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7" r:id="rId3"/>
    <p:sldId id="258" r:id="rId4"/>
    <p:sldId id="26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7"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4CFB2-0ABA-474C-989B-AF2E1CC83EB1}" v="27" dt="2020-12-14T15:24:53.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68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S. Lilova" userId="69eacce6-6581-460b-b661-9961833b7e74" providerId="ADAL" clId="{DFE4CFB2-0ABA-474C-989B-AF2E1CC83EB1}"/>
    <pc:docChg chg="custSel addSld delSld modSld">
      <pc:chgData name="S.S. Lilova" userId="69eacce6-6581-460b-b661-9961833b7e74" providerId="ADAL" clId="{DFE4CFB2-0ABA-474C-989B-AF2E1CC83EB1}" dt="2020-12-14T15:25:00.704" v="37" actId="2696"/>
      <pc:docMkLst>
        <pc:docMk/>
      </pc:docMkLst>
      <pc:sldChg chg="delSp modSp add modTransition">
        <pc:chgData name="S.S. Lilova" userId="69eacce6-6581-460b-b661-9961833b7e74" providerId="ADAL" clId="{DFE4CFB2-0ABA-474C-989B-AF2E1CC83EB1}" dt="2020-12-14T15:24:53.828" v="36" actId="1076"/>
        <pc:sldMkLst>
          <pc:docMk/>
          <pc:sldMk cId="1395960026" sldId="257"/>
        </pc:sldMkLst>
        <pc:spChg chg="del">
          <ac:chgData name="S.S. Lilova" userId="69eacce6-6581-460b-b661-9961833b7e74" providerId="ADAL" clId="{DFE4CFB2-0ABA-474C-989B-AF2E1CC83EB1}" dt="2020-12-14T15:24:48.381" v="34" actId="478"/>
          <ac:spMkLst>
            <pc:docMk/>
            <pc:sldMk cId="1395960026" sldId="257"/>
            <ac:spMk id="2" creationId="{6F2893A2-E8E9-44D9-954E-C82721753DC8}"/>
          </ac:spMkLst>
        </pc:spChg>
        <pc:picChg chg="mod">
          <ac:chgData name="S.S. Lilova" userId="69eacce6-6581-460b-b661-9961833b7e74" providerId="ADAL" clId="{DFE4CFB2-0ABA-474C-989B-AF2E1CC83EB1}" dt="2020-12-14T15:24:53.828" v="36" actId="1076"/>
          <ac:picMkLst>
            <pc:docMk/>
            <pc:sldMk cId="1395960026" sldId="257"/>
            <ac:picMk id="1026" creationId="{F7522D66-5298-43DC-9B67-501D4C41A664}"/>
          </ac:picMkLst>
        </pc:picChg>
      </pc:sldChg>
      <pc:sldChg chg="del">
        <pc:chgData name="S.S. Lilova" userId="69eacce6-6581-460b-b661-9961833b7e74" providerId="ADAL" clId="{DFE4CFB2-0ABA-474C-989B-AF2E1CC83EB1}" dt="2020-12-14T15:14:32.417" v="1" actId="2696"/>
        <pc:sldMkLst>
          <pc:docMk/>
          <pc:sldMk cId="4149895356" sldId="257"/>
        </pc:sldMkLst>
      </pc:sldChg>
      <pc:sldChg chg="add modTransition">
        <pc:chgData name="S.S. Lilova" userId="69eacce6-6581-460b-b661-9961833b7e74" providerId="ADAL" clId="{DFE4CFB2-0ABA-474C-989B-AF2E1CC83EB1}" dt="2020-12-14T15:22:43.747" v="10"/>
        <pc:sldMkLst>
          <pc:docMk/>
          <pc:sldMk cId="1131240143" sldId="258"/>
        </pc:sldMkLst>
      </pc:sldChg>
      <pc:sldChg chg="delSp modSp mod">
        <pc:chgData name="S.S. Lilova" userId="69eacce6-6581-460b-b661-9961833b7e74" providerId="ADAL" clId="{DFE4CFB2-0ABA-474C-989B-AF2E1CC83EB1}" dt="2020-12-14T15:14:52.311" v="6" actId="20577"/>
        <pc:sldMkLst>
          <pc:docMk/>
          <pc:sldMk cId="1939310341" sldId="259"/>
        </pc:sldMkLst>
        <pc:spChg chg="mod">
          <ac:chgData name="S.S. Lilova" userId="69eacce6-6581-460b-b661-9961833b7e74" providerId="ADAL" clId="{DFE4CFB2-0ABA-474C-989B-AF2E1CC83EB1}" dt="2020-12-14T15:14:52.311" v="6" actId="20577"/>
          <ac:spMkLst>
            <pc:docMk/>
            <pc:sldMk cId="1939310341" sldId="259"/>
            <ac:spMk id="2" creationId="{4014A9CB-EC6A-49DD-9BEE-5FCAF647557E}"/>
          </ac:spMkLst>
        </pc:spChg>
        <pc:spChg chg="mod">
          <ac:chgData name="S.S. Lilova" userId="69eacce6-6581-460b-b661-9961833b7e74" providerId="ADAL" clId="{DFE4CFB2-0ABA-474C-989B-AF2E1CC83EB1}" dt="2020-12-14T15:14:49.570" v="5" actId="20577"/>
          <ac:spMkLst>
            <pc:docMk/>
            <pc:sldMk cId="1939310341" sldId="259"/>
            <ac:spMk id="12" creationId="{C12F2793-A9E1-478B-B9C3-2828FE0BD0AB}"/>
          </ac:spMkLst>
        </pc:spChg>
        <pc:picChg chg="del">
          <ac:chgData name="S.S. Lilova" userId="69eacce6-6581-460b-b661-9961833b7e74" providerId="ADAL" clId="{DFE4CFB2-0ABA-474C-989B-AF2E1CC83EB1}" dt="2020-12-14T15:14:35.760" v="2" actId="478"/>
          <ac:picMkLst>
            <pc:docMk/>
            <pc:sldMk cId="1939310341" sldId="259"/>
            <ac:picMk id="14" creationId="{BB9E2ABF-EA3B-4E87-9B80-2D175E264D8D}"/>
          </ac:picMkLst>
        </pc:picChg>
        <pc:picChg chg="del">
          <ac:chgData name="S.S. Lilova" userId="69eacce6-6581-460b-b661-9961833b7e74" providerId="ADAL" clId="{DFE4CFB2-0ABA-474C-989B-AF2E1CC83EB1}" dt="2020-12-14T15:14:37.017" v="3" actId="478"/>
          <ac:picMkLst>
            <pc:docMk/>
            <pc:sldMk cId="1939310341" sldId="259"/>
            <ac:picMk id="16" creationId="{1C9F436D-BD83-4E0D-8F65-C5E8E24D2F48}"/>
          </ac:picMkLst>
        </pc:picChg>
        <pc:picChg chg="del">
          <ac:chgData name="S.S. Lilova" userId="69eacce6-6581-460b-b661-9961833b7e74" providerId="ADAL" clId="{DFE4CFB2-0ABA-474C-989B-AF2E1CC83EB1}" dt="2020-12-14T15:14:45.126" v="4" actId="478"/>
          <ac:picMkLst>
            <pc:docMk/>
            <pc:sldMk cId="1939310341" sldId="259"/>
            <ac:picMk id="18" creationId="{00C9046D-860F-4954-9101-42F543A4F4B9}"/>
          </ac:picMkLst>
        </pc:picChg>
      </pc:sldChg>
      <pc:sldChg chg="add modTransition">
        <pc:chgData name="S.S. Lilova" userId="69eacce6-6581-460b-b661-9961833b7e74" providerId="ADAL" clId="{DFE4CFB2-0ABA-474C-989B-AF2E1CC83EB1}" dt="2020-12-14T15:22:43.747" v="10"/>
        <pc:sldMkLst>
          <pc:docMk/>
          <pc:sldMk cId="1505431915" sldId="260"/>
        </pc:sldMkLst>
      </pc:sldChg>
      <pc:sldChg chg="del">
        <pc:chgData name="S.S. Lilova" userId="69eacce6-6581-460b-b661-9961833b7e74" providerId="ADAL" clId="{DFE4CFB2-0ABA-474C-989B-AF2E1CC83EB1}" dt="2020-12-14T15:14:32.417" v="1" actId="2696"/>
        <pc:sldMkLst>
          <pc:docMk/>
          <pc:sldMk cId="1853106529" sldId="260"/>
        </pc:sldMkLst>
      </pc:sldChg>
      <pc:sldChg chg="add modTransition">
        <pc:chgData name="S.S. Lilova" userId="69eacce6-6581-460b-b661-9961833b7e74" providerId="ADAL" clId="{DFE4CFB2-0ABA-474C-989B-AF2E1CC83EB1}" dt="2020-12-14T15:22:43.747" v="10"/>
        <pc:sldMkLst>
          <pc:docMk/>
          <pc:sldMk cId="318241064" sldId="261"/>
        </pc:sldMkLst>
      </pc:sldChg>
      <pc:sldChg chg="del">
        <pc:chgData name="S.S. Lilova" userId="69eacce6-6581-460b-b661-9961833b7e74" providerId="ADAL" clId="{DFE4CFB2-0ABA-474C-989B-AF2E1CC83EB1}" dt="2020-12-14T15:14:32.417" v="1" actId="2696"/>
        <pc:sldMkLst>
          <pc:docMk/>
          <pc:sldMk cId="3626999837" sldId="261"/>
        </pc:sldMkLst>
      </pc:sldChg>
      <pc:sldChg chg="add modTransition">
        <pc:chgData name="S.S. Lilova" userId="69eacce6-6581-460b-b661-9961833b7e74" providerId="ADAL" clId="{DFE4CFB2-0ABA-474C-989B-AF2E1CC83EB1}" dt="2020-12-14T15:22:43.747" v="10"/>
        <pc:sldMkLst>
          <pc:docMk/>
          <pc:sldMk cId="2344379096" sldId="262"/>
        </pc:sldMkLst>
      </pc:sldChg>
      <pc:sldChg chg="del">
        <pc:chgData name="S.S. Lilova" userId="69eacce6-6581-460b-b661-9961833b7e74" providerId="ADAL" clId="{DFE4CFB2-0ABA-474C-989B-AF2E1CC83EB1}" dt="2020-12-14T15:14:32.417" v="1" actId="2696"/>
        <pc:sldMkLst>
          <pc:docMk/>
          <pc:sldMk cId="3491825421" sldId="262"/>
        </pc:sldMkLst>
      </pc:sldChg>
      <pc:sldChg chg="del">
        <pc:chgData name="S.S. Lilova" userId="69eacce6-6581-460b-b661-9961833b7e74" providerId="ADAL" clId="{DFE4CFB2-0ABA-474C-989B-AF2E1CC83EB1}" dt="2020-12-14T15:14:32.417" v="1" actId="2696"/>
        <pc:sldMkLst>
          <pc:docMk/>
          <pc:sldMk cId="2844825396" sldId="263"/>
        </pc:sldMkLst>
      </pc:sldChg>
      <pc:sldChg chg="add modTransition">
        <pc:chgData name="S.S. Lilova" userId="69eacce6-6581-460b-b661-9961833b7e74" providerId="ADAL" clId="{DFE4CFB2-0ABA-474C-989B-AF2E1CC83EB1}" dt="2020-12-14T15:22:43.747" v="10"/>
        <pc:sldMkLst>
          <pc:docMk/>
          <pc:sldMk cId="3105326366" sldId="263"/>
        </pc:sldMkLst>
      </pc:sldChg>
      <pc:sldChg chg="del">
        <pc:chgData name="S.S. Lilova" userId="69eacce6-6581-460b-b661-9961833b7e74" providerId="ADAL" clId="{DFE4CFB2-0ABA-474C-989B-AF2E1CC83EB1}" dt="2020-12-14T15:14:32.417" v="1" actId="2696"/>
        <pc:sldMkLst>
          <pc:docMk/>
          <pc:sldMk cId="1064909419" sldId="264"/>
        </pc:sldMkLst>
      </pc:sldChg>
      <pc:sldChg chg="add modTransition">
        <pc:chgData name="S.S. Lilova" userId="69eacce6-6581-460b-b661-9961833b7e74" providerId="ADAL" clId="{DFE4CFB2-0ABA-474C-989B-AF2E1CC83EB1}" dt="2020-12-14T15:22:43.747" v="10"/>
        <pc:sldMkLst>
          <pc:docMk/>
          <pc:sldMk cId="4108381002" sldId="264"/>
        </pc:sldMkLst>
      </pc:sldChg>
      <pc:sldChg chg="modSp add modTransition">
        <pc:chgData name="S.S. Lilova" userId="69eacce6-6581-460b-b661-9961833b7e74" providerId="ADAL" clId="{DFE4CFB2-0ABA-474C-989B-AF2E1CC83EB1}" dt="2020-12-14T15:23:14.856" v="12" actId="1076"/>
        <pc:sldMkLst>
          <pc:docMk/>
          <pc:sldMk cId="1570513649" sldId="265"/>
        </pc:sldMkLst>
        <pc:picChg chg="mod">
          <ac:chgData name="S.S. Lilova" userId="69eacce6-6581-460b-b661-9961833b7e74" providerId="ADAL" clId="{DFE4CFB2-0ABA-474C-989B-AF2E1CC83EB1}" dt="2020-12-14T15:23:14.856" v="12" actId="1076"/>
          <ac:picMkLst>
            <pc:docMk/>
            <pc:sldMk cId="1570513649" sldId="265"/>
            <ac:picMk id="9218" creationId="{E95E3859-1475-4FDA-A625-471010893A41}"/>
          </ac:picMkLst>
        </pc:picChg>
      </pc:sldChg>
      <pc:sldChg chg="del">
        <pc:chgData name="S.S. Lilova" userId="69eacce6-6581-460b-b661-9961833b7e74" providerId="ADAL" clId="{DFE4CFB2-0ABA-474C-989B-AF2E1CC83EB1}" dt="2020-12-14T15:14:32.417" v="1" actId="2696"/>
        <pc:sldMkLst>
          <pc:docMk/>
          <pc:sldMk cId="2000417533" sldId="265"/>
        </pc:sldMkLst>
      </pc:sldChg>
      <pc:sldChg chg="add modTransition">
        <pc:chgData name="S.S. Lilova" userId="69eacce6-6581-460b-b661-9961833b7e74" providerId="ADAL" clId="{DFE4CFB2-0ABA-474C-989B-AF2E1CC83EB1}" dt="2020-12-14T15:22:43.747" v="10"/>
        <pc:sldMkLst>
          <pc:docMk/>
          <pc:sldMk cId="1779728303" sldId="266"/>
        </pc:sldMkLst>
      </pc:sldChg>
      <pc:sldChg chg="del">
        <pc:chgData name="S.S. Lilova" userId="69eacce6-6581-460b-b661-9961833b7e74" providerId="ADAL" clId="{DFE4CFB2-0ABA-474C-989B-AF2E1CC83EB1}" dt="2020-12-14T15:14:32.417" v="1" actId="2696"/>
        <pc:sldMkLst>
          <pc:docMk/>
          <pc:sldMk cId="3984776509" sldId="266"/>
        </pc:sldMkLst>
      </pc:sldChg>
      <pc:sldChg chg="add modTransition">
        <pc:chgData name="S.S. Lilova" userId="69eacce6-6581-460b-b661-9961833b7e74" providerId="ADAL" clId="{DFE4CFB2-0ABA-474C-989B-AF2E1CC83EB1}" dt="2020-12-14T15:22:43.747" v="10"/>
        <pc:sldMkLst>
          <pc:docMk/>
          <pc:sldMk cId="1627712310" sldId="267"/>
        </pc:sldMkLst>
      </pc:sldChg>
      <pc:sldChg chg="modSp del mod">
        <pc:chgData name="S.S. Lilova" userId="69eacce6-6581-460b-b661-9961833b7e74" providerId="ADAL" clId="{DFE4CFB2-0ABA-474C-989B-AF2E1CC83EB1}" dt="2020-12-14T15:15:08.981" v="9" actId="2696"/>
        <pc:sldMkLst>
          <pc:docMk/>
          <pc:sldMk cId="3522617665" sldId="267"/>
        </pc:sldMkLst>
        <pc:spChg chg="mod">
          <ac:chgData name="S.S. Lilova" userId="69eacce6-6581-460b-b661-9961833b7e74" providerId="ADAL" clId="{DFE4CFB2-0ABA-474C-989B-AF2E1CC83EB1}" dt="2020-12-14T15:14:19.643" v="0" actId="20577"/>
          <ac:spMkLst>
            <pc:docMk/>
            <pc:sldMk cId="3522617665" sldId="267"/>
            <ac:spMk id="2" creationId="{B0F229EA-7328-4651-BC80-EF60BE3D7E1C}"/>
          </ac:spMkLst>
        </pc:spChg>
        <pc:spChg chg="mod">
          <ac:chgData name="S.S. Lilova" userId="69eacce6-6581-460b-b661-9961833b7e74" providerId="ADAL" clId="{DFE4CFB2-0ABA-474C-989B-AF2E1CC83EB1}" dt="2020-12-14T15:14:57.554" v="7" actId="20577"/>
          <ac:spMkLst>
            <pc:docMk/>
            <pc:sldMk cId="3522617665" sldId="267"/>
            <ac:spMk id="3" creationId="{0BF210CD-E02A-47A4-83EA-A130FE0FF2E7}"/>
          </ac:spMkLst>
        </pc:spChg>
      </pc:sldChg>
      <pc:sldChg chg="new del">
        <pc:chgData name="S.S. Lilova" userId="69eacce6-6581-460b-b661-9961833b7e74" providerId="ADAL" clId="{DFE4CFB2-0ABA-474C-989B-AF2E1CC83EB1}" dt="2020-12-14T15:25:00.704" v="37" actId="2696"/>
        <pc:sldMkLst>
          <pc:docMk/>
          <pc:sldMk cId="3866001672" sldId="268"/>
        </pc:sldMkLst>
      </pc:sldChg>
      <pc:sldChg chg="add modTransition">
        <pc:chgData name="S.S. Lilova" userId="69eacce6-6581-460b-b661-9961833b7e74" providerId="ADAL" clId="{DFE4CFB2-0ABA-474C-989B-AF2E1CC83EB1}" dt="2020-12-14T15:22:43.747" v="10"/>
        <pc:sldMkLst>
          <pc:docMk/>
          <pc:sldMk cId="738004553" sldId="269"/>
        </pc:sldMkLst>
      </pc:sldChg>
      <pc:sldChg chg="add modTransition">
        <pc:chgData name="S.S. Lilova" userId="69eacce6-6581-460b-b661-9961833b7e74" providerId="ADAL" clId="{DFE4CFB2-0ABA-474C-989B-AF2E1CC83EB1}" dt="2020-12-14T15:22:43.747" v="10"/>
        <pc:sldMkLst>
          <pc:docMk/>
          <pc:sldMk cId="2137662516" sldId="270"/>
        </pc:sldMkLst>
      </pc:sldChg>
      <pc:sldChg chg="delSp modSp add modTransition">
        <pc:chgData name="S.S. Lilova" userId="69eacce6-6581-460b-b661-9961833b7e74" providerId="ADAL" clId="{DFE4CFB2-0ABA-474C-989B-AF2E1CC83EB1}" dt="2020-12-14T15:23:52.965" v="18" actId="1076"/>
        <pc:sldMkLst>
          <pc:docMk/>
          <pc:sldMk cId="795536904" sldId="271"/>
        </pc:sldMkLst>
        <pc:spChg chg="del">
          <ac:chgData name="S.S. Lilova" userId="69eacce6-6581-460b-b661-9961833b7e74" providerId="ADAL" clId="{DFE4CFB2-0ABA-474C-989B-AF2E1CC83EB1}" dt="2020-12-14T15:23:50.798" v="17" actId="478"/>
          <ac:spMkLst>
            <pc:docMk/>
            <pc:sldMk cId="795536904" sldId="271"/>
            <ac:spMk id="2" creationId="{54A1B9AA-074B-48FE-8F01-45385A9F32C0}"/>
          </ac:spMkLst>
        </pc:spChg>
        <pc:picChg chg="mod">
          <ac:chgData name="S.S. Lilova" userId="69eacce6-6581-460b-b661-9961833b7e74" providerId="ADAL" clId="{DFE4CFB2-0ABA-474C-989B-AF2E1CC83EB1}" dt="2020-12-14T15:23:52.965" v="18" actId="1076"/>
          <ac:picMkLst>
            <pc:docMk/>
            <pc:sldMk cId="795536904" sldId="271"/>
            <ac:picMk id="13314" creationId="{8EEC0ADF-70CF-4D48-A5C8-26097B180408}"/>
          </ac:picMkLst>
        </pc:picChg>
      </pc:sldChg>
      <pc:sldChg chg="delSp add modTransition">
        <pc:chgData name="S.S. Lilova" userId="69eacce6-6581-460b-b661-9961833b7e74" providerId="ADAL" clId="{DFE4CFB2-0ABA-474C-989B-AF2E1CC83EB1}" dt="2020-12-14T15:23:43.552" v="15" actId="478"/>
        <pc:sldMkLst>
          <pc:docMk/>
          <pc:sldMk cId="1152417550" sldId="272"/>
        </pc:sldMkLst>
        <pc:spChg chg="del">
          <ac:chgData name="S.S. Lilova" userId="69eacce6-6581-460b-b661-9961833b7e74" providerId="ADAL" clId="{DFE4CFB2-0ABA-474C-989B-AF2E1CC83EB1}" dt="2020-12-14T15:23:41.039" v="14" actId="478"/>
          <ac:spMkLst>
            <pc:docMk/>
            <pc:sldMk cId="1152417550" sldId="272"/>
            <ac:spMk id="2" creationId="{9B4D9A11-E8F8-4F9E-8D83-29EBA43554AF}"/>
          </ac:spMkLst>
        </pc:spChg>
        <pc:spChg chg="del">
          <ac:chgData name="S.S. Lilova" userId="69eacce6-6581-460b-b661-9961833b7e74" providerId="ADAL" clId="{DFE4CFB2-0ABA-474C-989B-AF2E1CC83EB1}" dt="2020-12-14T15:23:43.552" v="15" actId="478"/>
          <ac:spMkLst>
            <pc:docMk/>
            <pc:sldMk cId="1152417550" sldId="272"/>
            <ac:spMk id="3" creationId="{1D97CC34-E10A-4CBA-97DC-C8D3F3A40827}"/>
          </ac:spMkLst>
        </pc:spChg>
      </pc:sldChg>
      <pc:sldChg chg="delSp modSp add modTransition">
        <pc:chgData name="S.S. Lilova" userId="69eacce6-6581-460b-b661-9961833b7e74" providerId="ADAL" clId="{DFE4CFB2-0ABA-474C-989B-AF2E1CC83EB1}" dt="2020-12-14T15:24:04.168" v="21" actId="478"/>
        <pc:sldMkLst>
          <pc:docMk/>
          <pc:sldMk cId="3938749374" sldId="273"/>
        </pc:sldMkLst>
        <pc:spChg chg="del mod">
          <ac:chgData name="S.S. Lilova" userId="69eacce6-6581-460b-b661-9961833b7e74" providerId="ADAL" clId="{DFE4CFB2-0ABA-474C-989B-AF2E1CC83EB1}" dt="2020-12-14T15:24:04.168" v="21" actId="478"/>
          <ac:spMkLst>
            <pc:docMk/>
            <pc:sldMk cId="3938749374" sldId="273"/>
            <ac:spMk id="2" creationId="{7857C2E4-0E4F-4CDF-863C-EE985D9C71F2}"/>
          </ac:spMkLst>
        </pc:spChg>
        <pc:picChg chg="mod">
          <ac:chgData name="S.S. Lilova" userId="69eacce6-6581-460b-b661-9961833b7e74" providerId="ADAL" clId="{DFE4CFB2-0ABA-474C-989B-AF2E1CC83EB1}" dt="2020-12-14T15:24:01.848" v="19" actId="1076"/>
          <ac:picMkLst>
            <pc:docMk/>
            <pc:sldMk cId="3938749374" sldId="273"/>
            <ac:picMk id="15362" creationId="{54EF25CF-1BE6-4F7F-86AA-ABE935D9B3DF}"/>
          </ac:picMkLst>
        </pc:picChg>
      </pc:sldChg>
      <pc:sldChg chg="delSp modSp add modTransition">
        <pc:chgData name="S.S. Lilova" userId="69eacce6-6581-460b-b661-9961833b7e74" providerId="ADAL" clId="{DFE4CFB2-0ABA-474C-989B-AF2E1CC83EB1}" dt="2020-12-14T15:24:31.142" v="30" actId="1076"/>
        <pc:sldMkLst>
          <pc:docMk/>
          <pc:sldMk cId="2121419291" sldId="274"/>
        </pc:sldMkLst>
        <pc:spChg chg="del mod">
          <ac:chgData name="S.S. Lilova" userId="69eacce6-6581-460b-b661-9961833b7e74" providerId="ADAL" clId="{DFE4CFB2-0ABA-474C-989B-AF2E1CC83EB1}" dt="2020-12-14T15:24:13.595" v="24" actId="478"/>
          <ac:spMkLst>
            <pc:docMk/>
            <pc:sldMk cId="2121419291" sldId="274"/>
            <ac:spMk id="2" creationId="{25F83CCF-31C3-4B85-9067-FA0D7D51EA78}"/>
          </ac:spMkLst>
        </pc:spChg>
        <pc:picChg chg="mod">
          <ac:chgData name="S.S. Lilova" userId="69eacce6-6581-460b-b661-9961833b7e74" providerId="ADAL" clId="{DFE4CFB2-0ABA-474C-989B-AF2E1CC83EB1}" dt="2020-12-14T15:24:31.142" v="30" actId="1076"/>
          <ac:picMkLst>
            <pc:docMk/>
            <pc:sldMk cId="2121419291" sldId="274"/>
            <ac:picMk id="16386" creationId="{73882803-687A-4096-8BAD-FF1778BBC26A}"/>
          </ac:picMkLst>
        </pc:picChg>
      </pc:sldChg>
      <pc:sldChg chg="delSp modSp add modTransition">
        <pc:chgData name="S.S. Lilova" userId="69eacce6-6581-460b-b661-9961833b7e74" providerId="ADAL" clId="{DFE4CFB2-0ABA-474C-989B-AF2E1CC83EB1}" dt="2020-12-14T15:24:21.824" v="27" actId="478"/>
        <pc:sldMkLst>
          <pc:docMk/>
          <pc:sldMk cId="4277234902" sldId="275"/>
        </pc:sldMkLst>
        <pc:spChg chg="del mod">
          <ac:chgData name="S.S. Lilova" userId="69eacce6-6581-460b-b661-9961833b7e74" providerId="ADAL" clId="{DFE4CFB2-0ABA-474C-989B-AF2E1CC83EB1}" dt="2020-12-14T15:24:21.824" v="27" actId="478"/>
          <ac:spMkLst>
            <pc:docMk/>
            <pc:sldMk cId="4277234902" sldId="275"/>
            <ac:spMk id="2" creationId="{A22BF1DC-3F37-4145-9E4A-1AD5751CFE78}"/>
          </ac:spMkLst>
        </pc:spChg>
        <pc:picChg chg="mod">
          <ac:chgData name="S.S. Lilova" userId="69eacce6-6581-460b-b661-9961833b7e74" providerId="ADAL" clId="{DFE4CFB2-0ABA-474C-989B-AF2E1CC83EB1}" dt="2020-12-14T15:24:18.902" v="25" actId="1076"/>
          <ac:picMkLst>
            <pc:docMk/>
            <pc:sldMk cId="4277234902" sldId="275"/>
            <ac:picMk id="17410" creationId="{EEF6547E-765E-4FBA-8880-8F4EC7953394}"/>
          </ac:picMkLst>
        </pc:picChg>
      </pc:sldChg>
      <pc:sldChg chg="add modTransition">
        <pc:chgData name="S.S. Lilova" userId="69eacce6-6581-460b-b661-9961833b7e74" providerId="ADAL" clId="{DFE4CFB2-0ABA-474C-989B-AF2E1CC83EB1}" dt="2020-12-14T15:22:43.747" v="10"/>
        <pc:sldMkLst>
          <pc:docMk/>
          <pc:sldMk cId="6958199" sldId="276"/>
        </pc:sldMkLst>
      </pc:sldChg>
      <pc:sldChg chg="modSp add modTransition">
        <pc:chgData name="S.S. Lilova" userId="69eacce6-6581-460b-b661-9961833b7e74" providerId="ADAL" clId="{DFE4CFB2-0ABA-474C-989B-AF2E1CC83EB1}" dt="2020-12-14T15:24:38.040" v="31" actId="1076"/>
        <pc:sldMkLst>
          <pc:docMk/>
          <pc:sldMk cId="463678359" sldId="277"/>
        </pc:sldMkLst>
        <pc:picChg chg="mod">
          <ac:chgData name="S.S. Lilova" userId="69eacce6-6581-460b-b661-9961833b7e74" providerId="ADAL" clId="{DFE4CFB2-0ABA-474C-989B-AF2E1CC83EB1}" dt="2020-12-14T15:24:38.040" v="31" actId="1076"/>
          <ac:picMkLst>
            <pc:docMk/>
            <pc:sldMk cId="463678359" sldId="277"/>
            <ac:picMk id="19458" creationId="{9D70B646-6BA7-437F-A62A-188801623849}"/>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p:nvSpPr>
        <p:spPr>
          <a:xfrm>
            <a:off x="767080" y="5567474"/>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6" name="Title 1">
            <a:extLst>
              <a:ext uri="{FF2B5EF4-FFF2-40B4-BE49-F238E27FC236}">
                <a16:creationId xmlns:a16="http://schemas.microsoft.com/office/drawing/2014/main" id="{231586BF-CD81-4676-A1F4-FFD2A83A12E6}"/>
              </a:ext>
            </a:extLst>
          </p:cNvPr>
          <p:cNvSpPr txBox="1">
            <a:spLocks/>
          </p:cNvSpPr>
          <p:nvPr/>
        </p:nvSpPr>
        <p:spPr bwMode="auto">
          <a:xfrm>
            <a:off x="640082"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200" dirty="0">
                <a:latin typeface="+mn-lt"/>
              </a:rPr>
              <a:t>The course is developed under Erasmus+ Program </a:t>
            </a:r>
            <a:r>
              <a:rPr lang="en-US" sz="1200" dirty="0">
                <a:solidFill>
                  <a:srgbClr val="000000"/>
                </a:solidFill>
                <a:latin typeface="+mn-lt"/>
              </a:rPr>
              <a:t>Key Action 2: </a:t>
            </a:r>
            <a:br>
              <a:rPr lang="en-US" sz="1200" dirty="0">
                <a:solidFill>
                  <a:srgbClr val="000000"/>
                </a:solidFill>
                <a:latin typeface="+mn-lt"/>
              </a:rPr>
            </a:br>
            <a:r>
              <a:rPr lang="en-US" sz="1200" dirty="0">
                <a:solidFill>
                  <a:srgbClr val="000000"/>
                </a:solidFill>
                <a:latin typeface="+mn-lt"/>
              </a:rPr>
              <a:t>Cooperation for innovation and the exchange of good practices </a:t>
            </a:r>
            <a:r>
              <a:rPr lang="en-US" sz="1200" dirty="0">
                <a:latin typeface="+mn-lt"/>
              </a:rPr>
              <a:t>Knowledge Alliance</a:t>
            </a:r>
            <a:endParaRPr lang="bg-BG" sz="1200" dirty="0">
              <a:latin typeface="+mn-lt"/>
            </a:endParaRPr>
          </a:p>
        </p:txBody>
      </p:sp>
      <p:sp>
        <p:nvSpPr>
          <p:cNvPr id="17" name="Rectangle 16">
            <a:extLst>
              <a:ext uri="{FF2B5EF4-FFF2-40B4-BE49-F238E27FC236}">
                <a16:creationId xmlns:a16="http://schemas.microsoft.com/office/drawing/2014/main" id="{CBEB3862-9F0B-4373-B400-3B7B449FD83A}"/>
              </a:ext>
            </a:extLst>
          </p:cNvPr>
          <p:cNvSpPr/>
          <p:nvPr/>
        </p:nvSpPr>
        <p:spPr>
          <a:xfrm>
            <a:off x="1173481" y="4630403"/>
            <a:ext cx="10058400" cy="300082"/>
          </a:xfrm>
          <a:prstGeom prst="rect">
            <a:avLst/>
          </a:prstGeom>
        </p:spPr>
        <p:txBody>
          <a:bodyPr wrap="square">
            <a:spAutoFit/>
          </a:bodyPr>
          <a:lstStyle/>
          <a:p>
            <a:pPr algn="ctr">
              <a:defRPr/>
            </a:pPr>
            <a:r>
              <a:rPr lang="en-US" sz="1350" b="1" dirty="0">
                <a:solidFill>
                  <a:srgbClr val="00B0F0"/>
                </a:solidFill>
                <a:latin typeface="Arial" charset="0"/>
                <a:ea typeface="+mj-ea"/>
                <a:cs typeface="+mj-cs"/>
              </a:rPr>
              <a:t>ICT IN TEXTILE AND CLOTHING HIGHER EDUCATION AND BUSINESS</a:t>
            </a:r>
            <a:endParaRPr lang="bg-BG" sz="1350"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p:nvSpPr>
        <p:spPr>
          <a:xfrm>
            <a:off x="3790475" y="5053142"/>
            <a:ext cx="4824412" cy="276999"/>
          </a:xfrm>
          <a:prstGeom prst="rect">
            <a:avLst/>
          </a:prstGeom>
        </p:spPr>
        <p:txBody>
          <a:bodyPr>
            <a:spAutoFit/>
          </a:bodyPr>
          <a:lstStyle/>
          <a:p>
            <a:pPr>
              <a:defRPr/>
            </a:pPr>
            <a:r>
              <a:rPr lang="en-US" sz="12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sz="1350"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100" dirty="0"/>
              <a:t>CONTACTS</a:t>
            </a:r>
            <a:endParaRPr lang="en-GB" sz="21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2585323"/>
          </a:xfrm>
          <a:prstGeom prst="rect">
            <a:avLst/>
          </a:prstGeom>
          <a:noFill/>
        </p:spPr>
        <p:txBody>
          <a:bodyPr wrap="square">
            <a:spAutoFit/>
          </a:bodyPr>
          <a:lstStyle/>
          <a:p>
            <a:pPr marL="0" indent="0">
              <a:spcBef>
                <a:spcPct val="0"/>
              </a:spcBef>
              <a:buNone/>
            </a:pPr>
            <a:r>
              <a:rPr lang="en-US" altLang="nl-BE" sz="1800" b="1" dirty="0">
                <a:latin typeface="Corbel" panose="020B0503020204020204" pitchFamily="34" charset="0"/>
              </a:rPr>
              <a:t>Coordinator: </a:t>
            </a:r>
          </a:p>
          <a:p>
            <a:pPr marL="0" indent="0">
              <a:spcBef>
                <a:spcPct val="0"/>
              </a:spcBef>
              <a:buNone/>
            </a:pPr>
            <a:r>
              <a:rPr lang="en-US" altLang="nl-BE" sz="1800" dirty="0">
                <a:latin typeface="Corbel" panose="020B0503020204020204" pitchFamily="34" charset="0"/>
              </a:rPr>
              <a:t>Technical University of Sofia</a:t>
            </a:r>
            <a:endParaRPr lang="bg-BG" altLang="nl-BE" sz="1800" dirty="0">
              <a:latin typeface="Corbel" panose="020B0503020204020204" pitchFamily="34" charset="0"/>
            </a:endParaRPr>
          </a:p>
          <a:p>
            <a:pPr marL="0" indent="0">
              <a:spcBef>
                <a:spcPct val="0"/>
              </a:spcBef>
              <a:buNone/>
            </a:pPr>
            <a:r>
              <a:rPr lang="en-US" altLang="nl-BE" sz="1800" dirty="0">
                <a:latin typeface="Corbel" panose="020B0503020204020204" pitchFamily="34" charset="0"/>
              </a:rPr>
              <a:t>Department of Textile Engineering</a:t>
            </a:r>
          </a:p>
          <a:p>
            <a:pPr marL="0" indent="0">
              <a:spcBef>
                <a:spcPct val="0"/>
              </a:spcBef>
              <a:buNone/>
            </a:pPr>
            <a:endParaRPr lang="en-US" altLang="nl-BE" sz="1800" dirty="0">
              <a:latin typeface="Corbel" panose="020B0503020204020204" pitchFamily="34" charset="0"/>
            </a:endParaRPr>
          </a:p>
          <a:p>
            <a:pPr marL="0" indent="0">
              <a:spcBef>
                <a:spcPct val="0"/>
              </a:spcBef>
              <a:buNone/>
            </a:pPr>
            <a:r>
              <a:rPr lang="en-US" altLang="nl-BE" sz="1800" b="1" dirty="0">
                <a:latin typeface="Corbel" panose="020B0503020204020204" pitchFamily="34" charset="0"/>
              </a:rPr>
              <a:t>Project Manager of ICT-TEX:</a:t>
            </a:r>
          </a:p>
          <a:p>
            <a:pPr marL="0" indent="0">
              <a:spcBef>
                <a:spcPct val="0"/>
              </a:spcBef>
              <a:buNone/>
            </a:pPr>
            <a:r>
              <a:rPr lang="en-US" altLang="nl-BE" sz="1800" dirty="0">
                <a:latin typeface="Corbel" panose="020B0503020204020204" pitchFamily="34" charset="0"/>
              </a:rPr>
              <a:t>Prof. Dr. DIANA GERMANOVA-KRASTEVA</a:t>
            </a:r>
            <a:endParaRPr lang="bg-BG" altLang="nl-BE" sz="1800" dirty="0">
              <a:latin typeface="Corbel" panose="020B0503020204020204" pitchFamily="34" charset="0"/>
            </a:endParaRPr>
          </a:p>
          <a:p>
            <a:pPr marL="0" indent="0">
              <a:spcBef>
                <a:spcPct val="0"/>
              </a:spcBef>
              <a:buNone/>
            </a:pPr>
            <a:r>
              <a:rPr lang="bg-BG" altLang="nl-BE" sz="1800" b="1" dirty="0">
                <a:latin typeface="Corbel" panose="020B0503020204020204" pitchFamily="34" charset="0"/>
              </a:rPr>
              <a:t>е-</a:t>
            </a:r>
            <a:r>
              <a:rPr lang="en-US" altLang="nl-BE" sz="1800" b="1" dirty="0">
                <a:latin typeface="Corbel" panose="020B0503020204020204" pitchFamily="34" charset="0"/>
              </a:rPr>
              <a:t>mail</a:t>
            </a:r>
            <a:r>
              <a:rPr lang="en-US" altLang="nl-BE" sz="1800" dirty="0">
                <a:latin typeface="Corbel" panose="020B0503020204020204" pitchFamily="34" charset="0"/>
              </a:rPr>
              <a:t>: dianakra@tu-sofia.bg</a:t>
            </a:r>
          </a:p>
          <a:p>
            <a:pPr marL="0" indent="0">
              <a:spcBef>
                <a:spcPct val="0"/>
              </a:spcBef>
              <a:buNone/>
            </a:pPr>
            <a:endParaRPr lang="en-US" altLang="nl-BE" sz="1800" dirty="0">
              <a:latin typeface="Corbel" panose="020B0503020204020204" pitchFamily="34" charset="0"/>
            </a:endParaRPr>
          </a:p>
          <a:p>
            <a:pPr marL="0" indent="0">
              <a:spcBef>
                <a:spcPct val="0"/>
              </a:spcBef>
              <a:buNone/>
            </a:pPr>
            <a:r>
              <a:rPr lang="en-US" altLang="nl-BE" sz="1800" b="1" dirty="0">
                <a:latin typeface="Corbel" panose="020B0503020204020204" pitchFamily="34" charset="0"/>
              </a:rPr>
              <a:t>Web-site</a:t>
            </a:r>
            <a:r>
              <a:rPr lang="en-US" altLang="nl-BE" sz="1800" dirty="0">
                <a:latin typeface="Corbel" panose="020B0503020204020204" pitchFamily="34" charset="0"/>
              </a:rPr>
              <a:t>: </a:t>
            </a:r>
            <a:r>
              <a:rPr lang="en-US" altLang="nl-BE" sz="1800" dirty="0">
                <a:latin typeface="Corbel" panose="020B0503020204020204" pitchFamily="34" charset="0"/>
                <a:hlinkClick r:id="rId4"/>
              </a:rPr>
              <a:t>ICT-TEX.eu</a:t>
            </a:r>
            <a:endParaRPr lang="en-US" altLang="nl-BE" sz="18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p:nvSpPr>
        <p:spPr>
          <a:xfrm>
            <a:off x="767080" y="5567474"/>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7" name="Rectangle 16">
            <a:extLst>
              <a:ext uri="{FF2B5EF4-FFF2-40B4-BE49-F238E27FC236}">
                <a16:creationId xmlns:a16="http://schemas.microsoft.com/office/drawing/2014/main" id="{CBEB3862-9F0B-4373-B400-3B7B449FD83A}"/>
              </a:ext>
            </a:extLst>
          </p:cNvPr>
          <p:cNvSpPr/>
          <p:nvPr/>
        </p:nvSpPr>
        <p:spPr>
          <a:xfrm>
            <a:off x="1127448" y="4801424"/>
            <a:ext cx="10058400" cy="300082"/>
          </a:xfrm>
          <a:prstGeom prst="rect">
            <a:avLst/>
          </a:prstGeom>
        </p:spPr>
        <p:txBody>
          <a:bodyPr wrap="square">
            <a:spAutoFit/>
          </a:bodyPr>
          <a:lstStyle/>
          <a:p>
            <a:pPr algn="ctr">
              <a:defRPr/>
            </a:pPr>
            <a:r>
              <a:rPr lang="en-US" sz="1350" b="1" dirty="0">
                <a:solidFill>
                  <a:srgbClr val="00B0F0"/>
                </a:solidFill>
                <a:latin typeface="Arial" charset="0"/>
                <a:ea typeface="+mj-ea"/>
                <a:cs typeface="+mj-cs"/>
              </a:rPr>
              <a:t>ICT IN TEXTILE AND CLOTHING HIGHER EDUCATION AND BUSINESS</a:t>
            </a:r>
            <a:endParaRPr lang="bg-BG" sz="1350"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p:nvSpPr>
        <p:spPr>
          <a:xfrm>
            <a:off x="3744442" y="5224163"/>
            <a:ext cx="4824412" cy="276999"/>
          </a:xfrm>
          <a:prstGeom prst="rect">
            <a:avLst/>
          </a:prstGeom>
        </p:spPr>
        <p:txBody>
          <a:bodyPr>
            <a:spAutoFit/>
          </a:bodyPr>
          <a:lstStyle/>
          <a:p>
            <a:pPr>
              <a:defRPr/>
            </a:pPr>
            <a:r>
              <a:rPr lang="en-US" sz="12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sz="1350" dirty="0">
              <a:latin typeface="Arial" charset="0"/>
            </a:endParaRPr>
          </a:p>
        </p:txBody>
      </p:sp>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endParaRPr lang="en-US" altLang="nl-BE" dirty="0"/>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C12F2793-A9E1-478B-B9C3-2828FE0BD0AB}"/>
              </a:ext>
            </a:extLst>
          </p:cNvPr>
          <p:cNvSpPr txBox="1">
            <a:spLocks/>
          </p:cNvSpPr>
          <p:nvPr/>
        </p:nvSpPr>
        <p:spPr bwMode="auto">
          <a:xfrm>
            <a:off x="1055440" y="3602706"/>
            <a:ext cx="10363200" cy="10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None/>
              <a:defRPr lang="en-US" sz="2800" kern="1200" dirty="0" smtClean="0">
                <a:solidFill>
                  <a:srgbClr val="00B0F0"/>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None/>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WP 7. Mapping and Clustering Entrepreneurial Skills in TCI</a:t>
            </a:r>
            <a:endParaRPr lang="en-US" dirty="0"/>
          </a:p>
        </p:txBody>
      </p:sp>
      <p:sp>
        <p:nvSpPr>
          <p:cNvPr id="12" name="Text Placeholder 11">
            <a:extLst>
              <a:ext uri="{FF2B5EF4-FFF2-40B4-BE49-F238E27FC236}">
                <a16:creationId xmlns:a16="http://schemas.microsoft.com/office/drawing/2014/main" id="{C12F2793-A9E1-478B-B9C3-2828FE0BD0AB}"/>
              </a:ext>
            </a:extLst>
          </p:cNvPr>
          <p:cNvSpPr>
            <a:spLocks noGrp="1"/>
          </p:cNvSpPr>
          <p:nvPr>
            <p:ph type="body" sz="quarter" idx="13"/>
          </p:nvPr>
        </p:nvSpPr>
        <p:spPr>
          <a:xfrm>
            <a:off x="913631" y="4107829"/>
            <a:ext cx="10363200" cy="1064319"/>
          </a:xfrm>
        </p:spPr>
        <p:txBody>
          <a:bodyPr/>
          <a:lstStyle/>
          <a:p>
            <a:pPr lvl="0" algn="ctr"/>
            <a:r>
              <a:rPr lang="en-US" b="1" dirty="0" smtClean="0">
                <a:solidFill>
                  <a:srgbClr val="FF0000"/>
                </a:solidFill>
                <a:effectLst>
                  <a:outerShdw blurRad="38100" dist="38100" dir="2700000" algn="tl">
                    <a:srgbClr val="000000">
                      <a:alpha val="43137"/>
                    </a:srgbClr>
                  </a:outerShdw>
                </a:effectLst>
              </a:rPr>
              <a:t>RESULTS OF TCI ENTREPRENEURIAL QUESTIONNAIRE</a:t>
            </a:r>
            <a:endParaRPr lang="en-US" b="1" dirty="0">
              <a:solidFill>
                <a:srgbClr val="FF0000"/>
              </a:solidFill>
              <a:effectLst>
                <a:outerShdw blurRad="38100" dist="38100" dir="2700000" algn="tl">
                  <a:srgbClr val="000000">
                    <a:alpha val="43137"/>
                  </a:srgbClr>
                </a:outerShdw>
              </a:effectLst>
            </a:endParaRPr>
          </a:p>
        </p:txBody>
      </p:sp>
      <p:sp>
        <p:nvSpPr>
          <p:cNvPr id="5" name="Title 1">
            <a:extLst>
              <a:ext uri="{FF2B5EF4-FFF2-40B4-BE49-F238E27FC236}">
                <a16:creationId xmlns:a16="http://schemas.microsoft.com/office/drawing/2014/main" id="{4014A9CB-EC6A-49DD-9BEE-5FCAF647557E}"/>
              </a:ext>
            </a:extLst>
          </p:cNvPr>
          <p:cNvSpPr>
            <a:spLocks noGrp="1"/>
          </p:cNvSpPr>
          <p:nvPr>
            <p:ph type="ctrTitle"/>
          </p:nvPr>
        </p:nvSpPr>
        <p:spPr>
          <a:xfrm>
            <a:off x="914400" y="1767856"/>
            <a:ext cx="8709992" cy="1470025"/>
          </a:xfrm>
        </p:spPr>
        <p:txBody>
          <a:bodyPr/>
          <a:lstStyle/>
          <a:p>
            <a:r>
              <a:rPr lang="en-US" dirty="0"/>
              <a:t>Specialized Cluster and Institute of Apparel and Textile </a:t>
            </a:r>
            <a:r>
              <a:rPr lang="bg-BG" dirty="0"/>
              <a:t>„</a:t>
            </a:r>
            <a:r>
              <a:rPr lang="en-US" dirty="0"/>
              <a:t>Danube</a:t>
            </a:r>
            <a:r>
              <a:rPr lang="bg-BG" dirty="0"/>
              <a:t>”</a:t>
            </a:r>
          </a:p>
        </p:txBody>
      </p:sp>
      <p:pic>
        <p:nvPicPr>
          <p:cNvPr id="7"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392" y="2204864"/>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310341"/>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15A2-B239-4447-9B8D-7A533C9986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2191DF2-C256-4F24-8711-9B61887EF486}"/>
              </a:ext>
            </a:extLst>
          </p:cNvPr>
          <p:cNvSpPr>
            <a:spLocks noGrp="1"/>
          </p:cNvSpPr>
          <p:nvPr>
            <p:ph idx="1"/>
          </p:nvPr>
        </p:nvSpPr>
        <p:spPr/>
        <p:txBody>
          <a:bodyPr/>
          <a:lstStyle/>
          <a:p>
            <a:endParaRPr lang="en-GB"/>
          </a:p>
        </p:txBody>
      </p:sp>
      <p:pic>
        <p:nvPicPr>
          <p:cNvPr id="9218" name="Picture 2" descr="Диаграма за отговорите на формуляра. Заглавие на въпроса: 9. How would you divide the distribution of the new innovative idea development in your TCI business /generally/?. Брой отговори: .">
            <a:extLst>
              <a:ext uri="{FF2B5EF4-FFF2-40B4-BE49-F238E27FC236}">
                <a16:creationId xmlns:a16="http://schemas.microsoft.com/office/drawing/2014/main" id="{E95E3859-1475-4FDA-A625-471010893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04"/>
            <a:ext cx="12192000" cy="55874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513649"/>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FDD4-B2AD-475C-ABC6-2854EE6708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3FE74FC-DC68-426E-A854-230E50E296DE}"/>
              </a:ext>
            </a:extLst>
          </p:cNvPr>
          <p:cNvSpPr>
            <a:spLocks noGrp="1"/>
          </p:cNvSpPr>
          <p:nvPr>
            <p:ph idx="1"/>
          </p:nvPr>
        </p:nvSpPr>
        <p:spPr/>
        <p:txBody>
          <a:bodyPr/>
          <a:lstStyle/>
          <a:p>
            <a:endParaRPr lang="en-GB"/>
          </a:p>
        </p:txBody>
      </p:sp>
      <p:pic>
        <p:nvPicPr>
          <p:cNvPr id="10242" name="Picture 2" descr="Диаграма за отговорите на формуляра. Заглавие на въпроса: 10. How would you evaluate the INNOVATIVE POTENTIAL in your TCI business /generally/?. Брой отговори: .">
            <a:extLst>
              <a:ext uri="{FF2B5EF4-FFF2-40B4-BE49-F238E27FC236}">
                <a16:creationId xmlns:a16="http://schemas.microsoft.com/office/drawing/2014/main" id="{F0634FED-A300-4B25-A5E9-BD4EA5723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888"/>
            <a:ext cx="12192000" cy="4594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728303"/>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BFC0-C38F-4DA7-8A35-7CC48602C34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BE15896-D509-43BD-9108-ABB533009845}"/>
              </a:ext>
            </a:extLst>
          </p:cNvPr>
          <p:cNvSpPr>
            <a:spLocks noGrp="1"/>
          </p:cNvSpPr>
          <p:nvPr>
            <p:ph idx="1"/>
          </p:nvPr>
        </p:nvSpPr>
        <p:spPr/>
        <p:txBody>
          <a:bodyPr/>
          <a:lstStyle/>
          <a:p>
            <a:endParaRPr lang="en-GB"/>
          </a:p>
        </p:txBody>
      </p:sp>
      <p:pic>
        <p:nvPicPr>
          <p:cNvPr id="11266" name="Picture 2" descr="Диаграма за отговорите на формуляра. Заглавие на въпроса: 11. How would you evaluate the SEED FINANCING in your TCI business /generally/?. Брой отговори: .">
            <a:extLst>
              <a:ext uri="{FF2B5EF4-FFF2-40B4-BE49-F238E27FC236}">
                <a16:creationId xmlns:a16="http://schemas.microsoft.com/office/drawing/2014/main" id="{18AAA5E8-5399-4A51-BBF7-03BB5B9E8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888"/>
            <a:ext cx="12192000" cy="4594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12310"/>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44B0-49B1-43C6-A581-3330A497D0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4D21E80-4514-4EC5-9F68-A6A6BEE0B3D7}"/>
              </a:ext>
            </a:extLst>
          </p:cNvPr>
          <p:cNvSpPr>
            <a:spLocks noGrp="1"/>
          </p:cNvSpPr>
          <p:nvPr>
            <p:ph idx="1"/>
          </p:nvPr>
        </p:nvSpPr>
        <p:spPr/>
        <p:txBody>
          <a:bodyPr/>
          <a:lstStyle/>
          <a:p>
            <a:endParaRPr lang="en-GB"/>
          </a:p>
        </p:txBody>
      </p:sp>
      <p:pic>
        <p:nvPicPr>
          <p:cNvPr id="12290" name="Picture 2" descr="Диаграма за отговорите на формуляра. Заглавие на въпроса: 12. How often does an entrepreneurial idea appear in your TCI company?. Брой отговори: .">
            <a:extLst>
              <a:ext uri="{FF2B5EF4-FFF2-40B4-BE49-F238E27FC236}">
                <a16:creationId xmlns:a16="http://schemas.microsoft.com/office/drawing/2014/main" id="{768BCC33-AB4E-473C-9BF0-CE0252571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04"/>
            <a:ext cx="12192000" cy="4078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662516"/>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5FBB8-C7E3-4D87-AF4B-F9D1D43EB485}"/>
              </a:ext>
            </a:extLst>
          </p:cNvPr>
          <p:cNvSpPr>
            <a:spLocks noGrp="1"/>
          </p:cNvSpPr>
          <p:nvPr>
            <p:ph idx="1"/>
          </p:nvPr>
        </p:nvSpPr>
        <p:spPr/>
        <p:txBody>
          <a:bodyPr/>
          <a:lstStyle/>
          <a:p>
            <a:endParaRPr lang="en-GB"/>
          </a:p>
        </p:txBody>
      </p:sp>
      <p:pic>
        <p:nvPicPr>
          <p:cNvPr id="13314" name="Picture 2" descr="Диаграма за отговорите на формуляра. Заглавие на въпроса: 13. Have you applied a new innovative idea for development in your TCI company? (Corporate Synergy). Брой отговори: .">
            <a:extLst>
              <a:ext uri="{FF2B5EF4-FFF2-40B4-BE49-F238E27FC236}">
                <a16:creationId xmlns:a16="http://schemas.microsoft.com/office/drawing/2014/main" id="{8EEC0ADF-70CF-4D48-A5C8-26097B180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12192000" cy="60746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536904"/>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Диаграма за отговорите на формуляра. Заглавие на въпроса: 14. How would you evaluate the INNOVATIVE POTENTIAL in your TCI company?. Брой отговори: .">
            <a:extLst>
              <a:ext uri="{FF2B5EF4-FFF2-40B4-BE49-F238E27FC236}">
                <a16:creationId xmlns:a16="http://schemas.microsoft.com/office/drawing/2014/main" id="{F605BCF2-7A75-4E4E-9ACC-19CB7D9F8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12192000" cy="39532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417550"/>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FF7803-C8EC-40EC-8BA5-D6648E66ED1E}"/>
              </a:ext>
            </a:extLst>
          </p:cNvPr>
          <p:cNvSpPr>
            <a:spLocks noGrp="1"/>
          </p:cNvSpPr>
          <p:nvPr>
            <p:ph idx="1"/>
          </p:nvPr>
        </p:nvSpPr>
        <p:spPr/>
        <p:txBody>
          <a:bodyPr/>
          <a:lstStyle/>
          <a:p>
            <a:endParaRPr lang="en-GB"/>
          </a:p>
        </p:txBody>
      </p:sp>
      <p:pic>
        <p:nvPicPr>
          <p:cNvPr id="15362" name="Picture 2" descr="Диаграма за отговорите на формуляра. Заглавие на въпроса: 15. How would you evaluate the SEED FINANCING for your TCI company?. Брой отговори: .">
            <a:extLst>
              <a:ext uri="{FF2B5EF4-FFF2-40B4-BE49-F238E27FC236}">
                <a16:creationId xmlns:a16="http://schemas.microsoft.com/office/drawing/2014/main" id="{54EF25CF-1BE6-4F7F-86AA-ABE935D9B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7" y="1647704"/>
            <a:ext cx="12192000" cy="5210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749374"/>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05728-9524-4DC0-89C1-7268B37C0795}"/>
              </a:ext>
            </a:extLst>
          </p:cNvPr>
          <p:cNvSpPr>
            <a:spLocks noGrp="1"/>
          </p:cNvSpPr>
          <p:nvPr>
            <p:ph idx="1"/>
          </p:nvPr>
        </p:nvSpPr>
        <p:spPr/>
        <p:txBody>
          <a:bodyPr/>
          <a:lstStyle/>
          <a:p>
            <a:endParaRPr lang="en-GB"/>
          </a:p>
        </p:txBody>
      </p:sp>
      <p:pic>
        <p:nvPicPr>
          <p:cNvPr id="16386" name="Picture 2" descr="Диаграма за отговорите на формуляра. Заглавие на въпроса: 16.2 How much money did your TCI company invest in innovations in 2018? (in Euros, in thousands). Брой отговори: 15 отговора.">
            <a:extLst>
              <a:ext uri="{FF2B5EF4-FFF2-40B4-BE49-F238E27FC236}">
                <a16:creationId xmlns:a16="http://schemas.microsoft.com/office/drawing/2014/main" id="{73882803-687A-4096-8BAD-FF1778BBC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96" y="1484784"/>
            <a:ext cx="12192000" cy="53951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419291"/>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84507-7B4F-41EF-93CB-9AAB7970894B}"/>
              </a:ext>
            </a:extLst>
          </p:cNvPr>
          <p:cNvSpPr>
            <a:spLocks noGrp="1"/>
          </p:cNvSpPr>
          <p:nvPr>
            <p:ph idx="1"/>
          </p:nvPr>
        </p:nvSpPr>
        <p:spPr/>
        <p:txBody>
          <a:bodyPr/>
          <a:lstStyle/>
          <a:p>
            <a:endParaRPr lang="en-GB"/>
          </a:p>
        </p:txBody>
      </p:sp>
      <p:pic>
        <p:nvPicPr>
          <p:cNvPr id="17410" name="Picture 2" descr="Диаграма за отговорите на формуляра. Заглавие на въпроса: 16.3 How much money did your TCI company invest in innovations in 2019? (in Euros, in thousands). Брой отговори: 15 отговора.">
            <a:extLst>
              <a:ext uri="{FF2B5EF4-FFF2-40B4-BE49-F238E27FC236}">
                <a16:creationId xmlns:a16="http://schemas.microsoft.com/office/drawing/2014/main" id="{EEF6547E-765E-4FBA-8880-8F4EC7953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04" y="1556792"/>
            <a:ext cx="12192000" cy="5301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234902"/>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29EA-7328-4651-BC80-EF60BE3D7E1C}"/>
              </a:ext>
            </a:extLst>
          </p:cNvPr>
          <p:cNvSpPr>
            <a:spLocks noGrp="1"/>
          </p:cNvSpPr>
          <p:nvPr>
            <p:ph type="title"/>
          </p:nvPr>
        </p:nvSpPr>
        <p:spPr/>
        <p:txBody>
          <a:bodyPr>
            <a:normAutofit/>
          </a:bodyPr>
          <a:lstStyle/>
          <a:p>
            <a:r>
              <a:rPr lang="en-US" dirty="0"/>
              <a:t>Thank you for your attention</a:t>
            </a:r>
          </a:p>
        </p:txBody>
      </p:sp>
      <p:sp>
        <p:nvSpPr>
          <p:cNvPr id="3" name="Content Placeholder 2">
            <a:extLst>
              <a:ext uri="{FF2B5EF4-FFF2-40B4-BE49-F238E27FC236}">
                <a16:creationId xmlns:a16="http://schemas.microsoft.com/office/drawing/2014/main" id="{0BF210CD-E02A-47A4-83EA-A130FE0FF2E7}"/>
              </a:ext>
            </a:extLst>
          </p:cNvPr>
          <p:cNvSpPr>
            <a:spLocks noGrp="1"/>
          </p:cNvSpPr>
          <p:nvPr>
            <p:ph type="body" idx="1"/>
          </p:nvPr>
        </p:nvSpPr>
        <p:spPr/>
        <p:txBody>
          <a:bodyPr/>
          <a:lstStyle/>
          <a:p>
            <a:endParaRPr lang="en-US" dirty="0"/>
          </a:p>
        </p:txBody>
      </p:sp>
      <p:pic>
        <p:nvPicPr>
          <p:cNvPr id="5"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392" y="2204864"/>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a:extLst>
              <a:ext uri="{FF2B5EF4-FFF2-40B4-BE49-F238E27FC236}">
                <a16:creationId xmlns:a16="http://schemas.microsoft.com/office/drawing/2014/main" id="{C12F2793-A9E1-478B-B9C3-2828FE0BD0AB}"/>
              </a:ext>
            </a:extLst>
          </p:cNvPr>
          <p:cNvSpPr txBox="1">
            <a:spLocks/>
          </p:cNvSpPr>
          <p:nvPr/>
        </p:nvSpPr>
        <p:spPr>
          <a:xfrm>
            <a:off x="907872" y="3429000"/>
            <a:ext cx="10363200" cy="1064319"/>
          </a:xfrm>
          <a:prstGeom prst="rect">
            <a:avLst/>
          </a:prstGeom>
        </p:spPr>
        <p:txBody>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mtClean="0"/>
              <a:t>WP 7. Mapping and Clustering Entrepreneurial Skills in TCI</a:t>
            </a:r>
            <a:endParaRPr lang="en-US" dirty="0"/>
          </a:p>
        </p:txBody>
      </p:sp>
      <p:sp>
        <p:nvSpPr>
          <p:cNvPr id="7" name="Title 1">
            <a:extLst>
              <a:ext uri="{FF2B5EF4-FFF2-40B4-BE49-F238E27FC236}">
                <a16:creationId xmlns:a16="http://schemas.microsoft.com/office/drawing/2014/main" id="{4014A9CB-EC6A-49DD-9BEE-5FCAF647557E}"/>
              </a:ext>
            </a:extLst>
          </p:cNvPr>
          <p:cNvSpPr txBox="1">
            <a:spLocks/>
          </p:cNvSpPr>
          <p:nvPr/>
        </p:nvSpPr>
        <p:spPr bwMode="auto">
          <a:xfrm>
            <a:off x="914400" y="1767856"/>
            <a:ext cx="870999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kern="1200" cap="all">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mtClean="0"/>
              <a:t>Specialized Cluster and Institute of Apparel and Textile </a:t>
            </a:r>
            <a:r>
              <a:rPr lang="bg-BG" smtClean="0"/>
              <a:t>„</a:t>
            </a:r>
            <a:r>
              <a:rPr lang="en-US" smtClean="0"/>
              <a:t>Danube</a:t>
            </a:r>
            <a:r>
              <a:rPr lang="bg-BG" smtClean="0"/>
              <a:t>”</a:t>
            </a:r>
            <a:endParaRPr lang="bg-BG" dirty="0"/>
          </a:p>
        </p:txBody>
      </p:sp>
    </p:spTree>
    <p:extLst>
      <p:ext uri="{BB962C8B-B14F-4D97-AF65-F5344CB8AC3E}">
        <p14:creationId xmlns:p14="http://schemas.microsoft.com/office/powerpoint/2010/main" val="1661782354"/>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C3E19-98E1-4442-8EE9-E6BFF88D9173}"/>
              </a:ext>
            </a:extLst>
          </p:cNvPr>
          <p:cNvSpPr>
            <a:spLocks noGrp="1"/>
          </p:cNvSpPr>
          <p:nvPr>
            <p:ph idx="1"/>
          </p:nvPr>
        </p:nvSpPr>
        <p:spPr/>
        <p:txBody>
          <a:bodyPr/>
          <a:lstStyle/>
          <a:p>
            <a:endParaRPr lang="en-GB"/>
          </a:p>
        </p:txBody>
      </p:sp>
      <p:pic>
        <p:nvPicPr>
          <p:cNvPr id="1026" name="Picture 2" descr="Диаграма за отговорите на формуляра. Заглавие на въпроса: 1. Country. Брой отговори: 19 отговора.">
            <a:extLst>
              <a:ext uri="{FF2B5EF4-FFF2-40B4-BE49-F238E27FC236}">
                <a16:creationId xmlns:a16="http://schemas.microsoft.com/office/drawing/2014/main" id="{F7522D66-5298-43DC-9B67-501D4C41A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484"/>
            <a:ext cx="12192000" cy="57959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960026"/>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A46F-574D-4890-8D79-7C2484DFF35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230E930-1023-4EE8-8514-E7EC8F26D41A}"/>
              </a:ext>
            </a:extLst>
          </p:cNvPr>
          <p:cNvSpPr>
            <a:spLocks noGrp="1"/>
          </p:cNvSpPr>
          <p:nvPr>
            <p:ph idx="1"/>
          </p:nvPr>
        </p:nvSpPr>
        <p:spPr/>
        <p:txBody>
          <a:bodyPr/>
          <a:lstStyle/>
          <a:p>
            <a:endParaRPr lang="en-GB"/>
          </a:p>
        </p:txBody>
      </p:sp>
      <p:pic>
        <p:nvPicPr>
          <p:cNvPr id="2050" name="Picture 2" descr="Диаграма за отговорите на формуляра. Заглавие на въпроса: 2. Your position in the company. Брой отговори: 20 отговора.">
            <a:extLst>
              <a:ext uri="{FF2B5EF4-FFF2-40B4-BE49-F238E27FC236}">
                <a16:creationId xmlns:a16="http://schemas.microsoft.com/office/drawing/2014/main" id="{541C9840-4D74-4BF3-A9C2-736A272C7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240143"/>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6045-B9AE-4B8F-86F9-906A68234DA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6DE4963-8BAF-43A1-96E3-0FDB36850336}"/>
              </a:ext>
            </a:extLst>
          </p:cNvPr>
          <p:cNvSpPr>
            <a:spLocks noGrp="1"/>
          </p:cNvSpPr>
          <p:nvPr>
            <p:ph idx="1"/>
          </p:nvPr>
        </p:nvSpPr>
        <p:spPr/>
        <p:txBody>
          <a:bodyPr/>
          <a:lstStyle/>
          <a:p>
            <a:endParaRPr lang="en-GB"/>
          </a:p>
        </p:txBody>
      </p:sp>
      <p:pic>
        <p:nvPicPr>
          <p:cNvPr id="3074" name="Picture 2" descr="Диаграма за отговорите на формуляра. Заглавие на въпроса: 3. Gender. Брой отговори: 22 отговора.">
            <a:extLst>
              <a:ext uri="{FF2B5EF4-FFF2-40B4-BE49-F238E27FC236}">
                <a16:creationId xmlns:a16="http://schemas.microsoft.com/office/drawing/2014/main" id="{590E7422-A253-479F-9ED9-8EC9D3D47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004553"/>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DA46-F139-449C-B570-B92800F9900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5EEC54-3FEA-42FA-9DDE-D3D8CE2724EE}"/>
              </a:ext>
            </a:extLst>
          </p:cNvPr>
          <p:cNvSpPr>
            <a:spLocks noGrp="1"/>
          </p:cNvSpPr>
          <p:nvPr>
            <p:ph idx="1"/>
          </p:nvPr>
        </p:nvSpPr>
        <p:spPr/>
        <p:txBody>
          <a:bodyPr/>
          <a:lstStyle/>
          <a:p>
            <a:endParaRPr lang="en-GB"/>
          </a:p>
        </p:txBody>
      </p:sp>
      <p:pic>
        <p:nvPicPr>
          <p:cNvPr id="4098" name="Picture 2" descr="Диаграма за отговорите на формуляра. Заглавие на въпроса: 4. Age. Брой отговори: 22 отговора.">
            <a:extLst>
              <a:ext uri="{FF2B5EF4-FFF2-40B4-BE49-F238E27FC236}">
                <a16:creationId xmlns:a16="http://schemas.microsoft.com/office/drawing/2014/main" id="{839F2D17-E2D1-4AFC-9835-D6184BC0D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431915"/>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EAEE-6E69-4448-A575-78A5B707DEF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0973C4F-6134-4340-8AB8-B0191A96E109}"/>
              </a:ext>
            </a:extLst>
          </p:cNvPr>
          <p:cNvSpPr>
            <a:spLocks noGrp="1"/>
          </p:cNvSpPr>
          <p:nvPr>
            <p:ph idx="1"/>
          </p:nvPr>
        </p:nvSpPr>
        <p:spPr/>
        <p:txBody>
          <a:bodyPr/>
          <a:lstStyle/>
          <a:p>
            <a:endParaRPr lang="en-GB"/>
          </a:p>
        </p:txBody>
      </p:sp>
      <p:pic>
        <p:nvPicPr>
          <p:cNvPr id="5122" name="Picture 2" descr="Диаграма за отговорите на формуляра. Заглавие на въпроса: 5. Your highest qualification. Брой отговори: 22 отговора.">
            <a:extLst>
              <a:ext uri="{FF2B5EF4-FFF2-40B4-BE49-F238E27FC236}">
                <a16:creationId xmlns:a16="http://schemas.microsoft.com/office/drawing/2014/main" id="{372E7138-0EF1-495B-BD97-99371F05C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4106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50EB-1CF4-4DAD-B0B9-96E5A5AEBB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7E0F21-0A7C-4194-B31C-6BC89C53A693}"/>
              </a:ext>
            </a:extLst>
          </p:cNvPr>
          <p:cNvSpPr>
            <a:spLocks noGrp="1"/>
          </p:cNvSpPr>
          <p:nvPr>
            <p:ph idx="1"/>
          </p:nvPr>
        </p:nvSpPr>
        <p:spPr/>
        <p:txBody>
          <a:bodyPr/>
          <a:lstStyle/>
          <a:p>
            <a:endParaRPr lang="en-GB"/>
          </a:p>
        </p:txBody>
      </p:sp>
      <p:pic>
        <p:nvPicPr>
          <p:cNvPr id="6146" name="Picture 2" descr="Диаграма за отговорите на формуляра. Заглавие на въпроса: 6. How would you classify your company according to the number of its employees?. Брой отговори: 22 отговора.">
            <a:extLst>
              <a:ext uri="{FF2B5EF4-FFF2-40B4-BE49-F238E27FC236}">
                <a16:creationId xmlns:a16="http://schemas.microsoft.com/office/drawing/2014/main" id="{5D55E5E2-B8E4-4126-AB12-08A2570FB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12192000" cy="45800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379096"/>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198B2-9658-4BF7-8E5B-ECF350B037D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C8B5CED-696C-4F1E-80D5-A18082A415EA}"/>
              </a:ext>
            </a:extLst>
          </p:cNvPr>
          <p:cNvSpPr>
            <a:spLocks noGrp="1"/>
          </p:cNvSpPr>
          <p:nvPr>
            <p:ph idx="1"/>
          </p:nvPr>
        </p:nvSpPr>
        <p:spPr/>
        <p:txBody>
          <a:bodyPr/>
          <a:lstStyle/>
          <a:p>
            <a:endParaRPr lang="en-GB"/>
          </a:p>
        </p:txBody>
      </p:sp>
      <p:pic>
        <p:nvPicPr>
          <p:cNvPr id="7170" name="Picture 2" descr="Диаграма за отговорите на формуляра. Заглавие на въпроса: 7. Does your enterprise have a department dedicated to research&amp;innovation?. Брой отговори: 22 отговора.">
            <a:extLst>
              <a:ext uri="{FF2B5EF4-FFF2-40B4-BE49-F238E27FC236}">
                <a16:creationId xmlns:a16="http://schemas.microsoft.com/office/drawing/2014/main" id="{31125E6A-D592-409F-A32E-4D1AEB0AC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12192000" cy="45800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326366"/>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2F26-CBB4-4052-BCA7-1DAAAA3CFB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15A2A6F-FAE8-4FCA-B571-A26246310E13}"/>
              </a:ext>
            </a:extLst>
          </p:cNvPr>
          <p:cNvSpPr>
            <a:spLocks noGrp="1"/>
          </p:cNvSpPr>
          <p:nvPr>
            <p:ph idx="1"/>
          </p:nvPr>
        </p:nvSpPr>
        <p:spPr/>
        <p:txBody>
          <a:bodyPr/>
          <a:lstStyle/>
          <a:p>
            <a:endParaRPr lang="en-GB"/>
          </a:p>
        </p:txBody>
      </p:sp>
      <p:pic>
        <p:nvPicPr>
          <p:cNvPr id="8194" name="Picture 2" descr="Диаграма за отговорите на формуляра. Заглавие на въпроса: 8. How often does an entrepreneurial idea appear in your TCI business /generally/?. Брой отговори: .">
            <a:extLst>
              <a:ext uri="{FF2B5EF4-FFF2-40B4-BE49-F238E27FC236}">
                <a16:creationId xmlns:a16="http://schemas.microsoft.com/office/drawing/2014/main" id="{69141DEE-772E-47D8-B3DD-5BAEFF950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888"/>
            <a:ext cx="12192000" cy="4594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381002"/>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112</TotalTime>
  <Words>52</Words>
  <Application>Microsoft Office PowerPoint</Application>
  <PresentationFormat>Широк екран</PresentationFormat>
  <Paragraphs>6</Paragraphs>
  <Slides>19</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19</vt:i4>
      </vt:variant>
    </vt:vector>
  </HeadingPairs>
  <TitlesOfParts>
    <vt:vector size="23" baseType="lpstr">
      <vt:lpstr>Arial</vt:lpstr>
      <vt:lpstr>Calibri</vt:lpstr>
      <vt:lpstr>Corbel</vt:lpstr>
      <vt:lpstr>ICT-TEX-Course presentation Template</vt:lpstr>
      <vt:lpstr>Specialized Cluster and Institute of Apparel and Textile „Danube”</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Thank you for your attention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NIKI SHTEREV</cp:lastModifiedBy>
  <cp:revision>19</cp:revision>
  <dcterms:created xsi:type="dcterms:W3CDTF">2020-11-18T13:31:09Z</dcterms:created>
  <dcterms:modified xsi:type="dcterms:W3CDTF">2020-12-16T07:56:27Z</dcterms:modified>
</cp:coreProperties>
</file>