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422" r:id="rId5"/>
    <p:sldId id="442" r:id="rId6"/>
    <p:sldId id="444" r:id="rId7"/>
    <p:sldId id="445" r:id="rId8"/>
    <p:sldId id="448" r:id="rId9"/>
    <p:sldId id="447" r:id="rId10"/>
    <p:sldId id="449" r:id="rId11"/>
    <p:sldId id="426" r:id="rId12"/>
    <p:sldId id="467" r:id="rId13"/>
    <p:sldId id="451" r:id="rId14"/>
    <p:sldId id="452" r:id="rId15"/>
    <p:sldId id="453" r:id="rId16"/>
    <p:sldId id="454" r:id="rId17"/>
    <p:sldId id="456" r:id="rId18"/>
    <p:sldId id="455" r:id="rId19"/>
    <p:sldId id="457" r:id="rId20"/>
    <p:sldId id="460" r:id="rId21"/>
    <p:sldId id="461" r:id="rId22"/>
    <p:sldId id="462" r:id="rId23"/>
    <p:sldId id="463" r:id="rId24"/>
    <p:sldId id="464" r:id="rId25"/>
    <p:sldId id="465" r:id="rId26"/>
    <p:sldId id="440" r:id="rId27"/>
    <p:sldId id="439"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65" autoAdjust="0"/>
    <p:restoredTop sz="86391" autoAdjust="0"/>
  </p:normalViewPr>
  <p:slideViewPr>
    <p:cSldViewPr>
      <p:cViewPr varScale="1">
        <p:scale>
          <a:sx n="62" d="100"/>
          <a:sy n="62" d="100"/>
        </p:scale>
        <p:origin x="47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33845-9499-427B-B336-9100AA201F9A}" type="doc">
      <dgm:prSet loTypeId="urn:microsoft.com/office/officeart/2005/8/layout/orgChart1" loCatId="hierarchy" qsTypeId="urn:microsoft.com/office/officeart/2005/8/quickstyle/3d2" qsCatId="3D" csTypeId="urn:microsoft.com/office/officeart/2005/8/colors/colorful3" csCatId="colorful" phldr="1"/>
      <dgm:spPr/>
    </dgm:pt>
    <dgm:pt modelId="{2BD3C11B-A313-47B6-98F5-156101D4A801}">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400" b="0" i="0" u="none" strike="noStrike" cap="none" normalizeH="0" baseline="0" dirty="0">
              <a:ln/>
              <a:effectLst/>
              <a:latin typeface="Times New Roman" panose="02020603050405020304" pitchFamily="18" charset="0"/>
            </a:rPr>
            <a:t>Types of shedding mechanisms</a:t>
          </a:r>
        </a:p>
      </dgm:t>
    </dgm:pt>
    <dgm:pt modelId="{CD2CCBA6-C1DB-419A-9EDB-3BC0BA2B2EB5}" type="parTrans" cxnId="{7FDCD67B-6B38-46F3-AB4F-5D0536E00D2B}">
      <dgm:prSet/>
      <dgm:spPr/>
      <dgm:t>
        <a:bodyPr/>
        <a:lstStyle/>
        <a:p>
          <a:endParaRPr lang="bg-BG" sz="2800"/>
        </a:p>
      </dgm:t>
    </dgm:pt>
    <dgm:pt modelId="{2E6ED5D6-6DDC-4F81-993E-3AF7B1676637}" type="sibTrans" cxnId="{7FDCD67B-6B38-46F3-AB4F-5D0536E00D2B}">
      <dgm:prSet/>
      <dgm:spPr/>
      <dgm:t>
        <a:bodyPr/>
        <a:lstStyle/>
        <a:p>
          <a:endParaRPr lang="bg-BG" sz="2800"/>
        </a:p>
      </dgm:t>
    </dgm:pt>
    <dgm:pt modelId="{AC23ECC0-E5F8-4BB5-A431-E042A6F91CC3}">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400" b="0" i="0" u="none" strike="noStrike" cap="none" normalizeH="0" baseline="0">
              <a:ln/>
              <a:effectLst/>
              <a:latin typeface="Times New Roman" panose="02020603050405020304" pitchFamily="18" charset="0"/>
            </a:rPr>
            <a:t>Cam shedding</a:t>
          </a:r>
          <a:endParaRPr kumimoji="0" lang="en-US" altLang="bg-BG" sz="2400" b="0" i="0" u="none" strike="noStrike" cap="none" normalizeH="0" baseline="0" dirty="0">
            <a:ln/>
            <a:effectLst/>
            <a:latin typeface="Times New Roman" panose="02020603050405020304" pitchFamily="18" charset="0"/>
          </a:endParaRPr>
        </a:p>
      </dgm:t>
    </dgm:pt>
    <dgm:pt modelId="{CF01AC73-68C0-4376-8520-72CDFD65C4EF}" type="parTrans" cxnId="{1F0F0094-B774-458D-A2A4-4678A8978B90}">
      <dgm:prSet/>
      <dgm:spPr/>
      <dgm:t>
        <a:bodyPr/>
        <a:lstStyle/>
        <a:p>
          <a:endParaRPr lang="bg-BG" sz="2800"/>
        </a:p>
      </dgm:t>
    </dgm:pt>
    <dgm:pt modelId="{DB68F044-D87B-4949-9F15-14602393FA69}" type="sibTrans" cxnId="{1F0F0094-B774-458D-A2A4-4678A8978B90}">
      <dgm:prSet/>
      <dgm:spPr/>
      <dgm:t>
        <a:bodyPr/>
        <a:lstStyle/>
        <a:p>
          <a:endParaRPr lang="bg-BG" sz="2800"/>
        </a:p>
      </dgm:t>
    </dgm:pt>
    <dgm:pt modelId="{9A2A80A8-EB3A-4774-9461-049C3C5B694A}">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400" b="0" i="0" u="none" strike="noStrike" cap="none" normalizeH="0" baseline="0">
              <a:ln/>
              <a:effectLst/>
              <a:latin typeface="Times New Roman" panose="02020603050405020304" pitchFamily="18" charset="0"/>
            </a:rPr>
            <a:t>Dobby shedding</a:t>
          </a:r>
          <a:endParaRPr kumimoji="0" lang="en-US" altLang="bg-BG" sz="2400" b="0" i="0" u="none" strike="noStrike" cap="none" normalizeH="0" baseline="0" dirty="0">
            <a:ln/>
            <a:effectLst/>
            <a:latin typeface="Times New Roman" panose="02020603050405020304" pitchFamily="18" charset="0"/>
          </a:endParaRPr>
        </a:p>
      </dgm:t>
    </dgm:pt>
    <dgm:pt modelId="{95D3A602-6906-47F7-851B-E132F191BB76}" type="parTrans" cxnId="{B65C865F-32BB-41B9-A160-285D085D73AA}">
      <dgm:prSet/>
      <dgm:spPr/>
      <dgm:t>
        <a:bodyPr/>
        <a:lstStyle/>
        <a:p>
          <a:endParaRPr lang="bg-BG" sz="2800"/>
        </a:p>
      </dgm:t>
    </dgm:pt>
    <dgm:pt modelId="{65A062D8-52BF-4AC0-B1AE-56FE4CDB8DC7}" type="sibTrans" cxnId="{B65C865F-32BB-41B9-A160-285D085D73AA}">
      <dgm:prSet/>
      <dgm:spPr/>
      <dgm:t>
        <a:bodyPr/>
        <a:lstStyle/>
        <a:p>
          <a:endParaRPr lang="bg-BG" sz="2800"/>
        </a:p>
      </dgm:t>
    </dgm:pt>
    <dgm:pt modelId="{596EF488-3E2D-46FD-BCD9-173C1BAF43DD}">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400" b="0" i="0" u="none" strike="noStrike" cap="none" normalizeH="0" baseline="0">
              <a:ln/>
              <a:effectLst/>
              <a:latin typeface="Times New Roman" panose="02020603050405020304" pitchFamily="18" charset="0"/>
            </a:rPr>
            <a:t>Jacquard shedding</a:t>
          </a:r>
          <a:endParaRPr kumimoji="0" lang="en-US" altLang="bg-BG" sz="2400" b="0" i="0" u="none" strike="noStrike" cap="none" normalizeH="0" baseline="0" dirty="0">
            <a:ln/>
            <a:effectLst/>
            <a:latin typeface="Times New Roman" panose="02020603050405020304" pitchFamily="18" charset="0"/>
          </a:endParaRPr>
        </a:p>
      </dgm:t>
    </dgm:pt>
    <dgm:pt modelId="{513E2015-6BDF-449B-BB82-EA62244D1115}" type="parTrans" cxnId="{E85686D4-B6FC-44A7-AD5A-DD4B0757FD1A}">
      <dgm:prSet/>
      <dgm:spPr/>
      <dgm:t>
        <a:bodyPr/>
        <a:lstStyle/>
        <a:p>
          <a:endParaRPr lang="bg-BG" sz="2800"/>
        </a:p>
      </dgm:t>
    </dgm:pt>
    <dgm:pt modelId="{4DAC8868-FAD2-4544-8FFE-FA41EB19543C}" type="sibTrans" cxnId="{E85686D4-B6FC-44A7-AD5A-DD4B0757FD1A}">
      <dgm:prSet/>
      <dgm:spPr/>
      <dgm:t>
        <a:bodyPr/>
        <a:lstStyle/>
        <a:p>
          <a:endParaRPr lang="bg-BG" sz="2800"/>
        </a:p>
      </dgm:t>
    </dgm:pt>
    <dgm:pt modelId="{9CBD411E-70B4-4D11-908F-F3AF9F383C3D}" type="pres">
      <dgm:prSet presAssocID="{ECC33845-9499-427B-B336-9100AA201F9A}" presName="hierChild1" presStyleCnt="0">
        <dgm:presLayoutVars>
          <dgm:orgChart val="1"/>
          <dgm:chPref val="1"/>
          <dgm:dir/>
          <dgm:animOne val="branch"/>
          <dgm:animLvl val="lvl"/>
          <dgm:resizeHandles/>
        </dgm:presLayoutVars>
      </dgm:prSet>
      <dgm:spPr/>
    </dgm:pt>
    <dgm:pt modelId="{2AFE2A22-D0CE-40E7-A7EF-7E5B1A8E21AA}" type="pres">
      <dgm:prSet presAssocID="{2BD3C11B-A313-47B6-98F5-156101D4A801}" presName="hierRoot1" presStyleCnt="0">
        <dgm:presLayoutVars>
          <dgm:hierBranch/>
        </dgm:presLayoutVars>
      </dgm:prSet>
      <dgm:spPr/>
    </dgm:pt>
    <dgm:pt modelId="{34CC430A-AB04-4863-B50D-9234F791185B}" type="pres">
      <dgm:prSet presAssocID="{2BD3C11B-A313-47B6-98F5-156101D4A801}" presName="rootComposite1" presStyleCnt="0"/>
      <dgm:spPr/>
    </dgm:pt>
    <dgm:pt modelId="{F312D234-ADD0-4757-A670-A50078C0C2F4}" type="pres">
      <dgm:prSet presAssocID="{2BD3C11B-A313-47B6-98F5-156101D4A801}" presName="rootText1" presStyleLbl="node0" presStyleIdx="0" presStyleCnt="1" custScaleX="130578" custScaleY="124711">
        <dgm:presLayoutVars>
          <dgm:chPref val="3"/>
        </dgm:presLayoutVars>
      </dgm:prSet>
      <dgm:spPr/>
    </dgm:pt>
    <dgm:pt modelId="{F99D88DF-AF83-46B4-8C14-F7DEE2C10923}" type="pres">
      <dgm:prSet presAssocID="{2BD3C11B-A313-47B6-98F5-156101D4A801}" presName="rootConnector1" presStyleLbl="node1" presStyleIdx="0" presStyleCnt="0"/>
      <dgm:spPr/>
    </dgm:pt>
    <dgm:pt modelId="{78BCF571-14CE-4D60-A7FB-FC71B615B002}" type="pres">
      <dgm:prSet presAssocID="{2BD3C11B-A313-47B6-98F5-156101D4A801}" presName="hierChild2" presStyleCnt="0"/>
      <dgm:spPr/>
    </dgm:pt>
    <dgm:pt modelId="{F1E36DC9-5720-4D3B-B0AD-02F7B3BC99F9}" type="pres">
      <dgm:prSet presAssocID="{CF01AC73-68C0-4376-8520-72CDFD65C4EF}" presName="Name35" presStyleLbl="parChTrans1D2" presStyleIdx="0" presStyleCnt="3"/>
      <dgm:spPr/>
    </dgm:pt>
    <dgm:pt modelId="{4BBD2516-E432-4953-9065-99562AD82322}" type="pres">
      <dgm:prSet presAssocID="{AC23ECC0-E5F8-4BB5-A431-E042A6F91CC3}" presName="hierRoot2" presStyleCnt="0">
        <dgm:presLayoutVars>
          <dgm:hierBranch/>
        </dgm:presLayoutVars>
      </dgm:prSet>
      <dgm:spPr/>
    </dgm:pt>
    <dgm:pt modelId="{6E6C7A74-1137-4122-9747-6B6B63D0FD73}" type="pres">
      <dgm:prSet presAssocID="{AC23ECC0-E5F8-4BB5-A431-E042A6F91CC3}" presName="rootComposite" presStyleCnt="0"/>
      <dgm:spPr/>
    </dgm:pt>
    <dgm:pt modelId="{25B67A6E-379A-46A3-9131-20663223A909}" type="pres">
      <dgm:prSet presAssocID="{AC23ECC0-E5F8-4BB5-A431-E042A6F91CC3}" presName="rootText" presStyleLbl="node2" presStyleIdx="0" presStyleCnt="3">
        <dgm:presLayoutVars>
          <dgm:chPref val="3"/>
        </dgm:presLayoutVars>
      </dgm:prSet>
      <dgm:spPr/>
    </dgm:pt>
    <dgm:pt modelId="{1BD0CC22-BDFB-4D9D-AE71-40CEFCB2572D}" type="pres">
      <dgm:prSet presAssocID="{AC23ECC0-E5F8-4BB5-A431-E042A6F91CC3}" presName="rootConnector" presStyleLbl="node2" presStyleIdx="0" presStyleCnt="3"/>
      <dgm:spPr/>
    </dgm:pt>
    <dgm:pt modelId="{346E5142-CD80-4449-A17F-5878F4DF5939}" type="pres">
      <dgm:prSet presAssocID="{AC23ECC0-E5F8-4BB5-A431-E042A6F91CC3}" presName="hierChild4" presStyleCnt="0"/>
      <dgm:spPr/>
    </dgm:pt>
    <dgm:pt modelId="{792AB15D-FF5E-4EA4-A30C-0C625B80811F}" type="pres">
      <dgm:prSet presAssocID="{AC23ECC0-E5F8-4BB5-A431-E042A6F91CC3}" presName="hierChild5" presStyleCnt="0"/>
      <dgm:spPr/>
    </dgm:pt>
    <dgm:pt modelId="{A767399D-4F29-4CD4-BC2D-26F3D55DBD6E}" type="pres">
      <dgm:prSet presAssocID="{95D3A602-6906-47F7-851B-E132F191BB76}" presName="Name35" presStyleLbl="parChTrans1D2" presStyleIdx="1" presStyleCnt="3"/>
      <dgm:spPr/>
    </dgm:pt>
    <dgm:pt modelId="{3F1234E4-1ECA-4DC2-BE12-9899C99218AF}" type="pres">
      <dgm:prSet presAssocID="{9A2A80A8-EB3A-4774-9461-049C3C5B694A}" presName="hierRoot2" presStyleCnt="0">
        <dgm:presLayoutVars>
          <dgm:hierBranch/>
        </dgm:presLayoutVars>
      </dgm:prSet>
      <dgm:spPr/>
    </dgm:pt>
    <dgm:pt modelId="{C55CA959-D3C5-490B-B4E4-8FB5EEAD0033}" type="pres">
      <dgm:prSet presAssocID="{9A2A80A8-EB3A-4774-9461-049C3C5B694A}" presName="rootComposite" presStyleCnt="0"/>
      <dgm:spPr/>
    </dgm:pt>
    <dgm:pt modelId="{CEC5A545-D554-4460-9E2B-F52BB4F6492A}" type="pres">
      <dgm:prSet presAssocID="{9A2A80A8-EB3A-4774-9461-049C3C5B694A}" presName="rootText" presStyleLbl="node2" presStyleIdx="1" presStyleCnt="3">
        <dgm:presLayoutVars>
          <dgm:chPref val="3"/>
        </dgm:presLayoutVars>
      </dgm:prSet>
      <dgm:spPr/>
    </dgm:pt>
    <dgm:pt modelId="{9FDBCA52-638F-428B-A8E9-A9E7513AD9ED}" type="pres">
      <dgm:prSet presAssocID="{9A2A80A8-EB3A-4774-9461-049C3C5B694A}" presName="rootConnector" presStyleLbl="node2" presStyleIdx="1" presStyleCnt="3"/>
      <dgm:spPr/>
    </dgm:pt>
    <dgm:pt modelId="{BB21B87B-1E5A-4E13-82E4-0E7CD0B915BA}" type="pres">
      <dgm:prSet presAssocID="{9A2A80A8-EB3A-4774-9461-049C3C5B694A}" presName="hierChild4" presStyleCnt="0"/>
      <dgm:spPr/>
    </dgm:pt>
    <dgm:pt modelId="{0AD612B8-B73C-4CE0-8101-A406D6BB890D}" type="pres">
      <dgm:prSet presAssocID="{9A2A80A8-EB3A-4774-9461-049C3C5B694A}" presName="hierChild5" presStyleCnt="0"/>
      <dgm:spPr/>
    </dgm:pt>
    <dgm:pt modelId="{2FF070A6-929C-4B96-A188-35035D20C087}" type="pres">
      <dgm:prSet presAssocID="{513E2015-6BDF-449B-BB82-EA62244D1115}" presName="Name35" presStyleLbl="parChTrans1D2" presStyleIdx="2" presStyleCnt="3"/>
      <dgm:spPr/>
    </dgm:pt>
    <dgm:pt modelId="{7A12E717-94FA-4136-BC52-9BD1FAF52B4C}" type="pres">
      <dgm:prSet presAssocID="{596EF488-3E2D-46FD-BCD9-173C1BAF43DD}" presName="hierRoot2" presStyleCnt="0">
        <dgm:presLayoutVars>
          <dgm:hierBranch/>
        </dgm:presLayoutVars>
      </dgm:prSet>
      <dgm:spPr/>
    </dgm:pt>
    <dgm:pt modelId="{ACE9E916-0F8F-4915-B0C6-6AA37852E085}" type="pres">
      <dgm:prSet presAssocID="{596EF488-3E2D-46FD-BCD9-173C1BAF43DD}" presName="rootComposite" presStyleCnt="0"/>
      <dgm:spPr/>
    </dgm:pt>
    <dgm:pt modelId="{F76FE6BC-2DAE-472B-95C2-64FF3D683800}" type="pres">
      <dgm:prSet presAssocID="{596EF488-3E2D-46FD-BCD9-173C1BAF43DD}" presName="rootText" presStyleLbl="node2" presStyleIdx="2" presStyleCnt="3">
        <dgm:presLayoutVars>
          <dgm:chPref val="3"/>
        </dgm:presLayoutVars>
      </dgm:prSet>
      <dgm:spPr/>
    </dgm:pt>
    <dgm:pt modelId="{23F3839E-64AA-46F8-9F5C-69DFE067C25A}" type="pres">
      <dgm:prSet presAssocID="{596EF488-3E2D-46FD-BCD9-173C1BAF43DD}" presName="rootConnector" presStyleLbl="node2" presStyleIdx="2" presStyleCnt="3"/>
      <dgm:spPr/>
    </dgm:pt>
    <dgm:pt modelId="{031D5A92-9A2C-420F-8CF0-7A6C4B194C3F}" type="pres">
      <dgm:prSet presAssocID="{596EF488-3E2D-46FD-BCD9-173C1BAF43DD}" presName="hierChild4" presStyleCnt="0"/>
      <dgm:spPr/>
    </dgm:pt>
    <dgm:pt modelId="{BFDFCD16-1E7E-4BF7-8A73-DCB1528DCAC1}" type="pres">
      <dgm:prSet presAssocID="{596EF488-3E2D-46FD-BCD9-173C1BAF43DD}" presName="hierChild5" presStyleCnt="0"/>
      <dgm:spPr/>
    </dgm:pt>
    <dgm:pt modelId="{13D9E146-C3C9-4447-B9D6-D6C64B89C29B}" type="pres">
      <dgm:prSet presAssocID="{2BD3C11B-A313-47B6-98F5-156101D4A801}" presName="hierChild3" presStyleCnt="0"/>
      <dgm:spPr/>
    </dgm:pt>
  </dgm:ptLst>
  <dgm:cxnLst>
    <dgm:cxn modelId="{F2DC0B06-05A6-4C84-BC3A-CE8AD45599F1}" type="presOf" srcId="{513E2015-6BDF-449B-BB82-EA62244D1115}" destId="{2FF070A6-929C-4B96-A188-35035D20C087}" srcOrd="0" destOrd="0" presId="urn:microsoft.com/office/officeart/2005/8/layout/orgChart1"/>
    <dgm:cxn modelId="{5EB09707-A4CC-404C-B4BA-DCD04E68406E}" type="presOf" srcId="{596EF488-3E2D-46FD-BCD9-173C1BAF43DD}" destId="{F76FE6BC-2DAE-472B-95C2-64FF3D683800}" srcOrd="0" destOrd="0" presId="urn:microsoft.com/office/officeart/2005/8/layout/orgChart1"/>
    <dgm:cxn modelId="{04263E15-1FB1-4D58-BD16-86CA3DD18424}" type="presOf" srcId="{596EF488-3E2D-46FD-BCD9-173C1BAF43DD}" destId="{23F3839E-64AA-46F8-9F5C-69DFE067C25A}" srcOrd="1" destOrd="0" presId="urn:microsoft.com/office/officeart/2005/8/layout/orgChart1"/>
    <dgm:cxn modelId="{53060216-01DB-4E36-8F35-2DFE4AB75356}" type="presOf" srcId="{2BD3C11B-A313-47B6-98F5-156101D4A801}" destId="{F312D234-ADD0-4757-A670-A50078C0C2F4}" srcOrd="0" destOrd="0" presId="urn:microsoft.com/office/officeart/2005/8/layout/orgChart1"/>
    <dgm:cxn modelId="{3551DC1A-FFA4-4476-A398-85ECF563E697}" type="presOf" srcId="{2BD3C11B-A313-47B6-98F5-156101D4A801}" destId="{F99D88DF-AF83-46B4-8C14-F7DEE2C10923}" srcOrd="1" destOrd="0" presId="urn:microsoft.com/office/officeart/2005/8/layout/orgChart1"/>
    <dgm:cxn modelId="{B65C865F-32BB-41B9-A160-285D085D73AA}" srcId="{2BD3C11B-A313-47B6-98F5-156101D4A801}" destId="{9A2A80A8-EB3A-4774-9461-049C3C5B694A}" srcOrd="1" destOrd="0" parTransId="{95D3A602-6906-47F7-851B-E132F191BB76}" sibTransId="{65A062D8-52BF-4AC0-B1AE-56FE4CDB8DC7}"/>
    <dgm:cxn modelId="{97367D77-4367-4EFC-9E79-BA3853FD7C33}" type="presOf" srcId="{ECC33845-9499-427B-B336-9100AA201F9A}" destId="{9CBD411E-70B4-4D11-908F-F3AF9F383C3D}" srcOrd="0" destOrd="0" presId="urn:microsoft.com/office/officeart/2005/8/layout/orgChart1"/>
    <dgm:cxn modelId="{7FDCD67B-6B38-46F3-AB4F-5D0536E00D2B}" srcId="{ECC33845-9499-427B-B336-9100AA201F9A}" destId="{2BD3C11B-A313-47B6-98F5-156101D4A801}" srcOrd="0" destOrd="0" parTransId="{CD2CCBA6-C1DB-419A-9EDB-3BC0BA2B2EB5}" sibTransId="{2E6ED5D6-6DDC-4F81-993E-3AF7B1676637}"/>
    <dgm:cxn modelId="{3843C990-1E0F-4FDC-9565-611943B82648}" type="presOf" srcId="{AC23ECC0-E5F8-4BB5-A431-E042A6F91CC3}" destId="{25B67A6E-379A-46A3-9131-20663223A909}" srcOrd="0" destOrd="0" presId="urn:microsoft.com/office/officeart/2005/8/layout/orgChart1"/>
    <dgm:cxn modelId="{1F0F0094-B774-458D-A2A4-4678A8978B90}" srcId="{2BD3C11B-A313-47B6-98F5-156101D4A801}" destId="{AC23ECC0-E5F8-4BB5-A431-E042A6F91CC3}" srcOrd="0" destOrd="0" parTransId="{CF01AC73-68C0-4376-8520-72CDFD65C4EF}" sibTransId="{DB68F044-D87B-4949-9F15-14602393FA69}"/>
    <dgm:cxn modelId="{16DB0F96-B450-4DA1-99D4-5D230ADBC823}" type="presOf" srcId="{AC23ECC0-E5F8-4BB5-A431-E042A6F91CC3}" destId="{1BD0CC22-BDFB-4D9D-AE71-40CEFCB2572D}" srcOrd="1" destOrd="0" presId="urn:microsoft.com/office/officeart/2005/8/layout/orgChart1"/>
    <dgm:cxn modelId="{60B3FEAD-2500-41C0-A968-4ECA06B091D3}" type="presOf" srcId="{CF01AC73-68C0-4376-8520-72CDFD65C4EF}" destId="{F1E36DC9-5720-4D3B-B0AD-02F7B3BC99F9}" srcOrd="0" destOrd="0" presId="urn:microsoft.com/office/officeart/2005/8/layout/orgChart1"/>
    <dgm:cxn modelId="{E85686D4-B6FC-44A7-AD5A-DD4B0757FD1A}" srcId="{2BD3C11B-A313-47B6-98F5-156101D4A801}" destId="{596EF488-3E2D-46FD-BCD9-173C1BAF43DD}" srcOrd="2" destOrd="0" parTransId="{513E2015-6BDF-449B-BB82-EA62244D1115}" sibTransId="{4DAC8868-FAD2-4544-8FFE-FA41EB19543C}"/>
    <dgm:cxn modelId="{29430EDB-7F26-4AA8-8DF4-08D4D3E79E2B}" type="presOf" srcId="{95D3A602-6906-47F7-851B-E132F191BB76}" destId="{A767399D-4F29-4CD4-BC2D-26F3D55DBD6E}" srcOrd="0" destOrd="0" presId="urn:microsoft.com/office/officeart/2005/8/layout/orgChart1"/>
    <dgm:cxn modelId="{BC68B9DF-D4F6-4019-87A1-638A423A6112}" type="presOf" srcId="{9A2A80A8-EB3A-4774-9461-049C3C5B694A}" destId="{9FDBCA52-638F-428B-A8E9-A9E7513AD9ED}" srcOrd="1" destOrd="0" presId="urn:microsoft.com/office/officeart/2005/8/layout/orgChart1"/>
    <dgm:cxn modelId="{7D788DED-BAC8-4F91-A4FB-5E7EFD35F317}" type="presOf" srcId="{9A2A80A8-EB3A-4774-9461-049C3C5B694A}" destId="{CEC5A545-D554-4460-9E2B-F52BB4F6492A}" srcOrd="0" destOrd="0" presId="urn:microsoft.com/office/officeart/2005/8/layout/orgChart1"/>
    <dgm:cxn modelId="{1A7C52AD-1732-464D-AEAB-B67E01B1CC0E}" type="presParOf" srcId="{9CBD411E-70B4-4D11-908F-F3AF9F383C3D}" destId="{2AFE2A22-D0CE-40E7-A7EF-7E5B1A8E21AA}" srcOrd="0" destOrd="0" presId="urn:microsoft.com/office/officeart/2005/8/layout/orgChart1"/>
    <dgm:cxn modelId="{82F5778C-523E-45C1-8C5D-0FB39DB1AAE8}" type="presParOf" srcId="{2AFE2A22-D0CE-40E7-A7EF-7E5B1A8E21AA}" destId="{34CC430A-AB04-4863-B50D-9234F791185B}" srcOrd="0" destOrd="0" presId="urn:microsoft.com/office/officeart/2005/8/layout/orgChart1"/>
    <dgm:cxn modelId="{84175A8B-0907-427B-AF1F-220D093FA15F}" type="presParOf" srcId="{34CC430A-AB04-4863-B50D-9234F791185B}" destId="{F312D234-ADD0-4757-A670-A50078C0C2F4}" srcOrd="0" destOrd="0" presId="urn:microsoft.com/office/officeart/2005/8/layout/orgChart1"/>
    <dgm:cxn modelId="{2E5FFF97-7217-44D0-B7DE-DBD811D7A4EF}" type="presParOf" srcId="{34CC430A-AB04-4863-B50D-9234F791185B}" destId="{F99D88DF-AF83-46B4-8C14-F7DEE2C10923}" srcOrd="1" destOrd="0" presId="urn:microsoft.com/office/officeart/2005/8/layout/orgChart1"/>
    <dgm:cxn modelId="{E289D12D-CE5C-413D-8438-1CD384D17D54}" type="presParOf" srcId="{2AFE2A22-D0CE-40E7-A7EF-7E5B1A8E21AA}" destId="{78BCF571-14CE-4D60-A7FB-FC71B615B002}" srcOrd="1" destOrd="0" presId="urn:microsoft.com/office/officeart/2005/8/layout/orgChart1"/>
    <dgm:cxn modelId="{A383D668-3E7E-4000-9048-9F0863B3F9A4}" type="presParOf" srcId="{78BCF571-14CE-4D60-A7FB-FC71B615B002}" destId="{F1E36DC9-5720-4D3B-B0AD-02F7B3BC99F9}" srcOrd="0" destOrd="0" presId="urn:microsoft.com/office/officeart/2005/8/layout/orgChart1"/>
    <dgm:cxn modelId="{0455D65F-8040-45B5-A72B-DDE7F5F6DB5F}" type="presParOf" srcId="{78BCF571-14CE-4D60-A7FB-FC71B615B002}" destId="{4BBD2516-E432-4953-9065-99562AD82322}" srcOrd="1" destOrd="0" presId="urn:microsoft.com/office/officeart/2005/8/layout/orgChart1"/>
    <dgm:cxn modelId="{F4DED56C-D1CA-4CEB-A64C-935DB149A481}" type="presParOf" srcId="{4BBD2516-E432-4953-9065-99562AD82322}" destId="{6E6C7A74-1137-4122-9747-6B6B63D0FD73}" srcOrd="0" destOrd="0" presId="urn:microsoft.com/office/officeart/2005/8/layout/orgChart1"/>
    <dgm:cxn modelId="{DC268E9F-50CE-4724-9A0F-802C08B790BF}" type="presParOf" srcId="{6E6C7A74-1137-4122-9747-6B6B63D0FD73}" destId="{25B67A6E-379A-46A3-9131-20663223A909}" srcOrd="0" destOrd="0" presId="urn:microsoft.com/office/officeart/2005/8/layout/orgChart1"/>
    <dgm:cxn modelId="{A62EE969-0A37-4ED2-8E4D-CDE4BA7F1F77}" type="presParOf" srcId="{6E6C7A74-1137-4122-9747-6B6B63D0FD73}" destId="{1BD0CC22-BDFB-4D9D-AE71-40CEFCB2572D}" srcOrd="1" destOrd="0" presId="urn:microsoft.com/office/officeart/2005/8/layout/orgChart1"/>
    <dgm:cxn modelId="{341F0CF1-ABA2-4DA1-82DE-203A0F3B7AC8}" type="presParOf" srcId="{4BBD2516-E432-4953-9065-99562AD82322}" destId="{346E5142-CD80-4449-A17F-5878F4DF5939}" srcOrd="1" destOrd="0" presId="urn:microsoft.com/office/officeart/2005/8/layout/orgChart1"/>
    <dgm:cxn modelId="{7574E5CF-E295-4B54-86C1-CD3C24CA11B6}" type="presParOf" srcId="{4BBD2516-E432-4953-9065-99562AD82322}" destId="{792AB15D-FF5E-4EA4-A30C-0C625B80811F}" srcOrd="2" destOrd="0" presId="urn:microsoft.com/office/officeart/2005/8/layout/orgChart1"/>
    <dgm:cxn modelId="{B008EBBC-9574-4E0D-9329-D457CB41EDF1}" type="presParOf" srcId="{78BCF571-14CE-4D60-A7FB-FC71B615B002}" destId="{A767399D-4F29-4CD4-BC2D-26F3D55DBD6E}" srcOrd="2" destOrd="0" presId="urn:microsoft.com/office/officeart/2005/8/layout/orgChart1"/>
    <dgm:cxn modelId="{2EB46A93-10CD-456A-B810-20A5D36990A9}" type="presParOf" srcId="{78BCF571-14CE-4D60-A7FB-FC71B615B002}" destId="{3F1234E4-1ECA-4DC2-BE12-9899C99218AF}" srcOrd="3" destOrd="0" presId="urn:microsoft.com/office/officeart/2005/8/layout/orgChart1"/>
    <dgm:cxn modelId="{3B2A1A29-023F-43A7-BFB4-65F9D5660E26}" type="presParOf" srcId="{3F1234E4-1ECA-4DC2-BE12-9899C99218AF}" destId="{C55CA959-D3C5-490B-B4E4-8FB5EEAD0033}" srcOrd="0" destOrd="0" presId="urn:microsoft.com/office/officeart/2005/8/layout/orgChart1"/>
    <dgm:cxn modelId="{04216D28-BA43-481B-9C36-9D200A253443}" type="presParOf" srcId="{C55CA959-D3C5-490B-B4E4-8FB5EEAD0033}" destId="{CEC5A545-D554-4460-9E2B-F52BB4F6492A}" srcOrd="0" destOrd="0" presId="urn:microsoft.com/office/officeart/2005/8/layout/orgChart1"/>
    <dgm:cxn modelId="{91E6D97A-D1DE-4DBE-8BF7-464040529BB4}" type="presParOf" srcId="{C55CA959-D3C5-490B-B4E4-8FB5EEAD0033}" destId="{9FDBCA52-638F-428B-A8E9-A9E7513AD9ED}" srcOrd="1" destOrd="0" presId="urn:microsoft.com/office/officeart/2005/8/layout/orgChart1"/>
    <dgm:cxn modelId="{B3072722-02CA-4D04-BE8F-9261A03BB2C7}" type="presParOf" srcId="{3F1234E4-1ECA-4DC2-BE12-9899C99218AF}" destId="{BB21B87B-1E5A-4E13-82E4-0E7CD0B915BA}" srcOrd="1" destOrd="0" presId="urn:microsoft.com/office/officeart/2005/8/layout/orgChart1"/>
    <dgm:cxn modelId="{41C6B124-B80A-4EA2-8D35-B442C0BF22BA}" type="presParOf" srcId="{3F1234E4-1ECA-4DC2-BE12-9899C99218AF}" destId="{0AD612B8-B73C-4CE0-8101-A406D6BB890D}" srcOrd="2" destOrd="0" presId="urn:microsoft.com/office/officeart/2005/8/layout/orgChart1"/>
    <dgm:cxn modelId="{6E5C8CD2-D793-49CB-B13F-351B0BF2D768}" type="presParOf" srcId="{78BCF571-14CE-4D60-A7FB-FC71B615B002}" destId="{2FF070A6-929C-4B96-A188-35035D20C087}" srcOrd="4" destOrd="0" presId="urn:microsoft.com/office/officeart/2005/8/layout/orgChart1"/>
    <dgm:cxn modelId="{51012AE5-4523-48C7-91BB-A14E8FB76881}" type="presParOf" srcId="{78BCF571-14CE-4D60-A7FB-FC71B615B002}" destId="{7A12E717-94FA-4136-BC52-9BD1FAF52B4C}" srcOrd="5" destOrd="0" presId="urn:microsoft.com/office/officeart/2005/8/layout/orgChart1"/>
    <dgm:cxn modelId="{40044EDF-59F7-4D13-8FA7-26696F487DC5}" type="presParOf" srcId="{7A12E717-94FA-4136-BC52-9BD1FAF52B4C}" destId="{ACE9E916-0F8F-4915-B0C6-6AA37852E085}" srcOrd="0" destOrd="0" presId="urn:microsoft.com/office/officeart/2005/8/layout/orgChart1"/>
    <dgm:cxn modelId="{795EE9DE-E44E-4EA2-96BC-45EE73945AB6}" type="presParOf" srcId="{ACE9E916-0F8F-4915-B0C6-6AA37852E085}" destId="{F76FE6BC-2DAE-472B-95C2-64FF3D683800}" srcOrd="0" destOrd="0" presId="urn:microsoft.com/office/officeart/2005/8/layout/orgChart1"/>
    <dgm:cxn modelId="{38245347-88A8-4163-A82A-EB6178A8F270}" type="presParOf" srcId="{ACE9E916-0F8F-4915-B0C6-6AA37852E085}" destId="{23F3839E-64AA-46F8-9F5C-69DFE067C25A}" srcOrd="1" destOrd="0" presId="urn:microsoft.com/office/officeart/2005/8/layout/orgChart1"/>
    <dgm:cxn modelId="{9C777E54-14AE-404B-904A-3DB5A081952F}" type="presParOf" srcId="{7A12E717-94FA-4136-BC52-9BD1FAF52B4C}" destId="{031D5A92-9A2C-420F-8CF0-7A6C4B194C3F}" srcOrd="1" destOrd="0" presId="urn:microsoft.com/office/officeart/2005/8/layout/orgChart1"/>
    <dgm:cxn modelId="{BE8BC03B-E10A-4C97-9639-02A6A2D06490}" type="presParOf" srcId="{7A12E717-94FA-4136-BC52-9BD1FAF52B4C}" destId="{BFDFCD16-1E7E-4BF7-8A73-DCB1528DCAC1}" srcOrd="2" destOrd="0" presId="urn:microsoft.com/office/officeart/2005/8/layout/orgChart1"/>
    <dgm:cxn modelId="{2EFE141B-18BB-4A9C-BE12-6569A99D0BB8}" type="presParOf" srcId="{2AFE2A22-D0CE-40E7-A7EF-7E5B1A8E21AA}" destId="{13D9E146-C3C9-4447-B9D6-D6C64B89C29B}"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D8CEC-11E7-43B6-B289-8B002489DE6B}" type="doc">
      <dgm:prSet loTypeId="urn:microsoft.com/office/officeart/2005/8/layout/orgChart1" loCatId="hierarchy" qsTypeId="urn:microsoft.com/office/officeart/2005/8/quickstyle/simple1" qsCatId="simple" csTypeId="urn:microsoft.com/office/officeart/2005/8/colors/colorful3" csCatId="colorful" phldr="1"/>
      <dgm:spPr/>
    </dgm:pt>
    <dgm:pt modelId="{2E43F8B2-3A8A-4604-85E8-6231BD29B5C9}">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cap="none" normalizeH="0" baseline="0" dirty="0">
              <a:ln/>
              <a:effectLst/>
              <a:latin typeface="Times New Roman" panose="02020603050405020304" pitchFamily="18" charset="0"/>
              <a:cs typeface="Times New Roman" panose="02020603050405020304" pitchFamily="18" charset="0"/>
            </a:rPr>
            <a:t>Weaving machines</a:t>
          </a:r>
        </a:p>
      </dgm:t>
    </dgm:pt>
    <dgm:pt modelId="{FEF7FAD9-889C-46AE-BC91-AA7BA4B3F4A9}" type="parTrans" cxnId="{5063C4D1-59DC-4A6B-BC40-AFA81BAD0CC2}">
      <dgm:prSet/>
      <dgm:spPr/>
      <dgm:t>
        <a:bodyPr/>
        <a:lstStyle/>
        <a:p>
          <a:endParaRPr lang="bg-BG" sz="2000">
            <a:latin typeface="Times New Roman" panose="02020603050405020304" pitchFamily="18" charset="0"/>
            <a:cs typeface="Times New Roman" panose="02020603050405020304" pitchFamily="18" charset="0"/>
          </a:endParaRPr>
        </a:p>
      </dgm:t>
    </dgm:pt>
    <dgm:pt modelId="{CB03C5FA-5BD6-4939-97DA-9D167E342B11}" type="sibTrans" cxnId="{5063C4D1-59DC-4A6B-BC40-AFA81BAD0CC2}">
      <dgm:prSet/>
      <dgm:spPr/>
      <dgm:t>
        <a:bodyPr/>
        <a:lstStyle/>
        <a:p>
          <a:endParaRPr lang="bg-BG" sz="2000">
            <a:latin typeface="Times New Roman" panose="02020603050405020304" pitchFamily="18" charset="0"/>
            <a:cs typeface="Times New Roman" panose="02020603050405020304" pitchFamily="18" charset="0"/>
          </a:endParaRPr>
        </a:p>
      </dgm:t>
    </dgm:pt>
    <dgm:pt modelId="{F37EC146-BB5E-45C1-A58A-A35CC87F5805}">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cap="none" normalizeH="0" baseline="0" dirty="0" err="1">
              <a:ln/>
              <a:effectLst/>
              <a:latin typeface="Times New Roman" panose="02020603050405020304" pitchFamily="18" charset="0"/>
              <a:cs typeface="Times New Roman" panose="02020603050405020304" pitchFamily="18" charset="0"/>
            </a:rPr>
            <a:t>Shuttleless</a:t>
          </a:r>
          <a:endParaRPr kumimoji="0" lang="en-US" altLang="bg-BG" sz="2000" b="1" i="0" u="none" strike="noStrike" cap="none" normalizeH="0" baseline="0" dirty="0">
            <a:ln/>
            <a:effectLst/>
            <a:latin typeface="Times New Roman" panose="02020603050405020304" pitchFamily="18" charset="0"/>
            <a:cs typeface="Times New Roman" panose="02020603050405020304" pitchFamily="18" charset="0"/>
          </a:endParaRPr>
        </a:p>
      </dgm:t>
    </dgm:pt>
    <dgm:pt modelId="{06B0AA74-0D5D-459F-91A3-C61C1DF8966B}" type="parTrans" cxnId="{66790ADD-7172-46DF-A993-E104CE9E9671}">
      <dgm:prSet/>
      <dgm:spPr/>
      <dgm:t>
        <a:bodyPr/>
        <a:lstStyle/>
        <a:p>
          <a:endParaRPr lang="bg-BG" sz="2000">
            <a:latin typeface="Times New Roman" panose="02020603050405020304" pitchFamily="18" charset="0"/>
            <a:cs typeface="Times New Roman" panose="02020603050405020304" pitchFamily="18" charset="0"/>
          </a:endParaRPr>
        </a:p>
      </dgm:t>
    </dgm:pt>
    <dgm:pt modelId="{D112B663-5558-4485-B1ED-781B853A6917}" type="sibTrans" cxnId="{66790ADD-7172-46DF-A993-E104CE9E9671}">
      <dgm:prSet/>
      <dgm:spPr/>
      <dgm:t>
        <a:bodyPr/>
        <a:lstStyle/>
        <a:p>
          <a:endParaRPr lang="bg-BG" sz="2000">
            <a:latin typeface="Times New Roman" panose="02020603050405020304" pitchFamily="18" charset="0"/>
            <a:cs typeface="Times New Roman" panose="02020603050405020304" pitchFamily="18" charset="0"/>
          </a:endParaRPr>
        </a:p>
      </dgm:t>
    </dgm:pt>
    <dgm:pt modelId="{0B60E53D-A12E-4C47-B93A-99D2389342E2}">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cap="none" normalizeH="0" baseline="0" dirty="0">
              <a:ln/>
              <a:effectLst/>
              <a:latin typeface="Times New Roman" panose="02020603050405020304" pitchFamily="18" charset="0"/>
              <a:cs typeface="Times New Roman" panose="02020603050405020304" pitchFamily="18" charset="0"/>
            </a:rPr>
            <a:t>Rapier</a:t>
          </a:r>
        </a:p>
      </dgm:t>
    </dgm:pt>
    <dgm:pt modelId="{556DB68C-9BB0-4D79-B4EC-B1269ECA0B80}" type="parTrans" cxnId="{13A81B38-7067-4E82-B3C4-D0DB3B1293D8}">
      <dgm:prSet/>
      <dgm:spPr/>
      <dgm:t>
        <a:bodyPr/>
        <a:lstStyle/>
        <a:p>
          <a:endParaRPr lang="bg-BG" sz="2000">
            <a:latin typeface="Times New Roman" panose="02020603050405020304" pitchFamily="18" charset="0"/>
            <a:cs typeface="Times New Roman" panose="02020603050405020304" pitchFamily="18" charset="0"/>
          </a:endParaRPr>
        </a:p>
      </dgm:t>
    </dgm:pt>
    <dgm:pt modelId="{F2D4CD1F-87F1-41F6-AEAB-87519C4F8615}" type="sibTrans" cxnId="{13A81B38-7067-4E82-B3C4-D0DB3B1293D8}">
      <dgm:prSet/>
      <dgm:spPr/>
      <dgm:t>
        <a:bodyPr/>
        <a:lstStyle/>
        <a:p>
          <a:endParaRPr lang="bg-BG" sz="2000">
            <a:latin typeface="Times New Roman" panose="02020603050405020304" pitchFamily="18" charset="0"/>
            <a:cs typeface="Times New Roman" panose="02020603050405020304" pitchFamily="18" charset="0"/>
          </a:endParaRPr>
        </a:p>
      </dgm:t>
    </dgm:pt>
    <dgm:pt modelId="{11C777FD-797F-4B3D-B219-62AF950901D5}">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cap="none" normalizeH="0" baseline="0" dirty="0">
              <a:ln/>
              <a:effectLst/>
              <a:latin typeface="Times New Roman" panose="02020603050405020304" pitchFamily="18" charset="0"/>
              <a:cs typeface="Times New Roman" panose="02020603050405020304" pitchFamily="18" charset="0"/>
            </a:rPr>
            <a:t>Projectile</a:t>
          </a:r>
        </a:p>
      </dgm:t>
    </dgm:pt>
    <dgm:pt modelId="{BD622450-FDAF-4FE2-9128-C2B77D0CE3AB}" type="parTrans" cxnId="{097B09D5-FA10-4C14-A8B1-669F46A903CA}">
      <dgm:prSet/>
      <dgm:spPr/>
      <dgm:t>
        <a:bodyPr/>
        <a:lstStyle/>
        <a:p>
          <a:endParaRPr lang="bg-BG" sz="2000">
            <a:latin typeface="Times New Roman" panose="02020603050405020304" pitchFamily="18" charset="0"/>
            <a:cs typeface="Times New Roman" panose="02020603050405020304" pitchFamily="18" charset="0"/>
          </a:endParaRPr>
        </a:p>
      </dgm:t>
    </dgm:pt>
    <dgm:pt modelId="{0F58F42B-013C-43D2-B7EB-CA02DC68885B}" type="sibTrans" cxnId="{097B09D5-FA10-4C14-A8B1-669F46A903CA}">
      <dgm:prSet/>
      <dgm:spPr/>
      <dgm:t>
        <a:bodyPr/>
        <a:lstStyle/>
        <a:p>
          <a:endParaRPr lang="bg-BG" sz="2000">
            <a:latin typeface="Times New Roman" panose="02020603050405020304" pitchFamily="18" charset="0"/>
            <a:cs typeface="Times New Roman" panose="02020603050405020304" pitchFamily="18" charset="0"/>
          </a:endParaRPr>
        </a:p>
      </dgm:t>
    </dgm:pt>
    <dgm:pt modelId="{706B4DBD-026B-42E0-8A11-7AC909622CAB}">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cap="none" normalizeH="0" baseline="0" dirty="0">
              <a:ln/>
              <a:effectLst/>
              <a:latin typeface="Times New Roman" panose="02020603050405020304" pitchFamily="18" charset="0"/>
              <a:cs typeface="Times New Roman" panose="02020603050405020304" pitchFamily="18" charset="0"/>
            </a:rPr>
            <a:t>Air-jet</a:t>
          </a:r>
        </a:p>
      </dgm:t>
    </dgm:pt>
    <dgm:pt modelId="{31DC0616-8BEB-4E0F-918B-D88D92CA6702}" type="parTrans" cxnId="{00B1970D-94D9-427F-B3F9-E637D68E451A}">
      <dgm:prSet/>
      <dgm:spPr/>
      <dgm:t>
        <a:bodyPr/>
        <a:lstStyle/>
        <a:p>
          <a:endParaRPr lang="bg-BG" sz="2000">
            <a:latin typeface="Times New Roman" panose="02020603050405020304" pitchFamily="18" charset="0"/>
            <a:cs typeface="Times New Roman" panose="02020603050405020304" pitchFamily="18" charset="0"/>
          </a:endParaRPr>
        </a:p>
      </dgm:t>
    </dgm:pt>
    <dgm:pt modelId="{D4CDC762-22E8-46D9-9717-2EDBAC250201}" type="sibTrans" cxnId="{00B1970D-94D9-427F-B3F9-E637D68E451A}">
      <dgm:prSet/>
      <dgm:spPr/>
      <dgm:t>
        <a:bodyPr/>
        <a:lstStyle/>
        <a:p>
          <a:endParaRPr lang="bg-BG" sz="2000">
            <a:latin typeface="Times New Roman" panose="02020603050405020304" pitchFamily="18" charset="0"/>
            <a:cs typeface="Times New Roman" panose="02020603050405020304" pitchFamily="18" charset="0"/>
          </a:endParaRPr>
        </a:p>
      </dgm:t>
    </dgm:pt>
    <dgm:pt modelId="{9AF618DF-2C3B-45A7-90BD-A28044A922BB}">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cap="none" normalizeH="0" baseline="0" dirty="0">
              <a:ln/>
              <a:effectLst/>
              <a:latin typeface="Times New Roman" panose="02020603050405020304" pitchFamily="18" charset="0"/>
              <a:cs typeface="Times New Roman" panose="02020603050405020304" pitchFamily="18" charset="0"/>
            </a:rPr>
            <a:t>Water-jet</a:t>
          </a:r>
        </a:p>
      </dgm:t>
    </dgm:pt>
    <dgm:pt modelId="{A16737E7-4988-42ED-8519-5CACE1F6CB6D}" type="parTrans" cxnId="{66E1957B-35DB-4500-9146-02B3861C7EA4}">
      <dgm:prSet/>
      <dgm:spPr/>
      <dgm:t>
        <a:bodyPr/>
        <a:lstStyle/>
        <a:p>
          <a:endParaRPr lang="bg-BG" sz="2000">
            <a:latin typeface="Times New Roman" panose="02020603050405020304" pitchFamily="18" charset="0"/>
            <a:cs typeface="Times New Roman" panose="02020603050405020304" pitchFamily="18" charset="0"/>
          </a:endParaRPr>
        </a:p>
      </dgm:t>
    </dgm:pt>
    <dgm:pt modelId="{544027B0-323A-421E-9B22-BA2AA55760E8}" type="sibTrans" cxnId="{66E1957B-35DB-4500-9146-02B3861C7EA4}">
      <dgm:prSet/>
      <dgm:spPr/>
      <dgm:t>
        <a:bodyPr/>
        <a:lstStyle/>
        <a:p>
          <a:endParaRPr lang="bg-BG" sz="2000">
            <a:latin typeface="Times New Roman" panose="02020603050405020304" pitchFamily="18" charset="0"/>
            <a:cs typeface="Times New Roman" panose="02020603050405020304" pitchFamily="18" charset="0"/>
          </a:endParaRPr>
        </a:p>
      </dgm:t>
    </dgm:pt>
    <dgm:pt modelId="{766C1EF2-CE98-48E8-AE86-48A981C35DBA}">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cap="none" normalizeH="0" baseline="0" dirty="0">
              <a:ln/>
              <a:effectLst/>
              <a:latin typeface="Times New Roman" panose="02020603050405020304" pitchFamily="18" charset="0"/>
              <a:cs typeface="Times New Roman" panose="02020603050405020304" pitchFamily="18" charset="0"/>
            </a:rPr>
            <a:t>Shuttle</a:t>
          </a:r>
        </a:p>
      </dgm:t>
    </dgm:pt>
    <dgm:pt modelId="{3EB67DFB-4139-47CF-9151-131FE1959A6C}" type="parTrans" cxnId="{D27ED42A-B308-435B-9F28-EB2B5827C944}">
      <dgm:prSet/>
      <dgm:spPr/>
      <dgm:t>
        <a:bodyPr/>
        <a:lstStyle/>
        <a:p>
          <a:endParaRPr lang="bg-BG" sz="2000">
            <a:latin typeface="Times New Roman" panose="02020603050405020304" pitchFamily="18" charset="0"/>
            <a:cs typeface="Times New Roman" panose="02020603050405020304" pitchFamily="18" charset="0"/>
          </a:endParaRPr>
        </a:p>
      </dgm:t>
    </dgm:pt>
    <dgm:pt modelId="{41C832CB-2BFF-4692-86D3-A746FA5C4A3C}" type="sibTrans" cxnId="{D27ED42A-B308-435B-9F28-EB2B5827C944}">
      <dgm:prSet/>
      <dgm:spPr/>
      <dgm:t>
        <a:bodyPr/>
        <a:lstStyle/>
        <a:p>
          <a:endParaRPr lang="bg-BG" sz="2000">
            <a:latin typeface="Times New Roman" panose="02020603050405020304" pitchFamily="18" charset="0"/>
            <a:cs typeface="Times New Roman" panose="02020603050405020304" pitchFamily="18" charset="0"/>
          </a:endParaRPr>
        </a:p>
      </dgm:t>
    </dgm:pt>
    <dgm:pt modelId="{3DDE2CE7-2C2B-40EB-9615-4B9CE4C482A5}">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cap="none" normalizeH="0" baseline="0" dirty="0">
              <a:ln/>
              <a:effectLst/>
              <a:latin typeface="Times New Roman" panose="02020603050405020304" pitchFamily="18" charset="0"/>
              <a:cs typeface="Times New Roman" panose="02020603050405020304" pitchFamily="18" charset="0"/>
            </a:rPr>
            <a:t>Multiphase</a:t>
          </a:r>
        </a:p>
      </dgm:t>
    </dgm:pt>
    <dgm:pt modelId="{86DFA57F-00C6-4E2F-B56C-52F4D9018DC7}" type="parTrans" cxnId="{C304693A-425F-45C2-B4BB-4BF0E5740FC6}">
      <dgm:prSet/>
      <dgm:spPr/>
      <dgm:t>
        <a:bodyPr/>
        <a:lstStyle/>
        <a:p>
          <a:endParaRPr lang="bg-BG" sz="2000">
            <a:latin typeface="Times New Roman" panose="02020603050405020304" pitchFamily="18" charset="0"/>
            <a:cs typeface="Times New Roman" panose="02020603050405020304" pitchFamily="18" charset="0"/>
          </a:endParaRPr>
        </a:p>
      </dgm:t>
    </dgm:pt>
    <dgm:pt modelId="{A35B3B77-7875-40CF-9C6C-CAD0141BEADC}" type="sibTrans" cxnId="{C304693A-425F-45C2-B4BB-4BF0E5740FC6}">
      <dgm:prSet/>
      <dgm:spPr/>
      <dgm:t>
        <a:bodyPr/>
        <a:lstStyle/>
        <a:p>
          <a:endParaRPr lang="bg-BG" sz="2000">
            <a:latin typeface="Times New Roman" panose="02020603050405020304" pitchFamily="18" charset="0"/>
            <a:cs typeface="Times New Roman" panose="02020603050405020304" pitchFamily="18" charset="0"/>
          </a:endParaRPr>
        </a:p>
      </dgm:t>
    </dgm:pt>
    <dgm:pt modelId="{31D439DC-1E3A-44D5-B1E1-2DB3955FA29D}">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cap="none" normalizeH="0" baseline="0" dirty="0">
              <a:ln/>
              <a:effectLst/>
              <a:latin typeface="Times New Roman" panose="02020603050405020304" pitchFamily="18" charset="0"/>
              <a:cs typeface="Times New Roman" panose="02020603050405020304" pitchFamily="18" charset="0"/>
            </a:rPr>
            <a:t>Filling direction</a:t>
          </a:r>
        </a:p>
      </dgm:t>
    </dgm:pt>
    <dgm:pt modelId="{21E8D726-2674-4912-9F27-5E142A9AEF6E}" type="parTrans" cxnId="{EF9AAAF1-E5E8-40E0-9017-0BF593E93F40}">
      <dgm:prSet/>
      <dgm:spPr/>
      <dgm:t>
        <a:bodyPr/>
        <a:lstStyle/>
        <a:p>
          <a:endParaRPr lang="bg-BG" sz="2000">
            <a:latin typeface="Times New Roman" panose="02020603050405020304" pitchFamily="18" charset="0"/>
            <a:cs typeface="Times New Roman" panose="02020603050405020304" pitchFamily="18" charset="0"/>
          </a:endParaRPr>
        </a:p>
      </dgm:t>
    </dgm:pt>
    <dgm:pt modelId="{D233EC70-217E-439E-9E6D-2CB5F719F77C}" type="sibTrans" cxnId="{EF9AAAF1-E5E8-40E0-9017-0BF593E93F40}">
      <dgm:prSet/>
      <dgm:spPr/>
      <dgm:t>
        <a:bodyPr/>
        <a:lstStyle/>
        <a:p>
          <a:endParaRPr lang="bg-BG" sz="2000">
            <a:latin typeface="Times New Roman" panose="02020603050405020304" pitchFamily="18" charset="0"/>
            <a:cs typeface="Times New Roman" panose="02020603050405020304" pitchFamily="18" charset="0"/>
          </a:endParaRPr>
        </a:p>
      </dgm:t>
    </dgm:pt>
    <dgm:pt modelId="{A4F04BA5-AC0D-4350-B1EE-D33053779917}">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cap="none" normalizeH="0" baseline="0" dirty="0">
              <a:ln/>
              <a:effectLst/>
              <a:latin typeface="Times New Roman" panose="02020603050405020304" pitchFamily="18" charset="0"/>
              <a:cs typeface="Times New Roman" panose="02020603050405020304" pitchFamily="18" charset="0"/>
            </a:rPr>
            <a:t>Warp direction</a:t>
          </a:r>
        </a:p>
      </dgm:t>
    </dgm:pt>
    <dgm:pt modelId="{FB415765-A144-4FC2-AD1B-88CAF35B8BBD}" type="parTrans" cxnId="{F3BAEB44-3C93-4FBB-BADB-1EC372DFA871}">
      <dgm:prSet/>
      <dgm:spPr/>
      <dgm:t>
        <a:bodyPr/>
        <a:lstStyle/>
        <a:p>
          <a:endParaRPr lang="bg-BG" sz="2000">
            <a:latin typeface="Times New Roman" panose="02020603050405020304" pitchFamily="18" charset="0"/>
            <a:cs typeface="Times New Roman" panose="02020603050405020304" pitchFamily="18" charset="0"/>
          </a:endParaRPr>
        </a:p>
      </dgm:t>
    </dgm:pt>
    <dgm:pt modelId="{3EB903CC-EF05-4866-B01D-4F8BBA22D9AB}" type="sibTrans" cxnId="{F3BAEB44-3C93-4FBB-BADB-1EC372DFA871}">
      <dgm:prSet/>
      <dgm:spPr/>
      <dgm:t>
        <a:bodyPr/>
        <a:lstStyle/>
        <a:p>
          <a:endParaRPr lang="bg-BG" sz="2000">
            <a:latin typeface="Times New Roman" panose="02020603050405020304" pitchFamily="18" charset="0"/>
            <a:cs typeface="Times New Roman" panose="02020603050405020304" pitchFamily="18" charset="0"/>
          </a:endParaRPr>
        </a:p>
      </dgm:t>
    </dgm:pt>
    <dgm:pt modelId="{4166AB75-6645-4E8C-AE73-92965F4BBE12}">
      <dgm:prSet custT="1"/>
      <dgm:spPr/>
      <dgm: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cap="none" normalizeH="0" baseline="0" dirty="0">
              <a:ln/>
              <a:effectLst/>
              <a:latin typeface="Times New Roman" panose="02020603050405020304" pitchFamily="18" charset="0"/>
              <a:cs typeface="Times New Roman" panose="02020603050405020304" pitchFamily="18" charset="0"/>
            </a:rPr>
            <a:t>Single phase</a:t>
          </a:r>
        </a:p>
      </dgm:t>
    </dgm:pt>
    <dgm:pt modelId="{545AAE40-C00B-4514-8508-D3154F8A40A5}" type="sibTrans" cxnId="{3AC67E2B-5F29-4CC6-AF46-86D8A21D4E5F}">
      <dgm:prSet/>
      <dgm:spPr/>
      <dgm:t>
        <a:bodyPr/>
        <a:lstStyle/>
        <a:p>
          <a:endParaRPr lang="bg-BG" sz="2000">
            <a:latin typeface="Times New Roman" panose="02020603050405020304" pitchFamily="18" charset="0"/>
            <a:cs typeface="Times New Roman" panose="02020603050405020304" pitchFamily="18" charset="0"/>
          </a:endParaRPr>
        </a:p>
      </dgm:t>
    </dgm:pt>
    <dgm:pt modelId="{BB24EE5C-D698-47B5-A967-92E7848871C3}" type="parTrans" cxnId="{3AC67E2B-5F29-4CC6-AF46-86D8A21D4E5F}">
      <dgm:prSet/>
      <dgm:spPr/>
      <dgm:t>
        <a:bodyPr/>
        <a:lstStyle/>
        <a:p>
          <a:endParaRPr lang="bg-BG" sz="2000">
            <a:latin typeface="Times New Roman" panose="02020603050405020304" pitchFamily="18" charset="0"/>
            <a:cs typeface="Times New Roman" panose="02020603050405020304" pitchFamily="18" charset="0"/>
          </a:endParaRPr>
        </a:p>
      </dgm:t>
    </dgm:pt>
    <dgm:pt modelId="{4713D681-0157-4D6F-A72F-2B2F4A5F4467}" type="pres">
      <dgm:prSet presAssocID="{B98D8CEC-11E7-43B6-B289-8B002489DE6B}" presName="hierChild1" presStyleCnt="0">
        <dgm:presLayoutVars>
          <dgm:orgChart val="1"/>
          <dgm:chPref val="1"/>
          <dgm:dir/>
          <dgm:animOne val="branch"/>
          <dgm:animLvl val="lvl"/>
          <dgm:resizeHandles/>
        </dgm:presLayoutVars>
      </dgm:prSet>
      <dgm:spPr/>
    </dgm:pt>
    <dgm:pt modelId="{9F14DFA8-4595-45D5-9B20-519AC1DF8811}" type="pres">
      <dgm:prSet presAssocID="{2E43F8B2-3A8A-4604-85E8-6231BD29B5C9}" presName="hierRoot1" presStyleCnt="0">
        <dgm:presLayoutVars>
          <dgm:hierBranch/>
        </dgm:presLayoutVars>
      </dgm:prSet>
      <dgm:spPr/>
    </dgm:pt>
    <dgm:pt modelId="{3805E2A3-552A-46D3-AE70-4ECC4578D378}" type="pres">
      <dgm:prSet presAssocID="{2E43F8B2-3A8A-4604-85E8-6231BD29B5C9}" presName="rootComposite1" presStyleCnt="0"/>
      <dgm:spPr/>
    </dgm:pt>
    <dgm:pt modelId="{CB2327C4-AB8B-4C2E-BE63-CBD544D432EC}" type="pres">
      <dgm:prSet presAssocID="{2E43F8B2-3A8A-4604-85E8-6231BD29B5C9}" presName="rootText1" presStyleLbl="node0" presStyleIdx="0" presStyleCnt="1" custScaleX="321184" custScaleY="147543">
        <dgm:presLayoutVars>
          <dgm:chPref val="3"/>
        </dgm:presLayoutVars>
      </dgm:prSet>
      <dgm:spPr/>
    </dgm:pt>
    <dgm:pt modelId="{84B8E2A6-B9B7-4669-A93B-AF2898996934}" type="pres">
      <dgm:prSet presAssocID="{2E43F8B2-3A8A-4604-85E8-6231BD29B5C9}" presName="rootConnector1" presStyleLbl="node1" presStyleIdx="0" presStyleCnt="0"/>
      <dgm:spPr/>
    </dgm:pt>
    <dgm:pt modelId="{6BFC39CA-944B-4615-8046-0C7D91E42B21}" type="pres">
      <dgm:prSet presAssocID="{2E43F8B2-3A8A-4604-85E8-6231BD29B5C9}" presName="hierChild2" presStyleCnt="0"/>
      <dgm:spPr/>
    </dgm:pt>
    <dgm:pt modelId="{CF67BCFF-A8C7-4997-8002-B2F413FB5616}" type="pres">
      <dgm:prSet presAssocID="{BB24EE5C-D698-47B5-A967-92E7848871C3}" presName="Name35" presStyleLbl="parChTrans1D2" presStyleIdx="0" presStyleCnt="2"/>
      <dgm:spPr/>
    </dgm:pt>
    <dgm:pt modelId="{A3A70DBD-E1EE-4075-8BC2-390A47AFB65C}" type="pres">
      <dgm:prSet presAssocID="{4166AB75-6645-4E8C-AE73-92965F4BBE12}" presName="hierRoot2" presStyleCnt="0">
        <dgm:presLayoutVars>
          <dgm:hierBranch/>
        </dgm:presLayoutVars>
      </dgm:prSet>
      <dgm:spPr/>
    </dgm:pt>
    <dgm:pt modelId="{2ECA2DF4-4BE6-4878-BAA3-1B59470DC039}" type="pres">
      <dgm:prSet presAssocID="{4166AB75-6645-4E8C-AE73-92965F4BBE12}" presName="rootComposite" presStyleCnt="0"/>
      <dgm:spPr/>
    </dgm:pt>
    <dgm:pt modelId="{83219CAC-1708-4C7B-8BB3-20050C7FA50C}" type="pres">
      <dgm:prSet presAssocID="{4166AB75-6645-4E8C-AE73-92965F4BBE12}" presName="rootText" presStyleLbl="node2" presStyleIdx="0" presStyleCnt="2" custScaleX="310869" custScaleY="159502">
        <dgm:presLayoutVars>
          <dgm:chPref val="3"/>
        </dgm:presLayoutVars>
      </dgm:prSet>
      <dgm:spPr/>
    </dgm:pt>
    <dgm:pt modelId="{55E3E78B-FF20-47EF-80CB-4295DAB08101}" type="pres">
      <dgm:prSet presAssocID="{4166AB75-6645-4E8C-AE73-92965F4BBE12}" presName="rootConnector" presStyleLbl="node2" presStyleIdx="0" presStyleCnt="2"/>
      <dgm:spPr/>
    </dgm:pt>
    <dgm:pt modelId="{84050FAA-ABE7-44A5-B414-F7536B96657D}" type="pres">
      <dgm:prSet presAssocID="{4166AB75-6645-4E8C-AE73-92965F4BBE12}" presName="hierChild4" presStyleCnt="0"/>
      <dgm:spPr/>
    </dgm:pt>
    <dgm:pt modelId="{7188E151-F3FB-49D5-A4A8-A4877289ED4F}" type="pres">
      <dgm:prSet presAssocID="{06B0AA74-0D5D-459F-91A3-C61C1DF8966B}" presName="Name35" presStyleLbl="parChTrans1D3" presStyleIdx="0" presStyleCnt="4"/>
      <dgm:spPr/>
    </dgm:pt>
    <dgm:pt modelId="{11F66EB6-5629-469E-A492-E5F859AF9646}" type="pres">
      <dgm:prSet presAssocID="{F37EC146-BB5E-45C1-A58A-A35CC87F5805}" presName="hierRoot2" presStyleCnt="0">
        <dgm:presLayoutVars>
          <dgm:hierBranch val="r"/>
        </dgm:presLayoutVars>
      </dgm:prSet>
      <dgm:spPr/>
    </dgm:pt>
    <dgm:pt modelId="{27050E3A-3BC8-467E-A9CE-985C2F46D98F}" type="pres">
      <dgm:prSet presAssocID="{F37EC146-BB5E-45C1-A58A-A35CC87F5805}" presName="rootComposite" presStyleCnt="0"/>
      <dgm:spPr/>
    </dgm:pt>
    <dgm:pt modelId="{E76E1F04-7950-4971-BB7F-3AA5495A6386}" type="pres">
      <dgm:prSet presAssocID="{F37EC146-BB5E-45C1-A58A-A35CC87F5805}" presName="rootText" presStyleLbl="node3" presStyleIdx="0" presStyleCnt="4" custScaleX="158073" custScaleY="159384">
        <dgm:presLayoutVars>
          <dgm:chPref val="3"/>
        </dgm:presLayoutVars>
      </dgm:prSet>
      <dgm:spPr/>
    </dgm:pt>
    <dgm:pt modelId="{86FC7065-8B62-473A-9E8B-9CD4DC75DEB9}" type="pres">
      <dgm:prSet presAssocID="{F37EC146-BB5E-45C1-A58A-A35CC87F5805}" presName="rootConnector" presStyleLbl="node3" presStyleIdx="0" presStyleCnt="4"/>
      <dgm:spPr/>
    </dgm:pt>
    <dgm:pt modelId="{28264255-D3FE-4080-929C-BC2564760640}" type="pres">
      <dgm:prSet presAssocID="{F37EC146-BB5E-45C1-A58A-A35CC87F5805}" presName="hierChild4" presStyleCnt="0"/>
      <dgm:spPr/>
    </dgm:pt>
    <dgm:pt modelId="{5E17FCFB-9F71-4343-AD66-BD7C4ABA20A0}" type="pres">
      <dgm:prSet presAssocID="{556DB68C-9BB0-4D79-B4EC-B1269ECA0B80}" presName="Name50" presStyleLbl="parChTrans1D4" presStyleIdx="0" presStyleCnt="4"/>
      <dgm:spPr/>
    </dgm:pt>
    <dgm:pt modelId="{9F1ABBBE-29E3-4F6C-84C9-0824B2F7DBC5}" type="pres">
      <dgm:prSet presAssocID="{0B60E53D-A12E-4C47-B93A-99D2389342E2}" presName="hierRoot2" presStyleCnt="0">
        <dgm:presLayoutVars>
          <dgm:hierBranch val="r"/>
        </dgm:presLayoutVars>
      </dgm:prSet>
      <dgm:spPr/>
    </dgm:pt>
    <dgm:pt modelId="{F734747A-ED7F-455F-99C6-55DB33E879A0}" type="pres">
      <dgm:prSet presAssocID="{0B60E53D-A12E-4C47-B93A-99D2389342E2}" presName="rootComposite" presStyleCnt="0"/>
      <dgm:spPr/>
    </dgm:pt>
    <dgm:pt modelId="{E91063F6-2813-494C-83D1-3D8BB2F32C5D}" type="pres">
      <dgm:prSet presAssocID="{0B60E53D-A12E-4C47-B93A-99D2389342E2}" presName="rootText" presStyleLbl="node4" presStyleIdx="0" presStyleCnt="4" custScaleX="175239" custScaleY="123414">
        <dgm:presLayoutVars>
          <dgm:chPref val="3"/>
        </dgm:presLayoutVars>
      </dgm:prSet>
      <dgm:spPr/>
    </dgm:pt>
    <dgm:pt modelId="{E18AE7D6-0F2D-4E07-8A0F-B16D5D12738C}" type="pres">
      <dgm:prSet presAssocID="{0B60E53D-A12E-4C47-B93A-99D2389342E2}" presName="rootConnector" presStyleLbl="node4" presStyleIdx="0" presStyleCnt="4"/>
      <dgm:spPr/>
    </dgm:pt>
    <dgm:pt modelId="{2A13BC28-0949-4AB8-A2B0-558DC9EF064A}" type="pres">
      <dgm:prSet presAssocID="{0B60E53D-A12E-4C47-B93A-99D2389342E2}" presName="hierChild4" presStyleCnt="0"/>
      <dgm:spPr/>
    </dgm:pt>
    <dgm:pt modelId="{BF600D27-ED56-4BA4-B281-825482A17957}" type="pres">
      <dgm:prSet presAssocID="{0B60E53D-A12E-4C47-B93A-99D2389342E2}" presName="hierChild5" presStyleCnt="0"/>
      <dgm:spPr/>
    </dgm:pt>
    <dgm:pt modelId="{D80ECEC2-8BEA-456A-8DBC-AE997FE85523}" type="pres">
      <dgm:prSet presAssocID="{BD622450-FDAF-4FE2-9128-C2B77D0CE3AB}" presName="Name50" presStyleLbl="parChTrans1D4" presStyleIdx="1" presStyleCnt="4"/>
      <dgm:spPr/>
    </dgm:pt>
    <dgm:pt modelId="{59E24620-7E63-4A08-99F3-11815C0ABB49}" type="pres">
      <dgm:prSet presAssocID="{11C777FD-797F-4B3D-B219-62AF950901D5}" presName="hierRoot2" presStyleCnt="0">
        <dgm:presLayoutVars>
          <dgm:hierBranch val="r"/>
        </dgm:presLayoutVars>
      </dgm:prSet>
      <dgm:spPr/>
    </dgm:pt>
    <dgm:pt modelId="{EFA8F015-C6EA-49E4-BC57-A3811FDE6BD4}" type="pres">
      <dgm:prSet presAssocID="{11C777FD-797F-4B3D-B219-62AF950901D5}" presName="rootComposite" presStyleCnt="0"/>
      <dgm:spPr/>
    </dgm:pt>
    <dgm:pt modelId="{3B73DAE2-6C9C-4CC7-AC2A-6BBD7E97DAF4}" type="pres">
      <dgm:prSet presAssocID="{11C777FD-797F-4B3D-B219-62AF950901D5}" presName="rootText" presStyleLbl="node4" presStyleIdx="1" presStyleCnt="4" custScaleX="175239" custScaleY="149686">
        <dgm:presLayoutVars>
          <dgm:chPref val="3"/>
        </dgm:presLayoutVars>
      </dgm:prSet>
      <dgm:spPr/>
    </dgm:pt>
    <dgm:pt modelId="{6F733EA9-C8E9-4A06-B2C4-D33439C308AE}" type="pres">
      <dgm:prSet presAssocID="{11C777FD-797F-4B3D-B219-62AF950901D5}" presName="rootConnector" presStyleLbl="node4" presStyleIdx="1" presStyleCnt="4"/>
      <dgm:spPr/>
    </dgm:pt>
    <dgm:pt modelId="{F52A3F22-2101-4A33-80BC-18A57E8A09ED}" type="pres">
      <dgm:prSet presAssocID="{11C777FD-797F-4B3D-B219-62AF950901D5}" presName="hierChild4" presStyleCnt="0"/>
      <dgm:spPr/>
    </dgm:pt>
    <dgm:pt modelId="{44C58BD8-1533-44A7-BA44-8D169CCDC50F}" type="pres">
      <dgm:prSet presAssocID="{11C777FD-797F-4B3D-B219-62AF950901D5}" presName="hierChild5" presStyleCnt="0"/>
      <dgm:spPr/>
    </dgm:pt>
    <dgm:pt modelId="{317D9BCE-B628-43CE-94D6-72A77DDCA80F}" type="pres">
      <dgm:prSet presAssocID="{31DC0616-8BEB-4E0F-918B-D88D92CA6702}" presName="Name50" presStyleLbl="parChTrans1D4" presStyleIdx="2" presStyleCnt="4"/>
      <dgm:spPr/>
    </dgm:pt>
    <dgm:pt modelId="{0BC7DE68-E7F7-4310-800E-CD735612332A}" type="pres">
      <dgm:prSet presAssocID="{706B4DBD-026B-42E0-8A11-7AC909622CAB}" presName="hierRoot2" presStyleCnt="0">
        <dgm:presLayoutVars>
          <dgm:hierBranch val="r"/>
        </dgm:presLayoutVars>
      </dgm:prSet>
      <dgm:spPr/>
    </dgm:pt>
    <dgm:pt modelId="{DCD68F59-A8AD-4479-861B-1374DFD86087}" type="pres">
      <dgm:prSet presAssocID="{706B4DBD-026B-42E0-8A11-7AC909622CAB}" presName="rootComposite" presStyleCnt="0"/>
      <dgm:spPr/>
    </dgm:pt>
    <dgm:pt modelId="{CE235F5A-3E7B-478D-9CAB-5D2447C9568D}" type="pres">
      <dgm:prSet presAssocID="{706B4DBD-026B-42E0-8A11-7AC909622CAB}" presName="rootText" presStyleLbl="node4" presStyleIdx="2" presStyleCnt="4" custScaleX="175239" custScaleY="116675">
        <dgm:presLayoutVars>
          <dgm:chPref val="3"/>
        </dgm:presLayoutVars>
      </dgm:prSet>
      <dgm:spPr/>
    </dgm:pt>
    <dgm:pt modelId="{541D1B61-E619-45D8-8BB1-58CF95E85709}" type="pres">
      <dgm:prSet presAssocID="{706B4DBD-026B-42E0-8A11-7AC909622CAB}" presName="rootConnector" presStyleLbl="node4" presStyleIdx="2" presStyleCnt="4"/>
      <dgm:spPr/>
    </dgm:pt>
    <dgm:pt modelId="{8A8B2153-A4E0-4724-BE42-7295A2B7A370}" type="pres">
      <dgm:prSet presAssocID="{706B4DBD-026B-42E0-8A11-7AC909622CAB}" presName="hierChild4" presStyleCnt="0"/>
      <dgm:spPr/>
    </dgm:pt>
    <dgm:pt modelId="{391CF52C-556F-4380-8627-A51FB3D0628F}" type="pres">
      <dgm:prSet presAssocID="{706B4DBD-026B-42E0-8A11-7AC909622CAB}" presName="hierChild5" presStyleCnt="0"/>
      <dgm:spPr/>
    </dgm:pt>
    <dgm:pt modelId="{FAD9735A-42F5-41C2-87A7-0A056FC35317}" type="pres">
      <dgm:prSet presAssocID="{A16737E7-4988-42ED-8519-5CACE1F6CB6D}" presName="Name50" presStyleLbl="parChTrans1D4" presStyleIdx="3" presStyleCnt="4"/>
      <dgm:spPr/>
    </dgm:pt>
    <dgm:pt modelId="{78431DF5-3D7B-4E62-97F9-7C3E27EE16EF}" type="pres">
      <dgm:prSet presAssocID="{9AF618DF-2C3B-45A7-90BD-A28044A922BB}" presName="hierRoot2" presStyleCnt="0">
        <dgm:presLayoutVars>
          <dgm:hierBranch val="r"/>
        </dgm:presLayoutVars>
      </dgm:prSet>
      <dgm:spPr/>
    </dgm:pt>
    <dgm:pt modelId="{67149636-1F7B-488E-B84C-6899403D0109}" type="pres">
      <dgm:prSet presAssocID="{9AF618DF-2C3B-45A7-90BD-A28044A922BB}" presName="rootComposite" presStyleCnt="0"/>
      <dgm:spPr/>
    </dgm:pt>
    <dgm:pt modelId="{0F8517DD-AA25-44E8-A3FE-83464A5FD52A}" type="pres">
      <dgm:prSet presAssocID="{9AF618DF-2C3B-45A7-90BD-A28044A922BB}" presName="rootText" presStyleLbl="node4" presStyleIdx="3" presStyleCnt="4" custScaleX="175239" custScaleY="133910">
        <dgm:presLayoutVars>
          <dgm:chPref val="3"/>
        </dgm:presLayoutVars>
      </dgm:prSet>
      <dgm:spPr/>
    </dgm:pt>
    <dgm:pt modelId="{72881A43-F676-45EA-874C-47F673899025}" type="pres">
      <dgm:prSet presAssocID="{9AF618DF-2C3B-45A7-90BD-A28044A922BB}" presName="rootConnector" presStyleLbl="node4" presStyleIdx="3" presStyleCnt="4"/>
      <dgm:spPr/>
    </dgm:pt>
    <dgm:pt modelId="{813D3EBD-B75F-466D-8F32-4EEC0D7651F1}" type="pres">
      <dgm:prSet presAssocID="{9AF618DF-2C3B-45A7-90BD-A28044A922BB}" presName="hierChild4" presStyleCnt="0"/>
      <dgm:spPr/>
    </dgm:pt>
    <dgm:pt modelId="{6CC48442-FEDD-4601-BDBC-E8CCB25AF9B9}" type="pres">
      <dgm:prSet presAssocID="{9AF618DF-2C3B-45A7-90BD-A28044A922BB}" presName="hierChild5" presStyleCnt="0"/>
      <dgm:spPr/>
    </dgm:pt>
    <dgm:pt modelId="{83FB47A3-DC99-4BA9-BA97-15BD772EE4DF}" type="pres">
      <dgm:prSet presAssocID="{F37EC146-BB5E-45C1-A58A-A35CC87F5805}" presName="hierChild5" presStyleCnt="0"/>
      <dgm:spPr/>
    </dgm:pt>
    <dgm:pt modelId="{AA88849D-71ED-4307-A72E-8E8E7E31D6EE}" type="pres">
      <dgm:prSet presAssocID="{3EB67DFB-4139-47CF-9151-131FE1959A6C}" presName="Name35" presStyleLbl="parChTrans1D3" presStyleIdx="1" presStyleCnt="4"/>
      <dgm:spPr/>
    </dgm:pt>
    <dgm:pt modelId="{7EE0DCC9-2D24-4E7F-9EE2-9D06D53978D2}" type="pres">
      <dgm:prSet presAssocID="{766C1EF2-CE98-48E8-AE86-48A981C35DBA}" presName="hierRoot2" presStyleCnt="0">
        <dgm:presLayoutVars>
          <dgm:hierBranch val="r"/>
        </dgm:presLayoutVars>
      </dgm:prSet>
      <dgm:spPr/>
    </dgm:pt>
    <dgm:pt modelId="{A6EF1ED1-EAF8-4522-8F9F-AD206CF326C1}" type="pres">
      <dgm:prSet presAssocID="{766C1EF2-CE98-48E8-AE86-48A981C35DBA}" presName="rootComposite" presStyleCnt="0"/>
      <dgm:spPr/>
    </dgm:pt>
    <dgm:pt modelId="{9904D310-A0F9-4D89-8860-13B3DB52C434}" type="pres">
      <dgm:prSet presAssocID="{766C1EF2-CE98-48E8-AE86-48A981C35DBA}" presName="rootText" presStyleLbl="node3" presStyleIdx="1" presStyleCnt="4" custScaleX="145016" custScaleY="157454">
        <dgm:presLayoutVars>
          <dgm:chPref val="3"/>
        </dgm:presLayoutVars>
      </dgm:prSet>
      <dgm:spPr/>
    </dgm:pt>
    <dgm:pt modelId="{B91A266F-BCC2-4DA4-9F1B-217C0B2DC44E}" type="pres">
      <dgm:prSet presAssocID="{766C1EF2-CE98-48E8-AE86-48A981C35DBA}" presName="rootConnector" presStyleLbl="node3" presStyleIdx="1" presStyleCnt="4"/>
      <dgm:spPr/>
    </dgm:pt>
    <dgm:pt modelId="{8658A4B5-A360-4C6C-BD46-7388D352024D}" type="pres">
      <dgm:prSet presAssocID="{766C1EF2-CE98-48E8-AE86-48A981C35DBA}" presName="hierChild4" presStyleCnt="0"/>
      <dgm:spPr/>
    </dgm:pt>
    <dgm:pt modelId="{5D246B0E-67B4-426E-AEDB-21F7C4B9BF22}" type="pres">
      <dgm:prSet presAssocID="{766C1EF2-CE98-48E8-AE86-48A981C35DBA}" presName="hierChild5" presStyleCnt="0"/>
      <dgm:spPr/>
    </dgm:pt>
    <dgm:pt modelId="{1CF762E1-6005-4A71-99AD-4AA5B29AC0B9}" type="pres">
      <dgm:prSet presAssocID="{4166AB75-6645-4E8C-AE73-92965F4BBE12}" presName="hierChild5" presStyleCnt="0"/>
      <dgm:spPr/>
    </dgm:pt>
    <dgm:pt modelId="{283DCD1F-6749-4DC1-AD8C-DA637D808C69}" type="pres">
      <dgm:prSet presAssocID="{86DFA57F-00C6-4E2F-B56C-52F4D9018DC7}" presName="Name35" presStyleLbl="parChTrans1D2" presStyleIdx="1" presStyleCnt="2"/>
      <dgm:spPr/>
    </dgm:pt>
    <dgm:pt modelId="{A15DC828-A43C-450C-9B5B-5CB7F5B90064}" type="pres">
      <dgm:prSet presAssocID="{3DDE2CE7-2C2B-40EB-9615-4B9CE4C482A5}" presName="hierRoot2" presStyleCnt="0">
        <dgm:presLayoutVars>
          <dgm:hierBranch val="r"/>
        </dgm:presLayoutVars>
      </dgm:prSet>
      <dgm:spPr/>
    </dgm:pt>
    <dgm:pt modelId="{591E8D3F-634C-4482-B954-E913C299404B}" type="pres">
      <dgm:prSet presAssocID="{3DDE2CE7-2C2B-40EB-9615-4B9CE4C482A5}" presName="rootComposite" presStyleCnt="0"/>
      <dgm:spPr/>
    </dgm:pt>
    <dgm:pt modelId="{543DCA2E-2EA9-41AB-B967-B38B786A0E76}" type="pres">
      <dgm:prSet presAssocID="{3DDE2CE7-2C2B-40EB-9615-4B9CE4C482A5}" presName="rootText" presStyleLbl="node2" presStyleIdx="1" presStyleCnt="2" custScaleX="336977" custScaleY="156623">
        <dgm:presLayoutVars>
          <dgm:chPref val="3"/>
        </dgm:presLayoutVars>
      </dgm:prSet>
      <dgm:spPr/>
    </dgm:pt>
    <dgm:pt modelId="{C5A942D1-DAC6-4A65-8331-1439BAFB2F33}" type="pres">
      <dgm:prSet presAssocID="{3DDE2CE7-2C2B-40EB-9615-4B9CE4C482A5}" presName="rootConnector" presStyleLbl="node2" presStyleIdx="1" presStyleCnt="2"/>
      <dgm:spPr/>
    </dgm:pt>
    <dgm:pt modelId="{9514531F-6838-453E-AF26-800B101CD3C3}" type="pres">
      <dgm:prSet presAssocID="{3DDE2CE7-2C2B-40EB-9615-4B9CE4C482A5}" presName="hierChild4" presStyleCnt="0"/>
      <dgm:spPr/>
    </dgm:pt>
    <dgm:pt modelId="{DF189EEC-F808-4BB3-8764-ED312992626C}" type="pres">
      <dgm:prSet presAssocID="{21E8D726-2674-4912-9F27-5E142A9AEF6E}" presName="Name50" presStyleLbl="parChTrans1D3" presStyleIdx="2" presStyleCnt="4"/>
      <dgm:spPr/>
    </dgm:pt>
    <dgm:pt modelId="{B2CDD98B-98E4-4DC1-B137-F61E0CA3AC9E}" type="pres">
      <dgm:prSet presAssocID="{31D439DC-1E3A-44D5-B1E1-2DB3955FA29D}" presName="hierRoot2" presStyleCnt="0">
        <dgm:presLayoutVars>
          <dgm:hierBranch val="r"/>
        </dgm:presLayoutVars>
      </dgm:prSet>
      <dgm:spPr/>
    </dgm:pt>
    <dgm:pt modelId="{56DCD5E1-9F70-4439-823F-FD83072B2668}" type="pres">
      <dgm:prSet presAssocID="{31D439DC-1E3A-44D5-B1E1-2DB3955FA29D}" presName="rootComposite" presStyleCnt="0"/>
      <dgm:spPr/>
    </dgm:pt>
    <dgm:pt modelId="{AF8DD886-432A-4540-8432-7FA6C8312E99}" type="pres">
      <dgm:prSet presAssocID="{31D439DC-1E3A-44D5-B1E1-2DB3955FA29D}" presName="rootText" presStyleLbl="node3" presStyleIdx="2" presStyleCnt="4" custScaleX="190272" custScaleY="168670">
        <dgm:presLayoutVars>
          <dgm:chPref val="3"/>
        </dgm:presLayoutVars>
      </dgm:prSet>
      <dgm:spPr/>
    </dgm:pt>
    <dgm:pt modelId="{CB19A30C-932E-4803-9B0B-AA1E1CBA54AB}" type="pres">
      <dgm:prSet presAssocID="{31D439DC-1E3A-44D5-B1E1-2DB3955FA29D}" presName="rootConnector" presStyleLbl="node3" presStyleIdx="2" presStyleCnt="4"/>
      <dgm:spPr/>
    </dgm:pt>
    <dgm:pt modelId="{B1E7F599-2691-4317-B369-C4B4F9E0851C}" type="pres">
      <dgm:prSet presAssocID="{31D439DC-1E3A-44D5-B1E1-2DB3955FA29D}" presName="hierChild4" presStyleCnt="0"/>
      <dgm:spPr/>
    </dgm:pt>
    <dgm:pt modelId="{19E76B97-D885-48BD-B11D-90B5F157F4CB}" type="pres">
      <dgm:prSet presAssocID="{31D439DC-1E3A-44D5-B1E1-2DB3955FA29D}" presName="hierChild5" presStyleCnt="0"/>
      <dgm:spPr/>
    </dgm:pt>
    <dgm:pt modelId="{F3BA398F-3603-47A5-96C5-F095E2C9B514}" type="pres">
      <dgm:prSet presAssocID="{FB415765-A144-4FC2-AD1B-88CAF35B8BBD}" presName="Name50" presStyleLbl="parChTrans1D3" presStyleIdx="3" presStyleCnt="4"/>
      <dgm:spPr/>
    </dgm:pt>
    <dgm:pt modelId="{DA126D9F-5740-4AAD-B3A4-4C730627B3AC}" type="pres">
      <dgm:prSet presAssocID="{A4F04BA5-AC0D-4350-B1EE-D33053779917}" presName="hierRoot2" presStyleCnt="0">
        <dgm:presLayoutVars>
          <dgm:hierBranch val="r"/>
        </dgm:presLayoutVars>
      </dgm:prSet>
      <dgm:spPr/>
    </dgm:pt>
    <dgm:pt modelId="{D73F59FA-5111-4414-8868-2B07F2FD170B}" type="pres">
      <dgm:prSet presAssocID="{A4F04BA5-AC0D-4350-B1EE-D33053779917}" presName="rootComposite" presStyleCnt="0"/>
      <dgm:spPr/>
    </dgm:pt>
    <dgm:pt modelId="{2A01E23F-AF1B-46D9-86D0-9B9DF6B32CD6}" type="pres">
      <dgm:prSet presAssocID="{A4F04BA5-AC0D-4350-B1EE-D33053779917}" presName="rootText" presStyleLbl="node3" presStyleIdx="3" presStyleCnt="4" custScaleX="194760" custScaleY="191939">
        <dgm:presLayoutVars>
          <dgm:chPref val="3"/>
        </dgm:presLayoutVars>
      </dgm:prSet>
      <dgm:spPr/>
    </dgm:pt>
    <dgm:pt modelId="{2E5E4988-44B7-4AFB-BC29-2D87110B9E58}" type="pres">
      <dgm:prSet presAssocID="{A4F04BA5-AC0D-4350-B1EE-D33053779917}" presName="rootConnector" presStyleLbl="node3" presStyleIdx="3" presStyleCnt="4"/>
      <dgm:spPr/>
    </dgm:pt>
    <dgm:pt modelId="{1410FC82-F406-4FA8-9270-DF1CB65C8C3E}" type="pres">
      <dgm:prSet presAssocID="{A4F04BA5-AC0D-4350-B1EE-D33053779917}" presName="hierChild4" presStyleCnt="0"/>
      <dgm:spPr/>
    </dgm:pt>
    <dgm:pt modelId="{448BC727-432F-434E-A169-B23A3F5E6C81}" type="pres">
      <dgm:prSet presAssocID="{A4F04BA5-AC0D-4350-B1EE-D33053779917}" presName="hierChild5" presStyleCnt="0"/>
      <dgm:spPr/>
    </dgm:pt>
    <dgm:pt modelId="{5F7D8E28-60F1-4541-8EC1-FE886E2FFA23}" type="pres">
      <dgm:prSet presAssocID="{3DDE2CE7-2C2B-40EB-9615-4B9CE4C482A5}" presName="hierChild5" presStyleCnt="0"/>
      <dgm:spPr/>
    </dgm:pt>
    <dgm:pt modelId="{4847A4E4-73E8-4F13-983A-651596034DEA}" type="pres">
      <dgm:prSet presAssocID="{2E43F8B2-3A8A-4604-85E8-6231BD29B5C9}" presName="hierChild3" presStyleCnt="0"/>
      <dgm:spPr/>
    </dgm:pt>
  </dgm:ptLst>
  <dgm:cxnLst>
    <dgm:cxn modelId="{1CAB5902-BDE2-46C9-8C1E-EF5E64D10285}" type="presOf" srcId="{A4F04BA5-AC0D-4350-B1EE-D33053779917}" destId="{2E5E4988-44B7-4AFB-BC29-2D87110B9E58}" srcOrd="1" destOrd="0" presId="urn:microsoft.com/office/officeart/2005/8/layout/orgChart1"/>
    <dgm:cxn modelId="{947FEF07-FF1E-4A5E-BF2C-EFCE1ED37B99}" type="presOf" srcId="{3EB67DFB-4139-47CF-9151-131FE1959A6C}" destId="{AA88849D-71ED-4307-A72E-8E8E7E31D6EE}" srcOrd="0" destOrd="0" presId="urn:microsoft.com/office/officeart/2005/8/layout/orgChart1"/>
    <dgm:cxn modelId="{1D2FD90C-C9EB-489A-AFFD-9EBE45B1D360}" type="presOf" srcId="{4166AB75-6645-4E8C-AE73-92965F4BBE12}" destId="{83219CAC-1708-4C7B-8BB3-20050C7FA50C}" srcOrd="0" destOrd="0" presId="urn:microsoft.com/office/officeart/2005/8/layout/orgChart1"/>
    <dgm:cxn modelId="{00B1970D-94D9-427F-B3F9-E637D68E451A}" srcId="{F37EC146-BB5E-45C1-A58A-A35CC87F5805}" destId="{706B4DBD-026B-42E0-8A11-7AC909622CAB}" srcOrd="2" destOrd="0" parTransId="{31DC0616-8BEB-4E0F-918B-D88D92CA6702}" sibTransId="{D4CDC762-22E8-46D9-9717-2EDBAC250201}"/>
    <dgm:cxn modelId="{75CB2A11-E83E-4489-B85A-2E434FC1E5A3}" type="presOf" srcId="{31D439DC-1E3A-44D5-B1E1-2DB3955FA29D}" destId="{CB19A30C-932E-4803-9B0B-AA1E1CBA54AB}" srcOrd="1" destOrd="0" presId="urn:microsoft.com/office/officeart/2005/8/layout/orgChart1"/>
    <dgm:cxn modelId="{D22B761B-9158-4919-84B7-2533920D7258}" type="presOf" srcId="{706B4DBD-026B-42E0-8A11-7AC909622CAB}" destId="{541D1B61-E619-45D8-8BB1-58CF95E85709}" srcOrd="1" destOrd="0" presId="urn:microsoft.com/office/officeart/2005/8/layout/orgChart1"/>
    <dgm:cxn modelId="{749F0C1F-CDAA-4B72-AEE8-91786260D350}" type="presOf" srcId="{B98D8CEC-11E7-43B6-B289-8B002489DE6B}" destId="{4713D681-0157-4D6F-A72F-2B2F4A5F4467}" srcOrd="0" destOrd="0" presId="urn:microsoft.com/office/officeart/2005/8/layout/orgChart1"/>
    <dgm:cxn modelId="{D27ED42A-B308-435B-9F28-EB2B5827C944}" srcId="{4166AB75-6645-4E8C-AE73-92965F4BBE12}" destId="{766C1EF2-CE98-48E8-AE86-48A981C35DBA}" srcOrd="1" destOrd="0" parTransId="{3EB67DFB-4139-47CF-9151-131FE1959A6C}" sibTransId="{41C832CB-2BFF-4692-86D3-A746FA5C4A3C}"/>
    <dgm:cxn modelId="{3AC67E2B-5F29-4CC6-AF46-86D8A21D4E5F}" srcId="{2E43F8B2-3A8A-4604-85E8-6231BD29B5C9}" destId="{4166AB75-6645-4E8C-AE73-92965F4BBE12}" srcOrd="0" destOrd="0" parTransId="{BB24EE5C-D698-47B5-A967-92E7848871C3}" sibTransId="{545AAE40-C00B-4514-8508-D3154F8A40A5}"/>
    <dgm:cxn modelId="{13A81B38-7067-4E82-B3C4-D0DB3B1293D8}" srcId="{F37EC146-BB5E-45C1-A58A-A35CC87F5805}" destId="{0B60E53D-A12E-4C47-B93A-99D2389342E2}" srcOrd="0" destOrd="0" parTransId="{556DB68C-9BB0-4D79-B4EC-B1269ECA0B80}" sibTransId="{F2D4CD1F-87F1-41F6-AEAB-87519C4F8615}"/>
    <dgm:cxn modelId="{C304693A-425F-45C2-B4BB-4BF0E5740FC6}" srcId="{2E43F8B2-3A8A-4604-85E8-6231BD29B5C9}" destId="{3DDE2CE7-2C2B-40EB-9615-4B9CE4C482A5}" srcOrd="1" destOrd="0" parTransId="{86DFA57F-00C6-4E2F-B56C-52F4D9018DC7}" sibTransId="{A35B3B77-7875-40CF-9C6C-CAD0141BEADC}"/>
    <dgm:cxn modelId="{30EFB93E-739A-44F0-A7F9-B858AB84977A}" type="presOf" srcId="{BB24EE5C-D698-47B5-A967-92E7848871C3}" destId="{CF67BCFF-A8C7-4997-8002-B2F413FB5616}" srcOrd="0" destOrd="0" presId="urn:microsoft.com/office/officeart/2005/8/layout/orgChart1"/>
    <dgm:cxn modelId="{992C9F60-F71C-42B6-BC2A-A836048BF8EE}" type="presOf" srcId="{F37EC146-BB5E-45C1-A58A-A35CC87F5805}" destId="{E76E1F04-7950-4971-BB7F-3AA5495A6386}" srcOrd="0" destOrd="0" presId="urn:microsoft.com/office/officeart/2005/8/layout/orgChart1"/>
    <dgm:cxn modelId="{9CC0EF61-1A5A-42A2-9134-901176D6CE46}" type="presOf" srcId="{11C777FD-797F-4B3D-B219-62AF950901D5}" destId="{3B73DAE2-6C9C-4CC7-AC2A-6BBD7E97DAF4}" srcOrd="0" destOrd="0" presId="urn:microsoft.com/office/officeart/2005/8/layout/orgChart1"/>
    <dgm:cxn modelId="{FEC7FF63-9D81-4C7E-BBC4-F03D819D0F58}" type="presOf" srcId="{FB415765-A144-4FC2-AD1B-88CAF35B8BBD}" destId="{F3BA398F-3603-47A5-96C5-F095E2C9B514}" srcOrd="0" destOrd="0" presId="urn:microsoft.com/office/officeart/2005/8/layout/orgChart1"/>
    <dgm:cxn modelId="{930B6544-8AC5-4CE5-A0B1-216E2F98C79E}" type="presOf" srcId="{766C1EF2-CE98-48E8-AE86-48A981C35DBA}" destId="{B91A266F-BCC2-4DA4-9F1B-217C0B2DC44E}" srcOrd="1" destOrd="0" presId="urn:microsoft.com/office/officeart/2005/8/layout/orgChart1"/>
    <dgm:cxn modelId="{F3BAEB44-3C93-4FBB-BADB-1EC372DFA871}" srcId="{3DDE2CE7-2C2B-40EB-9615-4B9CE4C482A5}" destId="{A4F04BA5-AC0D-4350-B1EE-D33053779917}" srcOrd="1" destOrd="0" parTransId="{FB415765-A144-4FC2-AD1B-88CAF35B8BBD}" sibTransId="{3EB903CC-EF05-4866-B01D-4F8BBA22D9AB}"/>
    <dgm:cxn modelId="{2720D745-5DB1-480E-A723-DFC26C21E0BB}" type="presOf" srcId="{11C777FD-797F-4B3D-B219-62AF950901D5}" destId="{6F733EA9-C8E9-4A06-B2C4-D33439C308AE}" srcOrd="1" destOrd="0" presId="urn:microsoft.com/office/officeart/2005/8/layout/orgChart1"/>
    <dgm:cxn modelId="{B84C1267-875E-4F64-9102-EF4C05265115}" type="presOf" srcId="{706B4DBD-026B-42E0-8A11-7AC909622CAB}" destId="{CE235F5A-3E7B-478D-9CAB-5D2447C9568D}" srcOrd="0" destOrd="0" presId="urn:microsoft.com/office/officeart/2005/8/layout/orgChart1"/>
    <dgm:cxn modelId="{DB0C4051-BF10-4E7E-BFAA-3B2029B7CBD8}" type="presOf" srcId="{A16737E7-4988-42ED-8519-5CACE1F6CB6D}" destId="{FAD9735A-42F5-41C2-87A7-0A056FC35317}" srcOrd="0" destOrd="0" presId="urn:microsoft.com/office/officeart/2005/8/layout/orgChart1"/>
    <dgm:cxn modelId="{70F24271-06B3-4625-B66E-499C5BCBE783}" type="presOf" srcId="{F37EC146-BB5E-45C1-A58A-A35CC87F5805}" destId="{86FC7065-8B62-473A-9E8B-9CD4DC75DEB9}" srcOrd="1" destOrd="0" presId="urn:microsoft.com/office/officeart/2005/8/layout/orgChart1"/>
    <dgm:cxn modelId="{69366152-D647-4D29-A27C-B321E31AC181}" type="presOf" srcId="{31D439DC-1E3A-44D5-B1E1-2DB3955FA29D}" destId="{AF8DD886-432A-4540-8432-7FA6C8312E99}" srcOrd="0" destOrd="0" presId="urn:microsoft.com/office/officeart/2005/8/layout/orgChart1"/>
    <dgm:cxn modelId="{C6780C5A-A3C1-4089-A0DE-C5CE618217A2}" type="presOf" srcId="{2E43F8B2-3A8A-4604-85E8-6231BD29B5C9}" destId="{84B8E2A6-B9B7-4669-A93B-AF2898996934}" srcOrd="1" destOrd="0" presId="urn:microsoft.com/office/officeart/2005/8/layout/orgChart1"/>
    <dgm:cxn modelId="{66E1957B-35DB-4500-9146-02B3861C7EA4}" srcId="{F37EC146-BB5E-45C1-A58A-A35CC87F5805}" destId="{9AF618DF-2C3B-45A7-90BD-A28044A922BB}" srcOrd="3" destOrd="0" parTransId="{A16737E7-4988-42ED-8519-5CACE1F6CB6D}" sibTransId="{544027B0-323A-421E-9B22-BA2AA55760E8}"/>
    <dgm:cxn modelId="{351B3E82-36A6-417B-8F9D-39FE140FBD74}" type="presOf" srcId="{A4F04BA5-AC0D-4350-B1EE-D33053779917}" destId="{2A01E23F-AF1B-46D9-86D0-9B9DF6B32CD6}" srcOrd="0" destOrd="0" presId="urn:microsoft.com/office/officeart/2005/8/layout/orgChart1"/>
    <dgm:cxn modelId="{17EEE582-F9A8-46E0-AB75-3B201568A54D}" type="presOf" srcId="{BD622450-FDAF-4FE2-9128-C2B77D0CE3AB}" destId="{D80ECEC2-8BEA-456A-8DBC-AE997FE85523}" srcOrd="0" destOrd="0" presId="urn:microsoft.com/office/officeart/2005/8/layout/orgChart1"/>
    <dgm:cxn modelId="{DE5CB090-9E08-4D68-9412-3544565C08EA}" type="presOf" srcId="{0B60E53D-A12E-4C47-B93A-99D2389342E2}" destId="{E91063F6-2813-494C-83D1-3D8BB2F32C5D}" srcOrd="0" destOrd="0" presId="urn:microsoft.com/office/officeart/2005/8/layout/orgChart1"/>
    <dgm:cxn modelId="{04DA3D91-1551-4B5A-B050-DFAAF45A97C7}" type="presOf" srcId="{0B60E53D-A12E-4C47-B93A-99D2389342E2}" destId="{E18AE7D6-0F2D-4E07-8A0F-B16D5D12738C}" srcOrd="1" destOrd="0" presId="urn:microsoft.com/office/officeart/2005/8/layout/orgChart1"/>
    <dgm:cxn modelId="{95CDF393-4E90-4D5A-9EC1-2DEE2E7F3F17}" type="presOf" srcId="{9AF618DF-2C3B-45A7-90BD-A28044A922BB}" destId="{0F8517DD-AA25-44E8-A3FE-83464A5FD52A}" srcOrd="0" destOrd="0" presId="urn:microsoft.com/office/officeart/2005/8/layout/orgChart1"/>
    <dgm:cxn modelId="{24CF7999-66E3-493D-9320-FD3838AD69B8}" type="presOf" srcId="{31DC0616-8BEB-4E0F-918B-D88D92CA6702}" destId="{317D9BCE-B628-43CE-94D6-72A77DDCA80F}" srcOrd="0" destOrd="0" presId="urn:microsoft.com/office/officeart/2005/8/layout/orgChart1"/>
    <dgm:cxn modelId="{DEDEA9A2-8D6F-494E-9D70-A539F22CE299}" type="presOf" srcId="{766C1EF2-CE98-48E8-AE86-48A981C35DBA}" destId="{9904D310-A0F9-4D89-8860-13B3DB52C434}" srcOrd="0" destOrd="0" presId="urn:microsoft.com/office/officeart/2005/8/layout/orgChart1"/>
    <dgm:cxn modelId="{E6CF83AE-6F4B-4A99-8006-D2F00D756A42}" type="presOf" srcId="{3DDE2CE7-2C2B-40EB-9615-4B9CE4C482A5}" destId="{C5A942D1-DAC6-4A65-8331-1439BAFB2F33}" srcOrd="1" destOrd="0" presId="urn:microsoft.com/office/officeart/2005/8/layout/orgChart1"/>
    <dgm:cxn modelId="{6EDEEDAF-60C0-4F4A-935A-3C1093878A45}" type="presOf" srcId="{86DFA57F-00C6-4E2F-B56C-52F4D9018DC7}" destId="{283DCD1F-6749-4DC1-AD8C-DA637D808C69}" srcOrd="0" destOrd="0" presId="urn:microsoft.com/office/officeart/2005/8/layout/orgChart1"/>
    <dgm:cxn modelId="{6455AEB0-59E3-46EB-8EE6-F3C9C6326922}" type="presOf" srcId="{06B0AA74-0D5D-459F-91A3-C61C1DF8966B}" destId="{7188E151-F3FB-49D5-A4A8-A4877289ED4F}" srcOrd="0" destOrd="0" presId="urn:microsoft.com/office/officeart/2005/8/layout/orgChart1"/>
    <dgm:cxn modelId="{7209F2B6-9885-47CF-985A-315704657A0C}" type="presOf" srcId="{2E43F8B2-3A8A-4604-85E8-6231BD29B5C9}" destId="{CB2327C4-AB8B-4C2E-BE63-CBD544D432EC}" srcOrd="0" destOrd="0" presId="urn:microsoft.com/office/officeart/2005/8/layout/orgChart1"/>
    <dgm:cxn modelId="{62CD59CA-2434-4F7A-AF27-C9B259CAA283}" type="presOf" srcId="{9AF618DF-2C3B-45A7-90BD-A28044A922BB}" destId="{72881A43-F676-45EA-874C-47F673899025}" srcOrd="1" destOrd="0" presId="urn:microsoft.com/office/officeart/2005/8/layout/orgChart1"/>
    <dgm:cxn modelId="{8A1EECCD-5CDE-4763-84B1-72F181A39139}" type="presOf" srcId="{4166AB75-6645-4E8C-AE73-92965F4BBE12}" destId="{55E3E78B-FF20-47EF-80CB-4295DAB08101}" srcOrd="1" destOrd="0" presId="urn:microsoft.com/office/officeart/2005/8/layout/orgChart1"/>
    <dgm:cxn modelId="{5063C4D1-59DC-4A6B-BC40-AFA81BAD0CC2}" srcId="{B98D8CEC-11E7-43B6-B289-8B002489DE6B}" destId="{2E43F8B2-3A8A-4604-85E8-6231BD29B5C9}" srcOrd="0" destOrd="0" parTransId="{FEF7FAD9-889C-46AE-BC91-AA7BA4B3F4A9}" sibTransId="{CB03C5FA-5BD6-4939-97DA-9D167E342B11}"/>
    <dgm:cxn modelId="{097B09D5-FA10-4C14-A8B1-669F46A903CA}" srcId="{F37EC146-BB5E-45C1-A58A-A35CC87F5805}" destId="{11C777FD-797F-4B3D-B219-62AF950901D5}" srcOrd="1" destOrd="0" parTransId="{BD622450-FDAF-4FE2-9128-C2B77D0CE3AB}" sibTransId="{0F58F42B-013C-43D2-B7EB-CA02DC68885B}"/>
    <dgm:cxn modelId="{66790ADD-7172-46DF-A993-E104CE9E9671}" srcId="{4166AB75-6645-4E8C-AE73-92965F4BBE12}" destId="{F37EC146-BB5E-45C1-A58A-A35CC87F5805}" srcOrd="0" destOrd="0" parTransId="{06B0AA74-0D5D-459F-91A3-C61C1DF8966B}" sibTransId="{D112B663-5558-4485-B1ED-781B853A6917}"/>
    <dgm:cxn modelId="{1696AEDE-F26C-4207-9912-32EFB69DB312}" type="presOf" srcId="{556DB68C-9BB0-4D79-B4EC-B1269ECA0B80}" destId="{5E17FCFB-9F71-4343-AD66-BD7C4ABA20A0}" srcOrd="0" destOrd="0" presId="urn:microsoft.com/office/officeart/2005/8/layout/orgChart1"/>
    <dgm:cxn modelId="{EF9AAAF1-E5E8-40E0-9017-0BF593E93F40}" srcId="{3DDE2CE7-2C2B-40EB-9615-4B9CE4C482A5}" destId="{31D439DC-1E3A-44D5-B1E1-2DB3955FA29D}" srcOrd="0" destOrd="0" parTransId="{21E8D726-2674-4912-9F27-5E142A9AEF6E}" sibTransId="{D233EC70-217E-439E-9E6D-2CB5F719F77C}"/>
    <dgm:cxn modelId="{99D7E7F1-9A24-4283-8F0F-C3E5B47D88C2}" type="presOf" srcId="{21E8D726-2674-4912-9F27-5E142A9AEF6E}" destId="{DF189EEC-F808-4BB3-8764-ED312992626C}" srcOrd="0" destOrd="0" presId="urn:microsoft.com/office/officeart/2005/8/layout/orgChart1"/>
    <dgm:cxn modelId="{D1A772F6-BEFD-4BD6-85D2-BCFFE8D6C8FF}" type="presOf" srcId="{3DDE2CE7-2C2B-40EB-9615-4B9CE4C482A5}" destId="{543DCA2E-2EA9-41AB-B967-B38B786A0E76}" srcOrd="0" destOrd="0" presId="urn:microsoft.com/office/officeart/2005/8/layout/orgChart1"/>
    <dgm:cxn modelId="{02031888-E8B7-40B1-A78B-671B72FD7A86}" type="presParOf" srcId="{4713D681-0157-4D6F-A72F-2B2F4A5F4467}" destId="{9F14DFA8-4595-45D5-9B20-519AC1DF8811}" srcOrd="0" destOrd="0" presId="urn:microsoft.com/office/officeart/2005/8/layout/orgChart1"/>
    <dgm:cxn modelId="{06EEBFE7-5AD8-4DA6-89B8-0E22A8FE2140}" type="presParOf" srcId="{9F14DFA8-4595-45D5-9B20-519AC1DF8811}" destId="{3805E2A3-552A-46D3-AE70-4ECC4578D378}" srcOrd="0" destOrd="0" presId="urn:microsoft.com/office/officeart/2005/8/layout/orgChart1"/>
    <dgm:cxn modelId="{79082AAA-56BD-4DE8-BFDB-2E6DB367F5A0}" type="presParOf" srcId="{3805E2A3-552A-46D3-AE70-4ECC4578D378}" destId="{CB2327C4-AB8B-4C2E-BE63-CBD544D432EC}" srcOrd="0" destOrd="0" presId="urn:microsoft.com/office/officeart/2005/8/layout/orgChart1"/>
    <dgm:cxn modelId="{3C8388BC-3537-4613-B80C-141081954973}" type="presParOf" srcId="{3805E2A3-552A-46D3-AE70-4ECC4578D378}" destId="{84B8E2A6-B9B7-4669-A93B-AF2898996934}" srcOrd="1" destOrd="0" presId="urn:microsoft.com/office/officeart/2005/8/layout/orgChart1"/>
    <dgm:cxn modelId="{728B54BD-D498-4012-BE36-41325749D6E7}" type="presParOf" srcId="{9F14DFA8-4595-45D5-9B20-519AC1DF8811}" destId="{6BFC39CA-944B-4615-8046-0C7D91E42B21}" srcOrd="1" destOrd="0" presId="urn:microsoft.com/office/officeart/2005/8/layout/orgChart1"/>
    <dgm:cxn modelId="{4DB776BE-A622-4495-8FF7-09D8466B021B}" type="presParOf" srcId="{6BFC39CA-944B-4615-8046-0C7D91E42B21}" destId="{CF67BCFF-A8C7-4997-8002-B2F413FB5616}" srcOrd="0" destOrd="0" presId="urn:microsoft.com/office/officeart/2005/8/layout/orgChart1"/>
    <dgm:cxn modelId="{5670AC3E-2778-4AF4-BF84-61C12A580FD1}" type="presParOf" srcId="{6BFC39CA-944B-4615-8046-0C7D91E42B21}" destId="{A3A70DBD-E1EE-4075-8BC2-390A47AFB65C}" srcOrd="1" destOrd="0" presId="urn:microsoft.com/office/officeart/2005/8/layout/orgChart1"/>
    <dgm:cxn modelId="{5976A81B-8B63-4B23-9D4C-CE221D713FFE}" type="presParOf" srcId="{A3A70DBD-E1EE-4075-8BC2-390A47AFB65C}" destId="{2ECA2DF4-4BE6-4878-BAA3-1B59470DC039}" srcOrd="0" destOrd="0" presId="urn:microsoft.com/office/officeart/2005/8/layout/orgChart1"/>
    <dgm:cxn modelId="{681921BB-B3F6-410E-99E5-A2A556FBB76B}" type="presParOf" srcId="{2ECA2DF4-4BE6-4878-BAA3-1B59470DC039}" destId="{83219CAC-1708-4C7B-8BB3-20050C7FA50C}" srcOrd="0" destOrd="0" presId="urn:microsoft.com/office/officeart/2005/8/layout/orgChart1"/>
    <dgm:cxn modelId="{E4B60B49-1DD2-48E7-808D-4027851AA06B}" type="presParOf" srcId="{2ECA2DF4-4BE6-4878-BAA3-1B59470DC039}" destId="{55E3E78B-FF20-47EF-80CB-4295DAB08101}" srcOrd="1" destOrd="0" presId="urn:microsoft.com/office/officeart/2005/8/layout/orgChart1"/>
    <dgm:cxn modelId="{BD3C46C9-7FA1-4878-A449-4E859D8BCD42}" type="presParOf" srcId="{A3A70DBD-E1EE-4075-8BC2-390A47AFB65C}" destId="{84050FAA-ABE7-44A5-B414-F7536B96657D}" srcOrd="1" destOrd="0" presId="urn:microsoft.com/office/officeart/2005/8/layout/orgChart1"/>
    <dgm:cxn modelId="{C09C0331-915B-4027-B697-9B4060077575}" type="presParOf" srcId="{84050FAA-ABE7-44A5-B414-F7536B96657D}" destId="{7188E151-F3FB-49D5-A4A8-A4877289ED4F}" srcOrd="0" destOrd="0" presId="urn:microsoft.com/office/officeart/2005/8/layout/orgChart1"/>
    <dgm:cxn modelId="{E3D7AC6A-358A-476F-B93C-0A8F86D3AA3A}" type="presParOf" srcId="{84050FAA-ABE7-44A5-B414-F7536B96657D}" destId="{11F66EB6-5629-469E-A492-E5F859AF9646}" srcOrd="1" destOrd="0" presId="urn:microsoft.com/office/officeart/2005/8/layout/orgChart1"/>
    <dgm:cxn modelId="{9D726C4B-7EFF-4556-B858-9E4B301332D3}" type="presParOf" srcId="{11F66EB6-5629-469E-A492-E5F859AF9646}" destId="{27050E3A-3BC8-467E-A9CE-985C2F46D98F}" srcOrd="0" destOrd="0" presId="urn:microsoft.com/office/officeart/2005/8/layout/orgChart1"/>
    <dgm:cxn modelId="{3BCA328B-8E8E-41A3-B26F-F61FAFE0E0DA}" type="presParOf" srcId="{27050E3A-3BC8-467E-A9CE-985C2F46D98F}" destId="{E76E1F04-7950-4971-BB7F-3AA5495A6386}" srcOrd="0" destOrd="0" presId="urn:microsoft.com/office/officeart/2005/8/layout/orgChart1"/>
    <dgm:cxn modelId="{1F79371A-688E-4432-A34E-CF246B079DF3}" type="presParOf" srcId="{27050E3A-3BC8-467E-A9CE-985C2F46D98F}" destId="{86FC7065-8B62-473A-9E8B-9CD4DC75DEB9}" srcOrd="1" destOrd="0" presId="urn:microsoft.com/office/officeart/2005/8/layout/orgChart1"/>
    <dgm:cxn modelId="{5348AAEA-CB68-4825-B625-11E6479CC5F2}" type="presParOf" srcId="{11F66EB6-5629-469E-A492-E5F859AF9646}" destId="{28264255-D3FE-4080-929C-BC2564760640}" srcOrd="1" destOrd="0" presId="urn:microsoft.com/office/officeart/2005/8/layout/orgChart1"/>
    <dgm:cxn modelId="{04872F5F-129D-471E-9CC4-29D03ACFE3B3}" type="presParOf" srcId="{28264255-D3FE-4080-929C-BC2564760640}" destId="{5E17FCFB-9F71-4343-AD66-BD7C4ABA20A0}" srcOrd="0" destOrd="0" presId="urn:microsoft.com/office/officeart/2005/8/layout/orgChart1"/>
    <dgm:cxn modelId="{D297C934-765A-40EA-AF84-87BC059276AE}" type="presParOf" srcId="{28264255-D3FE-4080-929C-BC2564760640}" destId="{9F1ABBBE-29E3-4F6C-84C9-0824B2F7DBC5}" srcOrd="1" destOrd="0" presId="urn:microsoft.com/office/officeart/2005/8/layout/orgChart1"/>
    <dgm:cxn modelId="{A1AC4379-6FBE-4529-A6ED-2E493BD27595}" type="presParOf" srcId="{9F1ABBBE-29E3-4F6C-84C9-0824B2F7DBC5}" destId="{F734747A-ED7F-455F-99C6-55DB33E879A0}" srcOrd="0" destOrd="0" presId="urn:microsoft.com/office/officeart/2005/8/layout/orgChart1"/>
    <dgm:cxn modelId="{4B4EE41E-1EA9-45CD-BA19-4D457110B180}" type="presParOf" srcId="{F734747A-ED7F-455F-99C6-55DB33E879A0}" destId="{E91063F6-2813-494C-83D1-3D8BB2F32C5D}" srcOrd="0" destOrd="0" presId="urn:microsoft.com/office/officeart/2005/8/layout/orgChart1"/>
    <dgm:cxn modelId="{3B8E0968-FB1D-4AC6-86D5-B5701E77F1F4}" type="presParOf" srcId="{F734747A-ED7F-455F-99C6-55DB33E879A0}" destId="{E18AE7D6-0F2D-4E07-8A0F-B16D5D12738C}" srcOrd="1" destOrd="0" presId="urn:microsoft.com/office/officeart/2005/8/layout/orgChart1"/>
    <dgm:cxn modelId="{C7976818-0A31-4E05-A174-1BBD1DC35715}" type="presParOf" srcId="{9F1ABBBE-29E3-4F6C-84C9-0824B2F7DBC5}" destId="{2A13BC28-0949-4AB8-A2B0-558DC9EF064A}" srcOrd="1" destOrd="0" presId="urn:microsoft.com/office/officeart/2005/8/layout/orgChart1"/>
    <dgm:cxn modelId="{06034034-2215-4325-A1F7-1A6FBEE3CDEA}" type="presParOf" srcId="{9F1ABBBE-29E3-4F6C-84C9-0824B2F7DBC5}" destId="{BF600D27-ED56-4BA4-B281-825482A17957}" srcOrd="2" destOrd="0" presId="urn:microsoft.com/office/officeart/2005/8/layout/orgChart1"/>
    <dgm:cxn modelId="{42FE392E-36D8-40EB-9894-BA0422DC481A}" type="presParOf" srcId="{28264255-D3FE-4080-929C-BC2564760640}" destId="{D80ECEC2-8BEA-456A-8DBC-AE997FE85523}" srcOrd="2" destOrd="0" presId="urn:microsoft.com/office/officeart/2005/8/layout/orgChart1"/>
    <dgm:cxn modelId="{167C5ECB-EB57-4B8B-88CA-3F10A194EA25}" type="presParOf" srcId="{28264255-D3FE-4080-929C-BC2564760640}" destId="{59E24620-7E63-4A08-99F3-11815C0ABB49}" srcOrd="3" destOrd="0" presId="urn:microsoft.com/office/officeart/2005/8/layout/orgChart1"/>
    <dgm:cxn modelId="{5D3A051D-0C7E-4AE8-8DC3-09194D65EE1E}" type="presParOf" srcId="{59E24620-7E63-4A08-99F3-11815C0ABB49}" destId="{EFA8F015-C6EA-49E4-BC57-A3811FDE6BD4}" srcOrd="0" destOrd="0" presId="urn:microsoft.com/office/officeart/2005/8/layout/orgChart1"/>
    <dgm:cxn modelId="{9B628282-EFCF-416F-B186-1A9E2A1522E8}" type="presParOf" srcId="{EFA8F015-C6EA-49E4-BC57-A3811FDE6BD4}" destId="{3B73DAE2-6C9C-4CC7-AC2A-6BBD7E97DAF4}" srcOrd="0" destOrd="0" presId="urn:microsoft.com/office/officeart/2005/8/layout/orgChart1"/>
    <dgm:cxn modelId="{A5E54DA8-685A-4E16-A5E6-74C2BD8EED29}" type="presParOf" srcId="{EFA8F015-C6EA-49E4-BC57-A3811FDE6BD4}" destId="{6F733EA9-C8E9-4A06-B2C4-D33439C308AE}" srcOrd="1" destOrd="0" presId="urn:microsoft.com/office/officeart/2005/8/layout/orgChart1"/>
    <dgm:cxn modelId="{9610E968-73C8-4C97-BC50-C4FC6E0CDEB5}" type="presParOf" srcId="{59E24620-7E63-4A08-99F3-11815C0ABB49}" destId="{F52A3F22-2101-4A33-80BC-18A57E8A09ED}" srcOrd="1" destOrd="0" presId="urn:microsoft.com/office/officeart/2005/8/layout/orgChart1"/>
    <dgm:cxn modelId="{50F1CBE9-27CB-4DAE-BF1E-B94C67DA426F}" type="presParOf" srcId="{59E24620-7E63-4A08-99F3-11815C0ABB49}" destId="{44C58BD8-1533-44A7-BA44-8D169CCDC50F}" srcOrd="2" destOrd="0" presId="urn:microsoft.com/office/officeart/2005/8/layout/orgChart1"/>
    <dgm:cxn modelId="{D21A955D-44B8-48DC-BFBF-5B27C251E39D}" type="presParOf" srcId="{28264255-D3FE-4080-929C-BC2564760640}" destId="{317D9BCE-B628-43CE-94D6-72A77DDCA80F}" srcOrd="4" destOrd="0" presId="urn:microsoft.com/office/officeart/2005/8/layout/orgChart1"/>
    <dgm:cxn modelId="{24EB39E2-566E-4E9C-81DF-0C9BC311FC8E}" type="presParOf" srcId="{28264255-D3FE-4080-929C-BC2564760640}" destId="{0BC7DE68-E7F7-4310-800E-CD735612332A}" srcOrd="5" destOrd="0" presId="urn:microsoft.com/office/officeart/2005/8/layout/orgChart1"/>
    <dgm:cxn modelId="{099586B9-F345-4715-9334-93342534B088}" type="presParOf" srcId="{0BC7DE68-E7F7-4310-800E-CD735612332A}" destId="{DCD68F59-A8AD-4479-861B-1374DFD86087}" srcOrd="0" destOrd="0" presId="urn:microsoft.com/office/officeart/2005/8/layout/orgChart1"/>
    <dgm:cxn modelId="{B29391BC-CB26-490E-A0A1-FD24B57463FD}" type="presParOf" srcId="{DCD68F59-A8AD-4479-861B-1374DFD86087}" destId="{CE235F5A-3E7B-478D-9CAB-5D2447C9568D}" srcOrd="0" destOrd="0" presId="urn:microsoft.com/office/officeart/2005/8/layout/orgChart1"/>
    <dgm:cxn modelId="{2616FE30-179D-45D9-A227-C7C0F287DE68}" type="presParOf" srcId="{DCD68F59-A8AD-4479-861B-1374DFD86087}" destId="{541D1B61-E619-45D8-8BB1-58CF95E85709}" srcOrd="1" destOrd="0" presId="urn:microsoft.com/office/officeart/2005/8/layout/orgChart1"/>
    <dgm:cxn modelId="{90ADF100-F14E-46F0-894E-465AE5A35B63}" type="presParOf" srcId="{0BC7DE68-E7F7-4310-800E-CD735612332A}" destId="{8A8B2153-A4E0-4724-BE42-7295A2B7A370}" srcOrd="1" destOrd="0" presId="urn:microsoft.com/office/officeart/2005/8/layout/orgChart1"/>
    <dgm:cxn modelId="{D14EC6D3-C9DC-41AE-A262-8E219F5F0335}" type="presParOf" srcId="{0BC7DE68-E7F7-4310-800E-CD735612332A}" destId="{391CF52C-556F-4380-8627-A51FB3D0628F}" srcOrd="2" destOrd="0" presId="urn:microsoft.com/office/officeart/2005/8/layout/orgChart1"/>
    <dgm:cxn modelId="{F3AC2D4B-84EB-4285-836B-A00E3134A376}" type="presParOf" srcId="{28264255-D3FE-4080-929C-BC2564760640}" destId="{FAD9735A-42F5-41C2-87A7-0A056FC35317}" srcOrd="6" destOrd="0" presId="urn:microsoft.com/office/officeart/2005/8/layout/orgChart1"/>
    <dgm:cxn modelId="{850757D3-8F24-4494-AECF-E073DFADB2A9}" type="presParOf" srcId="{28264255-D3FE-4080-929C-BC2564760640}" destId="{78431DF5-3D7B-4E62-97F9-7C3E27EE16EF}" srcOrd="7" destOrd="0" presId="urn:microsoft.com/office/officeart/2005/8/layout/orgChart1"/>
    <dgm:cxn modelId="{271D0116-F4D6-4CE9-9A4F-D475908AF40B}" type="presParOf" srcId="{78431DF5-3D7B-4E62-97F9-7C3E27EE16EF}" destId="{67149636-1F7B-488E-B84C-6899403D0109}" srcOrd="0" destOrd="0" presId="urn:microsoft.com/office/officeart/2005/8/layout/orgChart1"/>
    <dgm:cxn modelId="{5248D96C-BC68-4A51-BD35-64A9AEC8AF3D}" type="presParOf" srcId="{67149636-1F7B-488E-B84C-6899403D0109}" destId="{0F8517DD-AA25-44E8-A3FE-83464A5FD52A}" srcOrd="0" destOrd="0" presId="urn:microsoft.com/office/officeart/2005/8/layout/orgChart1"/>
    <dgm:cxn modelId="{DCFC6266-961E-42EC-B3CB-8F18C2A492AE}" type="presParOf" srcId="{67149636-1F7B-488E-B84C-6899403D0109}" destId="{72881A43-F676-45EA-874C-47F673899025}" srcOrd="1" destOrd="0" presId="urn:microsoft.com/office/officeart/2005/8/layout/orgChart1"/>
    <dgm:cxn modelId="{E2F95A25-55E6-493E-B121-A710754CEACF}" type="presParOf" srcId="{78431DF5-3D7B-4E62-97F9-7C3E27EE16EF}" destId="{813D3EBD-B75F-466D-8F32-4EEC0D7651F1}" srcOrd="1" destOrd="0" presId="urn:microsoft.com/office/officeart/2005/8/layout/orgChart1"/>
    <dgm:cxn modelId="{9F3D4C73-19A9-435A-A9EA-DE02847F6D5D}" type="presParOf" srcId="{78431DF5-3D7B-4E62-97F9-7C3E27EE16EF}" destId="{6CC48442-FEDD-4601-BDBC-E8CCB25AF9B9}" srcOrd="2" destOrd="0" presId="urn:microsoft.com/office/officeart/2005/8/layout/orgChart1"/>
    <dgm:cxn modelId="{E8C6414F-6CFA-4F5A-A807-76A60ADAD010}" type="presParOf" srcId="{11F66EB6-5629-469E-A492-E5F859AF9646}" destId="{83FB47A3-DC99-4BA9-BA97-15BD772EE4DF}" srcOrd="2" destOrd="0" presId="urn:microsoft.com/office/officeart/2005/8/layout/orgChart1"/>
    <dgm:cxn modelId="{81680F32-A827-4121-B16F-5C98DB0AC478}" type="presParOf" srcId="{84050FAA-ABE7-44A5-B414-F7536B96657D}" destId="{AA88849D-71ED-4307-A72E-8E8E7E31D6EE}" srcOrd="2" destOrd="0" presId="urn:microsoft.com/office/officeart/2005/8/layout/orgChart1"/>
    <dgm:cxn modelId="{84C36B98-E2B5-42FF-8CC3-8E7FD9D21EB4}" type="presParOf" srcId="{84050FAA-ABE7-44A5-B414-F7536B96657D}" destId="{7EE0DCC9-2D24-4E7F-9EE2-9D06D53978D2}" srcOrd="3" destOrd="0" presId="urn:microsoft.com/office/officeart/2005/8/layout/orgChart1"/>
    <dgm:cxn modelId="{9CEE04F2-EA24-49A6-B404-9B0758AD9CE4}" type="presParOf" srcId="{7EE0DCC9-2D24-4E7F-9EE2-9D06D53978D2}" destId="{A6EF1ED1-EAF8-4522-8F9F-AD206CF326C1}" srcOrd="0" destOrd="0" presId="urn:microsoft.com/office/officeart/2005/8/layout/orgChart1"/>
    <dgm:cxn modelId="{25F1EE2F-A1F0-4318-BD3B-A7960BAFFCCC}" type="presParOf" srcId="{A6EF1ED1-EAF8-4522-8F9F-AD206CF326C1}" destId="{9904D310-A0F9-4D89-8860-13B3DB52C434}" srcOrd="0" destOrd="0" presId="urn:microsoft.com/office/officeart/2005/8/layout/orgChart1"/>
    <dgm:cxn modelId="{8B222E83-9335-4C92-A5BD-9FBA664C7EFA}" type="presParOf" srcId="{A6EF1ED1-EAF8-4522-8F9F-AD206CF326C1}" destId="{B91A266F-BCC2-4DA4-9F1B-217C0B2DC44E}" srcOrd="1" destOrd="0" presId="urn:microsoft.com/office/officeart/2005/8/layout/orgChart1"/>
    <dgm:cxn modelId="{A5A3ECAD-80FB-4505-86EB-98D361B04097}" type="presParOf" srcId="{7EE0DCC9-2D24-4E7F-9EE2-9D06D53978D2}" destId="{8658A4B5-A360-4C6C-BD46-7388D352024D}" srcOrd="1" destOrd="0" presId="urn:microsoft.com/office/officeart/2005/8/layout/orgChart1"/>
    <dgm:cxn modelId="{5C7C9ACE-3B1A-4323-ABC6-686078825C41}" type="presParOf" srcId="{7EE0DCC9-2D24-4E7F-9EE2-9D06D53978D2}" destId="{5D246B0E-67B4-426E-AEDB-21F7C4B9BF22}" srcOrd="2" destOrd="0" presId="urn:microsoft.com/office/officeart/2005/8/layout/orgChart1"/>
    <dgm:cxn modelId="{054F88EC-E224-403D-AA19-D57D37CB080D}" type="presParOf" srcId="{A3A70DBD-E1EE-4075-8BC2-390A47AFB65C}" destId="{1CF762E1-6005-4A71-99AD-4AA5B29AC0B9}" srcOrd="2" destOrd="0" presId="urn:microsoft.com/office/officeart/2005/8/layout/orgChart1"/>
    <dgm:cxn modelId="{A34C4794-697F-458E-B8B2-DD21E7BFA552}" type="presParOf" srcId="{6BFC39CA-944B-4615-8046-0C7D91E42B21}" destId="{283DCD1F-6749-4DC1-AD8C-DA637D808C69}" srcOrd="2" destOrd="0" presId="urn:microsoft.com/office/officeart/2005/8/layout/orgChart1"/>
    <dgm:cxn modelId="{DCC898CB-414F-4763-9DC4-35DE94FE481A}" type="presParOf" srcId="{6BFC39CA-944B-4615-8046-0C7D91E42B21}" destId="{A15DC828-A43C-450C-9B5B-5CB7F5B90064}" srcOrd="3" destOrd="0" presId="urn:microsoft.com/office/officeart/2005/8/layout/orgChart1"/>
    <dgm:cxn modelId="{0D660AB1-A5C6-4CE3-AEC3-A53445CECF32}" type="presParOf" srcId="{A15DC828-A43C-450C-9B5B-5CB7F5B90064}" destId="{591E8D3F-634C-4482-B954-E913C299404B}" srcOrd="0" destOrd="0" presId="urn:microsoft.com/office/officeart/2005/8/layout/orgChart1"/>
    <dgm:cxn modelId="{6CA9F5D1-E2F8-41AD-813E-D71613BED354}" type="presParOf" srcId="{591E8D3F-634C-4482-B954-E913C299404B}" destId="{543DCA2E-2EA9-41AB-B967-B38B786A0E76}" srcOrd="0" destOrd="0" presId="urn:microsoft.com/office/officeart/2005/8/layout/orgChart1"/>
    <dgm:cxn modelId="{B323E886-48B3-4130-AFDB-D4935A8AF3FC}" type="presParOf" srcId="{591E8D3F-634C-4482-B954-E913C299404B}" destId="{C5A942D1-DAC6-4A65-8331-1439BAFB2F33}" srcOrd="1" destOrd="0" presId="urn:microsoft.com/office/officeart/2005/8/layout/orgChart1"/>
    <dgm:cxn modelId="{F7E3B71B-BF9A-41F7-9559-5882E9A6726E}" type="presParOf" srcId="{A15DC828-A43C-450C-9B5B-5CB7F5B90064}" destId="{9514531F-6838-453E-AF26-800B101CD3C3}" srcOrd="1" destOrd="0" presId="urn:microsoft.com/office/officeart/2005/8/layout/orgChart1"/>
    <dgm:cxn modelId="{025826F6-2D76-4C56-AC11-1C3225641798}" type="presParOf" srcId="{9514531F-6838-453E-AF26-800B101CD3C3}" destId="{DF189EEC-F808-4BB3-8764-ED312992626C}" srcOrd="0" destOrd="0" presId="urn:microsoft.com/office/officeart/2005/8/layout/orgChart1"/>
    <dgm:cxn modelId="{CE1091D1-98EF-41BC-9BD3-6B3C3F6F84E1}" type="presParOf" srcId="{9514531F-6838-453E-AF26-800B101CD3C3}" destId="{B2CDD98B-98E4-4DC1-B137-F61E0CA3AC9E}" srcOrd="1" destOrd="0" presId="urn:microsoft.com/office/officeart/2005/8/layout/orgChart1"/>
    <dgm:cxn modelId="{B1FDD90F-23B7-407A-A29A-A5AC888F2B57}" type="presParOf" srcId="{B2CDD98B-98E4-4DC1-B137-F61E0CA3AC9E}" destId="{56DCD5E1-9F70-4439-823F-FD83072B2668}" srcOrd="0" destOrd="0" presId="urn:microsoft.com/office/officeart/2005/8/layout/orgChart1"/>
    <dgm:cxn modelId="{7B682938-30FB-4C55-83FE-1FAF08B9338A}" type="presParOf" srcId="{56DCD5E1-9F70-4439-823F-FD83072B2668}" destId="{AF8DD886-432A-4540-8432-7FA6C8312E99}" srcOrd="0" destOrd="0" presId="urn:microsoft.com/office/officeart/2005/8/layout/orgChart1"/>
    <dgm:cxn modelId="{ADD6C38C-5750-4EA6-8B6A-537AEC049F8E}" type="presParOf" srcId="{56DCD5E1-9F70-4439-823F-FD83072B2668}" destId="{CB19A30C-932E-4803-9B0B-AA1E1CBA54AB}" srcOrd="1" destOrd="0" presId="urn:microsoft.com/office/officeart/2005/8/layout/orgChart1"/>
    <dgm:cxn modelId="{19092DF8-81F1-400C-B8FD-6B06888CE814}" type="presParOf" srcId="{B2CDD98B-98E4-4DC1-B137-F61E0CA3AC9E}" destId="{B1E7F599-2691-4317-B369-C4B4F9E0851C}" srcOrd="1" destOrd="0" presId="urn:microsoft.com/office/officeart/2005/8/layout/orgChart1"/>
    <dgm:cxn modelId="{3904E6D9-E6F1-40AB-9FAF-95B64E86E1E1}" type="presParOf" srcId="{B2CDD98B-98E4-4DC1-B137-F61E0CA3AC9E}" destId="{19E76B97-D885-48BD-B11D-90B5F157F4CB}" srcOrd="2" destOrd="0" presId="urn:microsoft.com/office/officeart/2005/8/layout/orgChart1"/>
    <dgm:cxn modelId="{3E380CD0-39B7-4029-A824-579F91CE31AA}" type="presParOf" srcId="{9514531F-6838-453E-AF26-800B101CD3C3}" destId="{F3BA398F-3603-47A5-96C5-F095E2C9B514}" srcOrd="2" destOrd="0" presId="urn:microsoft.com/office/officeart/2005/8/layout/orgChart1"/>
    <dgm:cxn modelId="{98B2626F-59BA-4CA1-8DF0-9FC6EC3C4570}" type="presParOf" srcId="{9514531F-6838-453E-AF26-800B101CD3C3}" destId="{DA126D9F-5740-4AAD-B3A4-4C730627B3AC}" srcOrd="3" destOrd="0" presId="urn:microsoft.com/office/officeart/2005/8/layout/orgChart1"/>
    <dgm:cxn modelId="{64F49985-9B6A-42F3-8A8B-6E695B370E68}" type="presParOf" srcId="{DA126D9F-5740-4AAD-B3A4-4C730627B3AC}" destId="{D73F59FA-5111-4414-8868-2B07F2FD170B}" srcOrd="0" destOrd="0" presId="urn:microsoft.com/office/officeart/2005/8/layout/orgChart1"/>
    <dgm:cxn modelId="{ECCC23BA-5BD6-41C5-8216-8CA98B03D446}" type="presParOf" srcId="{D73F59FA-5111-4414-8868-2B07F2FD170B}" destId="{2A01E23F-AF1B-46D9-86D0-9B9DF6B32CD6}" srcOrd="0" destOrd="0" presId="urn:microsoft.com/office/officeart/2005/8/layout/orgChart1"/>
    <dgm:cxn modelId="{311505E4-13D0-4B79-B365-573776017A9E}" type="presParOf" srcId="{D73F59FA-5111-4414-8868-2B07F2FD170B}" destId="{2E5E4988-44B7-4AFB-BC29-2D87110B9E58}" srcOrd="1" destOrd="0" presId="urn:microsoft.com/office/officeart/2005/8/layout/orgChart1"/>
    <dgm:cxn modelId="{26368F4D-8847-47C5-B31E-5201937322EB}" type="presParOf" srcId="{DA126D9F-5740-4AAD-B3A4-4C730627B3AC}" destId="{1410FC82-F406-4FA8-9270-DF1CB65C8C3E}" srcOrd="1" destOrd="0" presId="urn:microsoft.com/office/officeart/2005/8/layout/orgChart1"/>
    <dgm:cxn modelId="{0D3C151A-125F-4D91-B656-0C566FAD5C37}" type="presParOf" srcId="{DA126D9F-5740-4AAD-B3A4-4C730627B3AC}" destId="{448BC727-432F-434E-A169-B23A3F5E6C81}" srcOrd="2" destOrd="0" presId="urn:microsoft.com/office/officeart/2005/8/layout/orgChart1"/>
    <dgm:cxn modelId="{E4CF16D5-3952-4095-8C6F-BA4DA96E42CE}" type="presParOf" srcId="{A15DC828-A43C-450C-9B5B-5CB7F5B90064}" destId="{5F7D8E28-60F1-4541-8EC1-FE886E2FFA23}" srcOrd="2" destOrd="0" presId="urn:microsoft.com/office/officeart/2005/8/layout/orgChart1"/>
    <dgm:cxn modelId="{8AEDCFFE-643F-4D5E-9838-8715DFC5C6C2}" type="presParOf" srcId="{9F14DFA8-4595-45D5-9B20-519AC1DF8811}" destId="{4847A4E4-73E8-4F13-983A-651596034DEA}"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070A6-929C-4B96-A188-35035D20C087}">
      <dsp:nvSpPr>
        <dsp:cNvPr id="0" name=""/>
        <dsp:cNvSpPr/>
      </dsp:nvSpPr>
      <dsp:spPr>
        <a:xfrm>
          <a:off x="2819400" y="1449257"/>
          <a:ext cx="1994746" cy="346195"/>
        </a:xfrm>
        <a:custGeom>
          <a:avLst/>
          <a:gdLst/>
          <a:ahLst/>
          <a:cxnLst/>
          <a:rect l="0" t="0" r="0" b="0"/>
          <a:pathLst>
            <a:path>
              <a:moveTo>
                <a:pt x="0" y="0"/>
              </a:moveTo>
              <a:lnTo>
                <a:pt x="0" y="173097"/>
              </a:lnTo>
              <a:lnTo>
                <a:pt x="1994746" y="173097"/>
              </a:lnTo>
              <a:lnTo>
                <a:pt x="1994746" y="346195"/>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67399D-4F29-4CD4-BC2D-26F3D55DBD6E}">
      <dsp:nvSpPr>
        <dsp:cNvPr id="0" name=""/>
        <dsp:cNvSpPr/>
      </dsp:nvSpPr>
      <dsp:spPr>
        <a:xfrm>
          <a:off x="2773679" y="1449257"/>
          <a:ext cx="91440" cy="346195"/>
        </a:xfrm>
        <a:custGeom>
          <a:avLst/>
          <a:gdLst/>
          <a:ahLst/>
          <a:cxnLst/>
          <a:rect l="0" t="0" r="0" b="0"/>
          <a:pathLst>
            <a:path>
              <a:moveTo>
                <a:pt x="45720" y="0"/>
              </a:moveTo>
              <a:lnTo>
                <a:pt x="45720" y="346195"/>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1E36DC9-5720-4D3B-B0AD-02F7B3BC99F9}">
      <dsp:nvSpPr>
        <dsp:cNvPr id="0" name=""/>
        <dsp:cNvSpPr/>
      </dsp:nvSpPr>
      <dsp:spPr>
        <a:xfrm>
          <a:off x="824653" y="1449257"/>
          <a:ext cx="1994746" cy="346195"/>
        </a:xfrm>
        <a:custGeom>
          <a:avLst/>
          <a:gdLst/>
          <a:ahLst/>
          <a:cxnLst/>
          <a:rect l="0" t="0" r="0" b="0"/>
          <a:pathLst>
            <a:path>
              <a:moveTo>
                <a:pt x="1994746" y="0"/>
              </a:moveTo>
              <a:lnTo>
                <a:pt x="1994746" y="173097"/>
              </a:lnTo>
              <a:lnTo>
                <a:pt x="0" y="173097"/>
              </a:lnTo>
              <a:lnTo>
                <a:pt x="0" y="346195"/>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12D234-ADD0-4757-A670-A50078C0C2F4}">
      <dsp:nvSpPr>
        <dsp:cNvPr id="0" name=""/>
        <dsp:cNvSpPr/>
      </dsp:nvSpPr>
      <dsp:spPr>
        <a:xfrm>
          <a:off x="1743077" y="421295"/>
          <a:ext cx="2152644" cy="10279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400" b="0" i="0" u="none" strike="noStrike" kern="1200" cap="none" normalizeH="0" baseline="0" dirty="0">
              <a:ln/>
              <a:effectLst/>
              <a:latin typeface="Times New Roman" panose="02020603050405020304" pitchFamily="18" charset="0"/>
            </a:rPr>
            <a:t>Types of shedding mechanisms</a:t>
          </a:r>
        </a:p>
      </dsp:txBody>
      <dsp:txXfrm>
        <a:off x="1743077" y="421295"/>
        <a:ext cx="2152644" cy="1027961"/>
      </dsp:txXfrm>
    </dsp:sp>
    <dsp:sp modelId="{25B67A6E-379A-46A3-9131-20663223A909}">
      <dsp:nvSpPr>
        <dsp:cNvPr id="0" name=""/>
        <dsp:cNvSpPr/>
      </dsp:nvSpPr>
      <dsp:spPr>
        <a:xfrm>
          <a:off x="378" y="1795452"/>
          <a:ext cx="1648550" cy="8242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400" b="0" i="0" u="none" strike="noStrike" kern="1200" cap="none" normalizeH="0" baseline="0">
              <a:ln/>
              <a:effectLst/>
              <a:latin typeface="Times New Roman" panose="02020603050405020304" pitchFamily="18" charset="0"/>
            </a:rPr>
            <a:t>Cam shedding</a:t>
          </a:r>
          <a:endParaRPr kumimoji="0" lang="en-US" altLang="bg-BG" sz="2400" b="0" i="0" u="none" strike="noStrike" kern="1200" cap="none" normalizeH="0" baseline="0" dirty="0">
            <a:ln/>
            <a:effectLst/>
            <a:latin typeface="Times New Roman" panose="02020603050405020304" pitchFamily="18" charset="0"/>
          </a:endParaRPr>
        </a:p>
      </dsp:txBody>
      <dsp:txXfrm>
        <a:off x="378" y="1795452"/>
        <a:ext cx="1648550" cy="824275"/>
      </dsp:txXfrm>
    </dsp:sp>
    <dsp:sp modelId="{CEC5A545-D554-4460-9E2B-F52BB4F6492A}">
      <dsp:nvSpPr>
        <dsp:cNvPr id="0" name=""/>
        <dsp:cNvSpPr/>
      </dsp:nvSpPr>
      <dsp:spPr>
        <a:xfrm>
          <a:off x="1995124" y="1795452"/>
          <a:ext cx="1648550" cy="8242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400" b="0" i="0" u="none" strike="noStrike" kern="1200" cap="none" normalizeH="0" baseline="0">
              <a:ln/>
              <a:effectLst/>
              <a:latin typeface="Times New Roman" panose="02020603050405020304" pitchFamily="18" charset="0"/>
            </a:rPr>
            <a:t>Dobby shedding</a:t>
          </a:r>
          <a:endParaRPr kumimoji="0" lang="en-US" altLang="bg-BG" sz="2400" b="0" i="0" u="none" strike="noStrike" kern="1200" cap="none" normalizeH="0" baseline="0" dirty="0">
            <a:ln/>
            <a:effectLst/>
            <a:latin typeface="Times New Roman" panose="02020603050405020304" pitchFamily="18" charset="0"/>
          </a:endParaRPr>
        </a:p>
      </dsp:txBody>
      <dsp:txXfrm>
        <a:off x="1995124" y="1795452"/>
        <a:ext cx="1648550" cy="824275"/>
      </dsp:txXfrm>
    </dsp:sp>
    <dsp:sp modelId="{F76FE6BC-2DAE-472B-95C2-64FF3D683800}">
      <dsp:nvSpPr>
        <dsp:cNvPr id="0" name=""/>
        <dsp:cNvSpPr/>
      </dsp:nvSpPr>
      <dsp:spPr>
        <a:xfrm>
          <a:off x="3989870" y="1795452"/>
          <a:ext cx="1648550" cy="8242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400" b="0" i="0" u="none" strike="noStrike" kern="1200" cap="none" normalizeH="0" baseline="0">
              <a:ln/>
              <a:effectLst/>
              <a:latin typeface="Times New Roman" panose="02020603050405020304" pitchFamily="18" charset="0"/>
            </a:rPr>
            <a:t>Jacquard shedding</a:t>
          </a:r>
          <a:endParaRPr kumimoji="0" lang="en-US" altLang="bg-BG" sz="2400" b="0" i="0" u="none" strike="noStrike" kern="1200" cap="none" normalizeH="0" baseline="0" dirty="0">
            <a:ln/>
            <a:effectLst/>
            <a:latin typeface="Times New Roman" panose="02020603050405020304" pitchFamily="18" charset="0"/>
          </a:endParaRPr>
        </a:p>
      </dsp:txBody>
      <dsp:txXfrm>
        <a:off x="3989870" y="1795452"/>
        <a:ext cx="1648550" cy="824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A398F-3603-47A5-96C5-F095E2C9B514}">
      <dsp:nvSpPr>
        <dsp:cNvPr id="0" name=""/>
        <dsp:cNvSpPr/>
      </dsp:nvSpPr>
      <dsp:spPr>
        <a:xfrm>
          <a:off x="4593999" y="1387997"/>
          <a:ext cx="404974" cy="1396634"/>
        </a:xfrm>
        <a:custGeom>
          <a:avLst/>
          <a:gdLst/>
          <a:ahLst/>
          <a:cxnLst/>
          <a:rect l="0" t="0" r="0" b="0"/>
          <a:pathLst>
            <a:path>
              <a:moveTo>
                <a:pt x="0" y="0"/>
              </a:moveTo>
              <a:lnTo>
                <a:pt x="0" y="1396634"/>
              </a:lnTo>
              <a:lnTo>
                <a:pt x="404974" y="13966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189EEC-F808-4BB3-8764-ED312992626C}">
      <dsp:nvSpPr>
        <dsp:cNvPr id="0" name=""/>
        <dsp:cNvSpPr/>
      </dsp:nvSpPr>
      <dsp:spPr>
        <a:xfrm>
          <a:off x="4593999" y="1387997"/>
          <a:ext cx="404974" cy="506092"/>
        </a:xfrm>
        <a:custGeom>
          <a:avLst/>
          <a:gdLst/>
          <a:ahLst/>
          <a:cxnLst/>
          <a:rect l="0" t="0" r="0" b="0"/>
          <a:pathLst>
            <a:path>
              <a:moveTo>
                <a:pt x="0" y="0"/>
              </a:moveTo>
              <a:lnTo>
                <a:pt x="0" y="506092"/>
              </a:lnTo>
              <a:lnTo>
                <a:pt x="404974" y="5060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3DCD1F-6749-4DC1-AD8C-DA637D808C69}">
      <dsp:nvSpPr>
        <dsp:cNvPr id="0" name=""/>
        <dsp:cNvSpPr/>
      </dsp:nvSpPr>
      <dsp:spPr>
        <a:xfrm>
          <a:off x="4344478" y="592322"/>
          <a:ext cx="1329452" cy="168250"/>
        </a:xfrm>
        <a:custGeom>
          <a:avLst/>
          <a:gdLst/>
          <a:ahLst/>
          <a:cxnLst/>
          <a:rect l="0" t="0" r="0" b="0"/>
          <a:pathLst>
            <a:path>
              <a:moveTo>
                <a:pt x="0" y="0"/>
              </a:moveTo>
              <a:lnTo>
                <a:pt x="0" y="84125"/>
              </a:lnTo>
              <a:lnTo>
                <a:pt x="1329452" y="84125"/>
              </a:lnTo>
              <a:lnTo>
                <a:pt x="1329452" y="1682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88849D-71ED-4307-A72E-8E8E7E31D6EE}">
      <dsp:nvSpPr>
        <dsp:cNvPr id="0" name=""/>
        <dsp:cNvSpPr/>
      </dsp:nvSpPr>
      <dsp:spPr>
        <a:xfrm>
          <a:off x="2910438" y="1399530"/>
          <a:ext cx="717358" cy="168250"/>
        </a:xfrm>
        <a:custGeom>
          <a:avLst/>
          <a:gdLst/>
          <a:ahLst/>
          <a:cxnLst/>
          <a:rect l="0" t="0" r="0" b="0"/>
          <a:pathLst>
            <a:path>
              <a:moveTo>
                <a:pt x="0" y="0"/>
              </a:moveTo>
              <a:lnTo>
                <a:pt x="0" y="84125"/>
              </a:lnTo>
              <a:lnTo>
                <a:pt x="717358" y="84125"/>
              </a:lnTo>
              <a:lnTo>
                <a:pt x="717358" y="1682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9735A-42F5-41C2-87A7-0A056FC35317}">
      <dsp:nvSpPr>
        <dsp:cNvPr id="0" name=""/>
        <dsp:cNvSpPr/>
      </dsp:nvSpPr>
      <dsp:spPr>
        <a:xfrm>
          <a:off x="1738798" y="2206266"/>
          <a:ext cx="189970" cy="2502641"/>
        </a:xfrm>
        <a:custGeom>
          <a:avLst/>
          <a:gdLst/>
          <a:ahLst/>
          <a:cxnLst/>
          <a:rect l="0" t="0" r="0" b="0"/>
          <a:pathLst>
            <a:path>
              <a:moveTo>
                <a:pt x="0" y="0"/>
              </a:moveTo>
              <a:lnTo>
                <a:pt x="0" y="2502641"/>
              </a:lnTo>
              <a:lnTo>
                <a:pt x="189970" y="25026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D9BCE-B628-43CE-94D6-72A77DDCA80F}">
      <dsp:nvSpPr>
        <dsp:cNvPr id="0" name=""/>
        <dsp:cNvSpPr/>
      </dsp:nvSpPr>
      <dsp:spPr>
        <a:xfrm>
          <a:off x="1738798" y="2206266"/>
          <a:ext cx="189970" cy="1832474"/>
        </a:xfrm>
        <a:custGeom>
          <a:avLst/>
          <a:gdLst/>
          <a:ahLst/>
          <a:cxnLst/>
          <a:rect l="0" t="0" r="0" b="0"/>
          <a:pathLst>
            <a:path>
              <a:moveTo>
                <a:pt x="0" y="0"/>
              </a:moveTo>
              <a:lnTo>
                <a:pt x="0" y="1832474"/>
              </a:lnTo>
              <a:lnTo>
                <a:pt x="189970" y="183247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0ECEC2-8BEA-456A-8DBC-AE997FE85523}">
      <dsp:nvSpPr>
        <dsp:cNvPr id="0" name=""/>
        <dsp:cNvSpPr/>
      </dsp:nvSpPr>
      <dsp:spPr>
        <a:xfrm>
          <a:off x="1738798" y="2206266"/>
          <a:ext cx="189970" cy="1130709"/>
        </a:xfrm>
        <a:custGeom>
          <a:avLst/>
          <a:gdLst/>
          <a:ahLst/>
          <a:cxnLst/>
          <a:rect l="0" t="0" r="0" b="0"/>
          <a:pathLst>
            <a:path>
              <a:moveTo>
                <a:pt x="0" y="0"/>
              </a:moveTo>
              <a:lnTo>
                <a:pt x="0" y="1130709"/>
              </a:lnTo>
              <a:lnTo>
                <a:pt x="189970" y="113070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17FCFB-9F71-4343-AD66-BD7C4ABA20A0}">
      <dsp:nvSpPr>
        <dsp:cNvPr id="0" name=""/>
        <dsp:cNvSpPr/>
      </dsp:nvSpPr>
      <dsp:spPr>
        <a:xfrm>
          <a:off x="1738798" y="2206266"/>
          <a:ext cx="189970" cy="415445"/>
        </a:xfrm>
        <a:custGeom>
          <a:avLst/>
          <a:gdLst/>
          <a:ahLst/>
          <a:cxnLst/>
          <a:rect l="0" t="0" r="0" b="0"/>
          <a:pathLst>
            <a:path>
              <a:moveTo>
                <a:pt x="0" y="0"/>
              </a:moveTo>
              <a:lnTo>
                <a:pt x="0" y="415445"/>
              </a:lnTo>
              <a:lnTo>
                <a:pt x="189970" y="4154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8E151-F3FB-49D5-A4A8-A4877289ED4F}">
      <dsp:nvSpPr>
        <dsp:cNvPr id="0" name=""/>
        <dsp:cNvSpPr/>
      </dsp:nvSpPr>
      <dsp:spPr>
        <a:xfrm>
          <a:off x="2245385" y="1399530"/>
          <a:ext cx="665052" cy="168250"/>
        </a:xfrm>
        <a:custGeom>
          <a:avLst/>
          <a:gdLst/>
          <a:ahLst/>
          <a:cxnLst/>
          <a:rect l="0" t="0" r="0" b="0"/>
          <a:pathLst>
            <a:path>
              <a:moveTo>
                <a:pt x="665052" y="0"/>
              </a:moveTo>
              <a:lnTo>
                <a:pt x="665052" y="84125"/>
              </a:lnTo>
              <a:lnTo>
                <a:pt x="0" y="84125"/>
              </a:lnTo>
              <a:lnTo>
                <a:pt x="0" y="1682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7BCFF-A8C7-4997-8002-B2F413FB5616}">
      <dsp:nvSpPr>
        <dsp:cNvPr id="0" name=""/>
        <dsp:cNvSpPr/>
      </dsp:nvSpPr>
      <dsp:spPr>
        <a:xfrm>
          <a:off x="2910438" y="592322"/>
          <a:ext cx="1434040" cy="168250"/>
        </a:xfrm>
        <a:custGeom>
          <a:avLst/>
          <a:gdLst/>
          <a:ahLst/>
          <a:cxnLst/>
          <a:rect l="0" t="0" r="0" b="0"/>
          <a:pathLst>
            <a:path>
              <a:moveTo>
                <a:pt x="1434040" y="0"/>
              </a:moveTo>
              <a:lnTo>
                <a:pt x="1434040" y="84125"/>
              </a:lnTo>
              <a:lnTo>
                <a:pt x="0" y="84125"/>
              </a:lnTo>
              <a:lnTo>
                <a:pt x="0" y="1682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327C4-AB8B-4C2E-BE63-CBD544D432EC}">
      <dsp:nvSpPr>
        <dsp:cNvPr id="0" name=""/>
        <dsp:cNvSpPr/>
      </dsp:nvSpPr>
      <dsp:spPr>
        <a:xfrm>
          <a:off x="3057829" y="1271"/>
          <a:ext cx="2573298" cy="591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kern="1200" cap="none" normalizeH="0" baseline="0" dirty="0">
              <a:ln/>
              <a:effectLst/>
              <a:latin typeface="Times New Roman" panose="02020603050405020304" pitchFamily="18" charset="0"/>
              <a:cs typeface="Times New Roman" panose="02020603050405020304" pitchFamily="18" charset="0"/>
            </a:rPr>
            <a:t>Weaving machines</a:t>
          </a:r>
        </a:p>
      </dsp:txBody>
      <dsp:txXfrm>
        <a:off x="3057829" y="1271"/>
        <a:ext cx="2573298" cy="591050"/>
      </dsp:txXfrm>
    </dsp:sp>
    <dsp:sp modelId="{83219CAC-1708-4C7B-8BB3-20050C7FA50C}">
      <dsp:nvSpPr>
        <dsp:cNvPr id="0" name=""/>
        <dsp:cNvSpPr/>
      </dsp:nvSpPr>
      <dsp:spPr>
        <a:xfrm>
          <a:off x="1665110" y="760572"/>
          <a:ext cx="2490655" cy="63895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kern="1200" cap="none" normalizeH="0" baseline="0" dirty="0">
              <a:ln/>
              <a:effectLst/>
              <a:latin typeface="Times New Roman" panose="02020603050405020304" pitchFamily="18" charset="0"/>
              <a:cs typeface="Times New Roman" panose="02020603050405020304" pitchFamily="18" charset="0"/>
            </a:rPr>
            <a:t>Single phase</a:t>
          </a:r>
        </a:p>
      </dsp:txBody>
      <dsp:txXfrm>
        <a:off x="1665110" y="760572"/>
        <a:ext cx="2490655" cy="638958"/>
      </dsp:txXfrm>
    </dsp:sp>
    <dsp:sp modelId="{E76E1F04-7950-4971-BB7F-3AA5495A6386}">
      <dsp:nvSpPr>
        <dsp:cNvPr id="0" name=""/>
        <dsp:cNvSpPr/>
      </dsp:nvSpPr>
      <dsp:spPr>
        <a:xfrm>
          <a:off x="1612152" y="1567780"/>
          <a:ext cx="1266467" cy="6384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kern="1200" cap="none" normalizeH="0" baseline="0" dirty="0" err="1">
              <a:ln/>
              <a:effectLst/>
              <a:latin typeface="Times New Roman" panose="02020603050405020304" pitchFamily="18" charset="0"/>
              <a:cs typeface="Times New Roman" panose="02020603050405020304" pitchFamily="18" charset="0"/>
            </a:rPr>
            <a:t>Shuttleless</a:t>
          </a:r>
          <a:endParaRPr kumimoji="0" lang="en-US" altLang="bg-BG" sz="2000" b="1" i="0" u="none" strike="noStrike" kern="1200" cap="none" normalizeH="0" baseline="0" dirty="0">
            <a:ln/>
            <a:effectLst/>
            <a:latin typeface="Times New Roman" panose="02020603050405020304" pitchFamily="18" charset="0"/>
            <a:cs typeface="Times New Roman" panose="02020603050405020304" pitchFamily="18" charset="0"/>
          </a:endParaRPr>
        </a:p>
      </dsp:txBody>
      <dsp:txXfrm>
        <a:off x="1612152" y="1567780"/>
        <a:ext cx="1266467" cy="638485"/>
      </dsp:txXfrm>
    </dsp:sp>
    <dsp:sp modelId="{E91063F6-2813-494C-83D1-3D8BB2F32C5D}">
      <dsp:nvSpPr>
        <dsp:cNvPr id="0" name=""/>
        <dsp:cNvSpPr/>
      </dsp:nvSpPr>
      <dsp:spPr>
        <a:xfrm>
          <a:off x="1928768" y="2374516"/>
          <a:ext cx="1403999" cy="4943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kern="1200" cap="none" normalizeH="0" baseline="0" dirty="0">
              <a:ln/>
              <a:effectLst/>
              <a:latin typeface="Times New Roman" panose="02020603050405020304" pitchFamily="18" charset="0"/>
              <a:cs typeface="Times New Roman" panose="02020603050405020304" pitchFamily="18" charset="0"/>
            </a:rPr>
            <a:t>Rapier</a:t>
          </a:r>
        </a:p>
      </dsp:txBody>
      <dsp:txXfrm>
        <a:off x="1928768" y="2374516"/>
        <a:ext cx="1403999" cy="494391"/>
      </dsp:txXfrm>
    </dsp:sp>
    <dsp:sp modelId="{3B73DAE2-6C9C-4CC7-AC2A-6BBD7E97DAF4}">
      <dsp:nvSpPr>
        <dsp:cNvPr id="0" name=""/>
        <dsp:cNvSpPr/>
      </dsp:nvSpPr>
      <dsp:spPr>
        <a:xfrm>
          <a:off x="1928768" y="3037157"/>
          <a:ext cx="1403999" cy="59963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kern="1200" cap="none" normalizeH="0" baseline="0" dirty="0">
              <a:ln/>
              <a:effectLst/>
              <a:latin typeface="Times New Roman" panose="02020603050405020304" pitchFamily="18" charset="0"/>
              <a:cs typeface="Times New Roman" panose="02020603050405020304" pitchFamily="18" charset="0"/>
            </a:rPr>
            <a:t>Projectile</a:t>
          </a:r>
        </a:p>
      </dsp:txBody>
      <dsp:txXfrm>
        <a:off x="1928768" y="3037157"/>
        <a:ext cx="1403999" cy="599635"/>
      </dsp:txXfrm>
    </dsp:sp>
    <dsp:sp modelId="{CE235F5A-3E7B-478D-9CAB-5D2447C9568D}">
      <dsp:nvSpPr>
        <dsp:cNvPr id="0" name=""/>
        <dsp:cNvSpPr/>
      </dsp:nvSpPr>
      <dsp:spPr>
        <a:xfrm>
          <a:off x="1928768" y="3805043"/>
          <a:ext cx="1403999" cy="46739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kern="1200" cap="none" normalizeH="0" baseline="0" dirty="0">
              <a:ln/>
              <a:effectLst/>
              <a:latin typeface="Times New Roman" panose="02020603050405020304" pitchFamily="18" charset="0"/>
              <a:cs typeface="Times New Roman" panose="02020603050405020304" pitchFamily="18" charset="0"/>
            </a:rPr>
            <a:t>Air-jet</a:t>
          </a:r>
        </a:p>
      </dsp:txBody>
      <dsp:txXfrm>
        <a:off x="1928768" y="3805043"/>
        <a:ext cx="1403999" cy="467394"/>
      </dsp:txXfrm>
    </dsp:sp>
    <dsp:sp modelId="{0F8517DD-AA25-44E8-A3FE-83464A5FD52A}">
      <dsp:nvSpPr>
        <dsp:cNvPr id="0" name=""/>
        <dsp:cNvSpPr/>
      </dsp:nvSpPr>
      <dsp:spPr>
        <a:xfrm>
          <a:off x="1928768" y="4440688"/>
          <a:ext cx="1403999" cy="53643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kern="1200" cap="none" normalizeH="0" baseline="0" dirty="0">
              <a:ln/>
              <a:effectLst/>
              <a:latin typeface="Times New Roman" panose="02020603050405020304" pitchFamily="18" charset="0"/>
              <a:cs typeface="Times New Roman" panose="02020603050405020304" pitchFamily="18" charset="0"/>
            </a:rPr>
            <a:t>Water-jet</a:t>
          </a:r>
        </a:p>
      </dsp:txBody>
      <dsp:txXfrm>
        <a:off x="1928768" y="4440688"/>
        <a:ext cx="1403999" cy="536437"/>
      </dsp:txXfrm>
    </dsp:sp>
    <dsp:sp modelId="{9904D310-A0F9-4D89-8860-13B3DB52C434}">
      <dsp:nvSpPr>
        <dsp:cNvPr id="0" name=""/>
        <dsp:cNvSpPr/>
      </dsp:nvSpPr>
      <dsp:spPr>
        <a:xfrm>
          <a:off x="3046869" y="1567780"/>
          <a:ext cx="1161855" cy="6307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kern="1200" cap="none" normalizeH="0" baseline="0" dirty="0">
              <a:ln/>
              <a:effectLst/>
              <a:latin typeface="Times New Roman" panose="02020603050405020304" pitchFamily="18" charset="0"/>
              <a:cs typeface="Times New Roman" panose="02020603050405020304" pitchFamily="18" charset="0"/>
            </a:rPr>
            <a:t>Shuttle</a:t>
          </a:r>
        </a:p>
      </dsp:txBody>
      <dsp:txXfrm>
        <a:off x="3046869" y="1567780"/>
        <a:ext cx="1161855" cy="630753"/>
      </dsp:txXfrm>
    </dsp:sp>
    <dsp:sp modelId="{543DCA2E-2EA9-41AB-B967-B38B786A0E76}">
      <dsp:nvSpPr>
        <dsp:cNvPr id="0" name=""/>
        <dsp:cNvSpPr/>
      </dsp:nvSpPr>
      <dsp:spPr>
        <a:xfrm>
          <a:off x="4324016" y="760572"/>
          <a:ext cx="2699830" cy="6274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1" i="0" u="none" strike="noStrike" kern="1200" cap="none" normalizeH="0" baseline="0" dirty="0">
              <a:ln/>
              <a:effectLst/>
              <a:latin typeface="Times New Roman" panose="02020603050405020304" pitchFamily="18" charset="0"/>
              <a:cs typeface="Times New Roman" panose="02020603050405020304" pitchFamily="18" charset="0"/>
            </a:rPr>
            <a:t>Multiphase</a:t>
          </a:r>
        </a:p>
      </dsp:txBody>
      <dsp:txXfrm>
        <a:off x="4324016" y="760572"/>
        <a:ext cx="2699830" cy="627424"/>
      </dsp:txXfrm>
    </dsp:sp>
    <dsp:sp modelId="{AF8DD886-432A-4540-8432-7FA6C8312E99}">
      <dsp:nvSpPr>
        <dsp:cNvPr id="0" name=""/>
        <dsp:cNvSpPr/>
      </dsp:nvSpPr>
      <dsp:spPr>
        <a:xfrm>
          <a:off x="4998974" y="1556247"/>
          <a:ext cx="1524442" cy="6756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kern="1200" cap="none" normalizeH="0" baseline="0" dirty="0">
              <a:ln/>
              <a:effectLst/>
              <a:latin typeface="Times New Roman" panose="02020603050405020304" pitchFamily="18" charset="0"/>
              <a:cs typeface="Times New Roman" panose="02020603050405020304" pitchFamily="18" charset="0"/>
            </a:rPr>
            <a:t>Filling direction</a:t>
          </a:r>
        </a:p>
      </dsp:txBody>
      <dsp:txXfrm>
        <a:off x="4998974" y="1556247"/>
        <a:ext cx="1524442" cy="675684"/>
      </dsp:txXfrm>
    </dsp:sp>
    <dsp:sp modelId="{2A01E23F-AF1B-46D9-86D0-9B9DF6B32CD6}">
      <dsp:nvSpPr>
        <dsp:cNvPr id="0" name=""/>
        <dsp:cNvSpPr/>
      </dsp:nvSpPr>
      <dsp:spPr>
        <a:xfrm>
          <a:off x="4998974" y="2400182"/>
          <a:ext cx="1560400" cy="7688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bg-BG" sz="2000" b="0" i="0" u="none" strike="noStrike" kern="1200" cap="none" normalizeH="0" baseline="0" dirty="0">
              <a:ln/>
              <a:effectLst/>
              <a:latin typeface="Times New Roman" panose="02020603050405020304" pitchFamily="18" charset="0"/>
              <a:cs typeface="Times New Roman" panose="02020603050405020304" pitchFamily="18" charset="0"/>
            </a:rPr>
            <a:t>Warp direction</a:t>
          </a:r>
        </a:p>
      </dsp:txBody>
      <dsp:txXfrm>
        <a:off x="4998974" y="2400182"/>
        <a:ext cx="1560400" cy="7688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26.9.2021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extLst>
      <p:ext uri="{BB962C8B-B14F-4D97-AF65-F5344CB8AC3E}">
        <p14:creationId xmlns:p14="http://schemas.microsoft.com/office/powerpoint/2010/main" val="271331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a:t>
            </a:fld>
            <a:endParaRPr lang="bg-BG"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11</a:t>
            </a:fld>
            <a:endParaRPr lang="bg-BG" altLang="nl-BE"/>
          </a:p>
        </p:txBody>
      </p:sp>
    </p:spTree>
    <p:extLst>
      <p:ext uri="{BB962C8B-B14F-4D97-AF65-F5344CB8AC3E}">
        <p14:creationId xmlns:p14="http://schemas.microsoft.com/office/powerpoint/2010/main" val="407476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12</a:t>
            </a:fld>
            <a:endParaRPr lang="bg-BG" altLang="nl-BE"/>
          </a:p>
        </p:txBody>
      </p:sp>
    </p:spTree>
    <p:extLst>
      <p:ext uri="{BB962C8B-B14F-4D97-AF65-F5344CB8AC3E}">
        <p14:creationId xmlns:p14="http://schemas.microsoft.com/office/powerpoint/2010/main" val="1650486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13</a:t>
            </a:fld>
            <a:endParaRPr lang="bg-BG" altLang="nl-BE"/>
          </a:p>
        </p:txBody>
      </p:sp>
    </p:spTree>
    <p:extLst>
      <p:ext uri="{BB962C8B-B14F-4D97-AF65-F5344CB8AC3E}">
        <p14:creationId xmlns:p14="http://schemas.microsoft.com/office/powerpoint/2010/main" val="9772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14</a:t>
            </a:fld>
            <a:endParaRPr lang="bg-BG" altLang="nl-BE"/>
          </a:p>
        </p:txBody>
      </p:sp>
    </p:spTree>
    <p:extLst>
      <p:ext uri="{BB962C8B-B14F-4D97-AF65-F5344CB8AC3E}">
        <p14:creationId xmlns:p14="http://schemas.microsoft.com/office/powerpoint/2010/main" val="210930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15</a:t>
            </a:fld>
            <a:endParaRPr lang="bg-BG" altLang="nl-BE"/>
          </a:p>
        </p:txBody>
      </p:sp>
    </p:spTree>
    <p:extLst>
      <p:ext uri="{BB962C8B-B14F-4D97-AF65-F5344CB8AC3E}">
        <p14:creationId xmlns:p14="http://schemas.microsoft.com/office/powerpoint/2010/main" val="2735465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16</a:t>
            </a:fld>
            <a:endParaRPr lang="bg-BG" altLang="nl-BE"/>
          </a:p>
        </p:txBody>
      </p:sp>
    </p:spTree>
    <p:extLst>
      <p:ext uri="{BB962C8B-B14F-4D97-AF65-F5344CB8AC3E}">
        <p14:creationId xmlns:p14="http://schemas.microsoft.com/office/powerpoint/2010/main" val="405258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17</a:t>
            </a:fld>
            <a:endParaRPr lang="bg-BG" altLang="nl-BE"/>
          </a:p>
        </p:txBody>
      </p:sp>
    </p:spTree>
    <p:extLst>
      <p:ext uri="{BB962C8B-B14F-4D97-AF65-F5344CB8AC3E}">
        <p14:creationId xmlns:p14="http://schemas.microsoft.com/office/powerpoint/2010/main" val="128055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18</a:t>
            </a:fld>
            <a:endParaRPr lang="bg-BG" altLang="nl-BE"/>
          </a:p>
        </p:txBody>
      </p:sp>
    </p:spTree>
    <p:extLst>
      <p:ext uri="{BB962C8B-B14F-4D97-AF65-F5344CB8AC3E}">
        <p14:creationId xmlns:p14="http://schemas.microsoft.com/office/powerpoint/2010/main" val="3566828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19</a:t>
            </a:fld>
            <a:endParaRPr lang="bg-BG" altLang="nl-BE"/>
          </a:p>
        </p:txBody>
      </p:sp>
    </p:spTree>
    <p:extLst>
      <p:ext uri="{BB962C8B-B14F-4D97-AF65-F5344CB8AC3E}">
        <p14:creationId xmlns:p14="http://schemas.microsoft.com/office/powerpoint/2010/main" val="214304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20</a:t>
            </a:fld>
            <a:endParaRPr lang="bg-BG" altLang="nl-BE"/>
          </a:p>
        </p:txBody>
      </p:sp>
    </p:spTree>
    <p:extLst>
      <p:ext uri="{BB962C8B-B14F-4D97-AF65-F5344CB8AC3E}">
        <p14:creationId xmlns:p14="http://schemas.microsoft.com/office/powerpoint/2010/main" val="419530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a:t>
            </a:fld>
            <a:endParaRPr lang="bg-BG" alt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21</a:t>
            </a:fld>
            <a:endParaRPr lang="bg-BG" altLang="nl-BE"/>
          </a:p>
        </p:txBody>
      </p:sp>
    </p:spTree>
    <p:extLst>
      <p:ext uri="{BB962C8B-B14F-4D97-AF65-F5344CB8AC3E}">
        <p14:creationId xmlns:p14="http://schemas.microsoft.com/office/powerpoint/2010/main" val="3092149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22</a:t>
            </a:fld>
            <a:endParaRPr lang="bg-BG" altLang="nl-BE"/>
          </a:p>
        </p:txBody>
      </p:sp>
    </p:spTree>
    <p:extLst>
      <p:ext uri="{BB962C8B-B14F-4D97-AF65-F5344CB8AC3E}">
        <p14:creationId xmlns:p14="http://schemas.microsoft.com/office/powerpoint/2010/main" val="3788102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23</a:t>
            </a:fld>
            <a:endParaRPr lang="bg-BG" alt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24</a:t>
            </a:fld>
            <a:endParaRPr lang="bg-BG"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4</a:t>
            </a:fld>
            <a:endParaRPr lang="bg-BG"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5</a:t>
            </a:fld>
            <a:endParaRPr lang="bg-BG" altLang="nl-BE"/>
          </a:p>
        </p:txBody>
      </p:sp>
    </p:spTree>
    <p:extLst>
      <p:ext uri="{BB962C8B-B14F-4D97-AF65-F5344CB8AC3E}">
        <p14:creationId xmlns:p14="http://schemas.microsoft.com/office/powerpoint/2010/main" val="21559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6</a:t>
            </a:fld>
            <a:endParaRPr lang="bg-BG" altLang="nl-BE"/>
          </a:p>
        </p:txBody>
      </p:sp>
    </p:spTree>
    <p:extLst>
      <p:ext uri="{BB962C8B-B14F-4D97-AF65-F5344CB8AC3E}">
        <p14:creationId xmlns:p14="http://schemas.microsoft.com/office/powerpoint/2010/main" val="306691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7</a:t>
            </a:fld>
            <a:endParaRPr lang="bg-BG" altLang="nl-BE"/>
          </a:p>
        </p:txBody>
      </p:sp>
    </p:spTree>
    <p:extLst>
      <p:ext uri="{BB962C8B-B14F-4D97-AF65-F5344CB8AC3E}">
        <p14:creationId xmlns:p14="http://schemas.microsoft.com/office/powerpoint/2010/main" val="269872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8</a:t>
            </a:fld>
            <a:endParaRPr lang="bg-BG" alt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9</a:t>
            </a:fld>
            <a:endParaRPr lang="bg-BG" altLang="nl-BE"/>
          </a:p>
        </p:txBody>
      </p:sp>
    </p:spTree>
    <p:extLst>
      <p:ext uri="{BB962C8B-B14F-4D97-AF65-F5344CB8AC3E}">
        <p14:creationId xmlns:p14="http://schemas.microsoft.com/office/powerpoint/2010/main" val="52068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10</a:t>
            </a:fld>
            <a:endParaRPr lang="bg-BG" altLang="nl-BE"/>
          </a:p>
        </p:txBody>
      </p:sp>
    </p:spTree>
    <p:extLst>
      <p:ext uri="{BB962C8B-B14F-4D97-AF65-F5344CB8AC3E}">
        <p14:creationId xmlns:p14="http://schemas.microsoft.com/office/powerpoint/2010/main" val="259978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9/26/2021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9/26/2021</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9/26/2021</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9/26/2021</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9/26/2021</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9/26/2021</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9/26/2021</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9/26/2021</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9/26/2021</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9/26/2021</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9/26/2021</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9/26/2021</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hyperlink" Target="https://ict-tex.eu/" TargetMode="External"/><Relationship Id="rId7"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mailto:joy_angels@abv.bg" TargetMode="External"/><Relationship Id="rId4" Type="http://schemas.openxmlformats.org/officeDocument/2006/relationships/hyperlink" Target="mailto:radost@tu-sofia.b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3375D-72FD-40EC-9D97-CBC506FA06AF}"/>
              </a:ext>
            </a:extLst>
          </p:cNvPr>
          <p:cNvSpPr/>
          <p:nvPr/>
        </p:nvSpPr>
        <p:spPr>
          <a:xfrm>
            <a:off x="2259806" y="1389693"/>
            <a:ext cx="7672388" cy="553998"/>
          </a:xfrm>
          <a:prstGeom prst="rect">
            <a:avLst/>
          </a:prstGeom>
        </p:spPr>
        <p:txBody>
          <a:bodyPr>
            <a:spAutoFit/>
          </a:bodyPr>
          <a:lstStyle/>
          <a:p>
            <a:pPr algn="ctr">
              <a:defRPr/>
            </a:pPr>
            <a:r>
              <a:rPr lang="en-GB" altLang="en-US" sz="3000" b="1" dirty="0">
                <a:latin typeface="Arial" charset="0"/>
              </a:rPr>
              <a:t>TRAINING COURSE</a:t>
            </a:r>
            <a:endParaRPr lang="en-GB" altLang="en-US" sz="3000" dirty="0">
              <a:effectLst>
                <a:outerShdw blurRad="38100" dist="38100" dir="2700000" algn="tl">
                  <a:srgbClr val="000000">
                    <a:alpha val="43137"/>
                  </a:srgbClr>
                </a:outerShdw>
              </a:effectLst>
              <a:latin typeface="Arial" charset="0"/>
            </a:endParaRPr>
          </a:p>
        </p:txBody>
      </p:sp>
      <p:sp>
        <p:nvSpPr>
          <p:cNvPr id="13" name="Title 1">
            <a:extLst>
              <a:ext uri="{FF2B5EF4-FFF2-40B4-BE49-F238E27FC236}">
                <a16:creationId xmlns:a16="http://schemas.microsoft.com/office/drawing/2014/main" id="{C7A5077A-93A3-4EFD-A68E-E52050F75204}"/>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sp>
        <p:nvSpPr>
          <p:cNvPr id="2" name="Title 1">
            <a:extLst>
              <a:ext uri="{FF2B5EF4-FFF2-40B4-BE49-F238E27FC236}">
                <a16:creationId xmlns:a16="http://schemas.microsoft.com/office/drawing/2014/main" id="{0A745210-8477-4500-88FB-DC9E3F8FB3A0}"/>
              </a:ext>
            </a:extLst>
          </p:cNvPr>
          <p:cNvSpPr>
            <a:spLocks noGrp="1"/>
          </p:cNvSpPr>
          <p:nvPr>
            <p:ph type="title"/>
          </p:nvPr>
        </p:nvSpPr>
        <p:spPr>
          <a:xfrm>
            <a:off x="647700" y="3200400"/>
            <a:ext cx="10972799" cy="1765854"/>
          </a:xfrm>
        </p:spPr>
        <p:txBody>
          <a:bodyPr>
            <a:noAutofit/>
          </a:bodyPr>
          <a:lstStyle/>
          <a:p>
            <a:pPr>
              <a:spcBef>
                <a:spcPts val="0"/>
              </a:spcBef>
              <a:defRPr/>
            </a:pPr>
            <a:r>
              <a:rPr lang="en-US" sz="1800" b="1" dirty="0">
                <a:latin typeface="+mn-lt"/>
              </a:rPr>
              <a:t>Prof. </a:t>
            </a:r>
            <a:r>
              <a:rPr lang="en-US" sz="1800" b="1" dirty="0" err="1">
                <a:latin typeface="+mn-lt"/>
              </a:rPr>
              <a:t>Radostina</a:t>
            </a:r>
            <a:r>
              <a:rPr lang="en-US" sz="1800" b="1" dirty="0">
                <a:latin typeface="+mn-lt"/>
              </a:rPr>
              <a:t> A. ANGELOVA, PhD, DSc</a:t>
            </a:r>
            <a:br>
              <a:rPr lang="en-US" sz="1800" b="1" dirty="0">
                <a:latin typeface="+mn-lt"/>
              </a:rPr>
            </a:br>
            <a:r>
              <a:rPr lang="en-US" sz="1600" dirty="0">
                <a:latin typeface="+mn-lt"/>
              </a:rPr>
              <a:t>Technical University of Sofia, BULGARIA</a:t>
            </a:r>
            <a:br>
              <a:rPr lang="en-US" sz="1600" b="1" dirty="0">
                <a:latin typeface="+mn-lt"/>
              </a:rPr>
            </a:br>
            <a:br>
              <a:rPr lang="en-US" sz="1600" dirty="0">
                <a:latin typeface="+mn-lt"/>
              </a:rPr>
            </a:b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594FCB9A-E842-4569-824C-2680A40C34EE}"/>
              </a:ext>
            </a:extLst>
          </p:cNvPr>
          <p:cNvSpPr/>
          <p:nvPr/>
        </p:nvSpPr>
        <p:spPr>
          <a:xfrm>
            <a:off x="1181100" y="5092684"/>
            <a:ext cx="10058400" cy="369332"/>
          </a:xfrm>
          <a:prstGeom prst="rect">
            <a:avLst/>
          </a:prstGeom>
        </p:spPr>
        <p:txBody>
          <a:bodyPr wrap="square">
            <a:spAutoFit/>
          </a:bodyPr>
          <a:lstStyle/>
          <a:p>
            <a:pPr algn="ctr">
              <a:defRPr/>
            </a:pPr>
            <a:r>
              <a:rPr lang="en-US" b="1" dirty="0">
                <a:solidFill>
                  <a:srgbClr val="0064F6"/>
                </a:solidFill>
                <a:latin typeface="Arial" charset="0"/>
                <a:ea typeface="+mj-ea"/>
                <a:cs typeface="+mj-cs"/>
              </a:rPr>
              <a:t>ICT IN TEXTILE AND CLOTHING HIGHER EDUCATION AND BUSINESS</a:t>
            </a:r>
            <a:endParaRPr lang="bg-BG" dirty="0">
              <a:solidFill>
                <a:srgbClr val="0064F6"/>
              </a:solidFill>
              <a:latin typeface="Arial" charset="0"/>
            </a:endParaRPr>
          </a:p>
        </p:txBody>
      </p:sp>
      <p:sp>
        <p:nvSpPr>
          <p:cNvPr id="16" name="Rectangle 15">
            <a:extLst>
              <a:ext uri="{FF2B5EF4-FFF2-40B4-BE49-F238E27FC236}">
                <a16:creationId xmlns:a16="http://schemas.microsoft.com/office/drawing/2014/main" id="{F78EF5FC-4671-48E4-9323-EC652CE261E1}"/>
              </a:ext>
            </a:extLst>
          </p:cNvPr>
          <p:cNvSpPr/>
          <p:nvPr/>
        </p:nvSpPr>
        <p:spPr>
          <a:xfrm>
            <a:off x="3798094" y="5515421"/>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a:t>
            </a:fld>
            <a:endParaRPr lang="en-US" altLang="nl-BE"/>
          </a:p>
        </p:txBody>
      </p:sp>
      <p:sp>
        <p:nvSpPr>
          <p:cNvPr id="17" name="Title 2"/>
          <p:cNvSpPr>
            <a:spLocks noGrp="1"/>
          </p:cNvSpPr>
          <p:nvPr/>
        </p:nvSpPr>
        <p:spPr bwMode="auto">
          <a:xfrm>
            <a:off x="914400" y="1828800"/>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200" b="1" cap="all" dirty="0"/>
              <a:t>Design and production of woven fabrics</a:t>
            </a:r>
          </a:p>
        </p:txBody>
      </p:sp>
    </p:spTree>
    <p:extLst>
      <p:ext uri="{BB962C8B-B14F-4D97-AF65-F5344CB8AC3E}">
        <p14:creationId xmlns:p14="http://schemas.microsoft.com/office/powerpoint/2010/main" val="291136375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10</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1. </a:t>
            </a:r>
            <a:r>
              <a:rPr lang="bg-BG" sz="2000" dirty="0" err="1">
                <a:solidFill>
                  <a:schemeClr val="bg1"/>
                </a:solidFill>
                <a:effectLst/>
                <a:ea typeface="Times New Roman" panose="02020603050405020304" pitchFamily="18" charset="0"/>
              </a:rPr>
              <a:t>Introduction</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to</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and</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preparatory</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processes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 Introduction to weaving</a:t>
            </a:r>
          </a:p>
          <a:p>
            <a:endParaRPr lang="en-US" sz="2000" b="1" dirty="0">
              <a:solidFill>
                <a:srgbClr val="0E101A"/>
              </a:solidFill>
              <a:ea typeface="Times New Roman" panose="02020603050405020304" pitchFamily="18" charset="0"/>
            </a:endParaRPr>
          </a:p>
          <a:p>
            <a:r>
              <a:rPr lang="en-US" sz="2000" dirty="0">
                <a:solidFill>
                  <a:srgbClr val="0E101A"/>
                </a:solidFill>
                <a:ea typeface="Times New Roman" panose="02020603050405020304" pitchFamily="18" charset="0"/>
              </a:rPr>
              <a:t>The lesson introduces the woven textiles and the principles for their formation</a:t>
            </a:r>
          </a:p>
          <a:p>
            <a:endParaRPr lang="bg-BG" sz="2000" dirty="0"/>
          </a:p>
        </p:txBody>
      </p:sp>
      <p:pic>
        <p:nvPicPr>
          <p:cNvPr id="11" name="Picture 10">
            <a:extLst>
              <a:ext uri="{FF2B5EF4-FFF2-40B4-BE49-F238E27FC236}">
                <a16:creationId xmlns:a16="http://schemas.microsoft.com/office/drawing/2014/main" id="{3FD9EAFD-5214-40E8-BC44-90927B2670C2}"/>
              </a:ext>
            </a:extLst>
          </p:cNvPr>
          <p:cNvPicPr>
            <a:picLocks noChangeAspect="1"/>
          </p:cNvPicPr>
          <p:nvPr/>
        </p:nvPicPr>
        <p:blipFill>
          <a:blip r:embed="rId5"/>
          <a:stretch>
            <a:fillRect/>
          </a:stretch>
        </p:blipFill>
        <p:spPr>
          <a:xfrm>
            <a:off x="685800" y="2563051"/>
            <a:ext cx="6890710" cy="3713619"/>
          </a:xfrm>
          <a:prstGeom prst="rect">
            <a:avLst/>
          </a:prstGeom>
        </p:spPr>
      </p:pic>
      <p:pic>
        <p:nvPicPr>
          <p:cNvPr id="12" name="Picture 11">
            <a:extLst>
              <a:ext uri="{FF2B5EF4-FFF2-40B4-BE49-F238E27FC236}">
                <a16:creationId xmlns:a16="http://schemas.microsoft.com/office/drawing/2014/main" id="{C1112B31-CC0A-402E-B662-9ADE933D3C59}"/>
              </a:ext>
            </a:extLst>
          </p:cNvPr>
          <p:cNvPicPr>
            <a:picLocks noChangeAspect="1"/>
          </p:cNvPicPr>
          <p:nvPr/>
        </p:nvPicPr>
        <p:blipFill>
          <a:blip r:embed="rId6"/>
          <a:stretch>
            <a:fillRect/>
          </a:stretch>
        </p:blipFill>
        <p:spPr>
          <a:xfrm>
            <a:off x="7561136" y="3719425"/>
            <a:ext cx="4275264" cy="2806923"/>
          </a:xfrm>
          <a:prstGeom prst="rect">
            <a:avLst/>
          </a:prstGeom>
        </p:spPr>
      </p:pic>
    </p:spTree>
    <p:extLst>
      <p:ext uri="{BB962C8B-B14F-4D97-AF65-F5344CB8AC3E}">
        <p14:creationId xmlns:p14="http://schemas.microsoft.com/office/powerpoint/2010/main" val="206673466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11</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1. </a:t>
            </a:r>
            <a:r>
              <a:rPr lang="bg-BG" sz="2000" dirty="0" err="1">
                <a:solidFill>
                  <a:schemeClr val="bg1"/>
                </a:solidFill>
                <a:effectLst/>
                <a:ea typeface="Times New Roman" panose="02020603050405020304" pitchFamily="18" charset="0"/>
              </a:rPr>
              <a:t>Introduction</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to</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and</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preparatory</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processes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069264" y="1264446"/>
            <a:ext cx="6934200" cy="347787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 Introduction to weaving</a:t>
            </a:r>
          </a:p>
          <a:p>
            <a:endParaRPr lang="en-US" sz="2000" b="1" dirty="0">
              <a:solidFill>
                <a:srgbClr val="0E101A"/>
              </a:solidFill>
              <a:ea typeface="Times New Roman" panose="02020603050405020304" pitchFamily="18" charset="0"/>
            </a:endParaRPr>
          </a:p>
          <a:p>
            <a:r>
              <a:rPr lang="en-US" sz="2000" dirty="0"/>
              <a:t>It explains the basic mechanisms and elements in a weaving machine:</a:t>
            </a:r>
          </a:p>
          <a:p>
            <a:pPr marL="342900" indent="-342900">
              <a:buFont typeface="Wingdings" panose="05000000000000000000" pitchFamily="2" charset="2"/>
              <a:buChar char="§"/>
            </a:pPr>
            <a:r>
              <a:rPr lang="en-US" sz="2000" dirty="0"/>
              <a:t>Warp set let-off</a:t>
            </a:r>
          </a:p>
          <a:p>
            <a:pPr marL="342900" indent="-342900">
              <a:buFont typeface="Wingdings" panose="05000000000000000000" pitchFamily="2" charset="2"/>
              <a:buChar char="§"/>
            </a:pPr>
            <a:r>
              <a:rPr lang="en-US" sz="2000" dirty="0"/>
              <a:t>Shed formation</a:t>
            </a:r>
          </a:p>
          <a:p>
            <a:pPr marL="342900" indent="-342900">
              <a:buFont typeface="Wingdings" panose="05000000000000000000" pitchFamily="2" charset="2"/>
              <a:buChar char="§"/>
            </a:pPr>
            <a:r>
              <a:rPr lang="en-US" sz="2000" dirty="0"/>
              <a:t>Filling (weft thread) insertion</a:t>
            </a:r>
          </a:p>
          <a:p>
            <a:pPr marL="342900" indent="-342900">
              <a:buFont typeface="Wingdings" panose="05000000000000000000" pitchFamily="2" charset="2"/>
              <a:buChar char="§"/>
            </a:pPr>
            <a:r>
              <a:rPr lang="en-US" sz="2000" dirty="0"/>
              <a:t>Beating-up</a:t>
            </a:r>
          </a:p>
          <a:p>
            <a:pPr marL="342900" indent="-342900">
              <a:buFont typeface="Wingdings" panose="05000000000000000000" pitchFamily="2" charset="2"/>
              <a:buChar char="§"/>
            </a:pPr>
            <a:r>
              <a:rPr lang="en-US" sz="2000" dirty="0"/>
              <a:t>Cloth take-up</a:t>
            </a:r>
          </a:p>
          <a:p>
            <a:endParaRPr lang="en-US" sz="2000" dirty="0"/>
          </a:p>
          <a:p>
            <a:endParaRPr lang="bg-BG" sz="2000" dirty="0"/>
          </a:p>
        </p:txBody>
      </p:sp>
      <p:pic>
        <p:nvPicPr>
          <p:cNvPr id="13" name="Picture 12" descr="Diagram&#10;&#10;Description automatically generated">
            <a:extLst>
              <a:ext uri="{FF2B5EF4-FFF2-40B4-BE49-F238E27FC236}">
                <a16:creationId xmlns:a16="http://schemas.microsoft.com/office/drawing/2014/main" id="{35DD5EB3-46AE-42A0-96A6-51801864BA5B}"/>
              </a:ext>
            </a:extLst>
          </p:cNvPr>
          <p:cNvPicPr>
            <a:picLocks noChangeAspect="1"/>
          </p:cNvPicPr>
          <p:nvPr/>
        </p:nvPicPr>
        <p:blipFill rotWithShape="1">
          <a:blip r:embed="rId5"/>
          <a:srcRect b="18753"/>
          <a:stretch/>
        </p:blipFill>
        <p:spPr>
          <a:xfrm>
            <a:off x="8382000" y="2697778"/>
            <a:ext cx="2848192" cy="3833114"/>
          </a:xfrm>
          <a:prstGeom prst="rect">
            <a:avLst/>
          </a:prstGeom>
        </p:spPr>
      </p:pic>
    </p:spTree>
    <p:extLst>
      <p:ext uri="{BB962C8B-B14F-4D97-AF65-F5344CB8AC3E}">
        <p14:creationId xmlns:p14="http://schemas.microsoft.com/office/powerpoint/2010/main" val="24007771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12</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1. </a:t>
            </a:r>
            <a:r>
              <a:rPr lang="bg-BG" sz="2000" dirty="0" err="1">
                <a:solidFill>
                  <a:schemeClr val="bg1"/>
                </a:solidFill>
                <a:effectLst/>
                <a:ea typeface="Times New Roman" panose="02020603050405020304" pitchFamily="18" charset="0"/>
              </a:rPr>
              <a:t>Introduction</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to</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and</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preparatory</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processes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069264" y="1264446"/>
            <a:ext cx="6934200" cy="132343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2: Weaving preparatory processes. Winding</a:t>
            </a:r>
          </a:p>
          <a:p>
            <a:endParaRPr lang="en-US" sz="2000" b="1" dirty="0">
              <a:solidFill>
                <a:srgbClr val="0E101A"/>
              </a:solidFill>
              <a:ea typeface="Times New Roman" panose="02020603050405020304" pitchFamily="18" charset="0"/>
            </a:endParaRPr>
          </a:p>
          <a:p>
            <a:endParaRPr lang="en-US" sz="2000" dirty="0"/>
          </a:p>
          <a:p>
            <a:endParaRPr lang="bg-BG" sz="2000" dirty="0"/>
          </a:p>
        </p:txBody>
      </p:sp>
      <p:pic>
        <p:nvPicPr>
          <p:cNvPr id="4" name="Picture 3">
            <a:extLst>
              <a:ext uri="{FF2B5EF4-FFF2-40B4-BE49-F238E27FC236}">
                <a16:creationId xmlns:a16="http://schemas.microsoft.com/office/drawing/2014/main" id="{BA43A19C-22FF-4382-96EF-04EC2DAC1CAD}"/>
              </a:ext>
            </a:extLst>
          </p:cNvPr>
          <p:cNvPicPr>
            <a:picLocks noChangeAspect="1"/>
          </p:cNvPicPr>
          <p:nvPr/>
        </p:nvPicPr>
        <p:blipFill rotWithShape="1">
          <a:blip r:embed="rId5"/>
          <a:srcRect b="14683"/>
          <a:stretch/>
        </p:blipFill>
        <p:spPr>
          <a:xfrm>
            <a:off x="273301" y="2814890"/>
            <a:ext cx="8094662" cy="3882772"/>
          </a:xfrm>
          <a:prstGeom prst="rect">
            <a:avLst/>
          </a:prstGeom>
        </p:spPr>
      </p:pic>
      <p:sp>
        <p:nvSpPr>
          <p:cNvPr id="14" name="TextBox 13">
            <a:extLst>
              <a:ext uri="{FF2B5EF4-FFF2-40B4-BE49-F238E27FC236}">
                <a16:creationId xmlns:a16="http://schemas.microsoft.com/office/drawing/2014/main" id="{AA2E8606-6FDE-40F4-BAF3-50A49B9D44C4}"/>
              </a:ext>
            </a:extLst>
          </p:cNvPr>
          <p:cNvSpPr txBox="1"/>
          <p:nvPr/>
        </p:nvSpPr>
        <p:spPr>
          <a:xfrm>
            <a:off x="4097338" y="1552922"/>
            <a:ext cx="6934200" cy="1323439"/>
          </a:xfrm>
          <a:prstGeom prst="rect">
            <a:avLst/>
          </a:prstGeom>
          <a:noFill/>
        </p:spPr>
        <p:txBody>
          <a:bodyPr wrap="square" rtlCol="0">
            <a:spAutoFit/>
          </a:bodyPr>
          <a:lstStyle/>
          <a:p>
            <a:endParaRPr lang="en-US" sz="2000" b="1" dirty="0">
              <a:solidFill>
                <a:srgbClr val="0E101A"/>
              </a:solidFill>
              <a:ea typeface="Times New Roman" panose="02020603050405020304" pitchFamily="18" charset="0"/>
            </a:endParaRPr>
          </a:p>
          <a:p>
            <a:r>
              <a:rPr lang="en-US" sz="2000" dirty="0">
                <a:solidFill>
                  <a:srgbClr val="0E101A"/>
                </a:solidFill>
                <a:ea typeface="Times New Roman" panose="02020603050405020304" pitchFamily="18" charset="0"/>
              </a:rPr>
              <a:t>The lesson introduces the weaving preparation processes, starting with the winding.</a:t>
            </a:r>
          </a:p>
          <a:p>
            <a:endParaRPr lang="bg-BG" sz="2000" dirty="0"/>
          </a:p>
        </p:txBody>
      </p:sp>
    </p:spTree>
    <p:extLst>
      <p:ext uri="{BB962C8B-B14F-4D97-AF65-F5344CB8AC3E}">
        <p14:creationId xmlns:p14="http://schemas.microsoft.com/office/powerpoint/2010/main" val="23516000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13</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1. </a:t>
            </a:r>
            <a:r>
              <a:rPr lang="bg-BG" sz="2000" dirty="0" err="1">
                <a:solidFill>
                  <a:schemeClr val="bg1"/>
                </a:solidFill>
                <a:effectLst/>
                <a:ea typeface="Times New Roman" panose="02020603050405020304" pitchFamily="18" charset="0"/>
              </a:rPr>
              <a:t>Introduction</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to</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and</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preparatory</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processes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069264" y="1264446"/>
            <a:ext cx="6934200" cy="132343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2: Weaving preparatory processes. Winding</a:t>
            </a:r>
          </a:p>
          <a:p>
            <a:endParaRPr lang="en-US" sz="2000" b="1" dirty="0">
              <a:solidFill>
                <a:srgbClr val="0E101A"/>
              </a:solidFill>
              <a:ea typeface="Times New Roman" panose="02020603050405020304" pitchFamily="18" charset="0"/>
            </a:endParaRPr>
          </a:p>
          <a:p>
            <a:endParaRPr lang="en-US" sz="2000" dirty="0"/>
          </a:p>
          <a:p>
            <a:endParaRPr lang="bg-BG" sz="2000" dirty="0"/>
          </a:p>
        </p:txBody>
      </p:sp>
      <p:pic>
        <p:nvPicPr>
          <p:cNvPr id="11" name="Picture 9">
            <a:extLst>
              <a:ext uri="{FF2B5EF4-FFF2-40B4-BE49-F238E27FC236}">
                <a16:creationId xmlns:a16="http://schemas.microsoft.com/office/drawing/2014/main" id="{E0ADE9C4-DA0B-45FC-984A-97B8EF25C5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174" y="1816101"/>
            <a:ext cx="50244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C309E9F-03CF-4C98-84F1-8B315609A56C}"/>
              </a:ext>
            </a:extLst>
          </p:cNvPr>
          <p:cNvSpPr txBox="1"/>
          <p:nvPr/>
        </p:nvSpPr>
        <p:spPr>
          <a:xfrm>
            <a:off x="914400" y="2871255"/>
            <a:ext cx="6934200" cy="317009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Essence and aims of the process</a:t>
            </a:r>
          </a:p>
          <a:p>
            <a:pPr marL="342900" indent="-342900">
              <a:buFont typeface="Wingdings" panose="05000000000000000000" pitchFamily="2" charset="2"/>
              <a:buChar char="§"/>
            </a:pPr>
            <a:r>
              <a:rPr lang="en-US" sz="2000" dirty="0"/>
              <a:t>Working principle of the winding machine</a:t>
            </a:r>
          </a:p>
          <a:p>
            <a:pPr marL="342900" indent="-342900">
              <a:buFont typeface="Wingdings" panose="05000000000000000000" pitchFamily="2" charset="2"/>
              <a:buChar char="§"/>
            </a:pPr>
            <a:r>
              <a:rPr lang="en-US" sz="2000" dirty="0"/>
              <a:t>The three zones of action of the winding machine:</a:t>
            </a:r>
          </a:p>
          <a:p>
            <a:pPr marL="800100" lvl="1" indent="-342900">
              <a:buFont typeface="Arial" panose="020B0604020202020204" pitchFamily="34" charset="0"/>
              <a:buChar char="•"/>
            </a:pPr>
            <a:r>
              <a:rPr lang="en-US" sz="2000" dirty="0"/>
              <a:t>Spool Unwinding</a:t>
            </a:r>
          </a:p>
          <a:p>
            <a:pPr marL="800100" lvl="1" indent="-342900">
              <a:buFont typeface="Arial" panose="020B0604020202020204" pitchFamily="34" charset="0"/>
              <a:buChar char="•"/>
            </a:pPr>
            <a:r>
              <a:rPr lang="en-US" sz="2000" dirty="0"/>
              <a:t>Drawing and Cleaning</a:t>
            </a:r>
          </a:p>
          <a:p>
            <a:pPr marL="800100" lvl="1" indent="-342900">
              <a:buFont typeface="Arial" panose="020B0604020202020204" pitchFamily="34" charset="0"/>
              <a:buChar char="•"/>
            </a:pPr>
            <a:r>
              <a:rPr lang="en-US" sz="2000" dirty="0"/>
              <a:t>Bobbin winding</a:t>
            </a:r>
            <a:r>
              <a:rPr lang="bg-BG" sz="2000" dirty="0"/>
              <a:t> </a:t>
            </a:r>
            <a:endParaRPr lang="en-US" sz="2000" dirty="0"/>
          </a:p>
          <a:p>
            <a:pPr marL="342900" indent="-342900">
              <a:buFont typeface="Wingdings" panose="05000000000000000000" pitchFamily="2" charset="2"/>
              <a:buChar char="§"/>
            </a:pPr>
            <a:r>
              <a:rPr lang="en-US" sz="2000" dirty="0"/>
              <a:t>Characteristics of the process</a:t>
            </a:r>
          </a:p>
          <a:p>
            <a:pPr marL="342900" indent="-342900">
              <a:buFont typeface="Wingdings" panose="05000000000000000000" pitchFamily="2" charset="2"/>
              <a:buChar char="§"/>
            </a:pPr>
            <a:r>
              <a:rPr lang="en-US" sz="2000" dirty="0"/>
              <a:t>Quality control</a:t>
            </a:r>
          </a:p>
          <a:p>
            <a:endParaRPr lang="bg-BG" sz="2000" dirty="0"/>
          </a:p>
        </p:txBody>
      </p:sp>
    </p:spTree>
    <p:extLst>
      <p:ext uri="{BB962C8B-B14F-4D97-AF65-F5344CB8AC3E}">
        <p14:creationId xmlns:p14="http://schemas.microsoft.com/office/powerpoint/2010/main" val="37597264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14</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1. </a:t>
            </a:r>
            <a:r>
              <a:rPr lang="bg-BG" sz="2000" dirty="0" err="1">
                <a:solidFill>
                  <a:schemeClr val="bg1"/>
                </a:solidFill>
                <a:effectLst/>
                <a:ea typeface="Times New Roman" panose="02020603050405020304" pitchFamily="18" charset="0"/>
              </a:rPr>
              <a:t>Introduction</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to</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and</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preparatory</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processes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069264" y="1264446"/>
            <a:ext cx="6934200" cy="132343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3: Weaving preparatory processes. Warping</a:t>
            </a:r>
          </a:p>
          <a:p>
            <a:endParaRPr lang="en-US" sz="2000" b="1" dirty="0">
              <a:solidFill>
                <a:srgbClr val="0E101A"/>
              </a:solidFill>
              <a:ea typeface="Times New Roman" panose="02020603050405020304" pitchFamily="18" charset="0"/>
            </a:endParaRPr>
          </a:p>
          <a:p>
            <a:endParaRPr lang="en-US" sz="2000" dirty="0"/>
          </a:p>
          <a:p>
            <a:endParaRPr lang="bg-BG" sz="2000" dirty="0"/>
          </a:p>
        </p:txBody>
      </p:sp>
      <p:sp>
        <p:nvSpPr>
          <p:cNvPr id="13" name="TextBox 12">
            <a:extLst>
              <a:ext uri="{FF2B5EF4-FFF2-40B4-BE49-F238E27FC236}">
                <a16:creationId xmlns:a16="http://schemas.microsoft.com/office/drawing/2014/main" id="{DC309E9F-03CF-4C98-84F1-8B315609A56C}"/>
              </a:ext>
            </a:extLst>
          </p:cNvPr>
          <p:cNvSpPr txBox="1"/>
          <p:nvPr/>
        </p:nvSpPr>
        <p:spPr>
          <a:xfrm>
            <a:off x="914400" y="2871255"/>
            <a:ext cx="6934200" cy="286232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Essence and aims of the process</a:t>
            </a:r>
          </a:p>
          <a:p>
            <a:pPr marL="342900" indent="-342900">
              <a:buFont typeface="Wingdings" panose="05000000000000000000" pitchFamily="2" charset="2"/>
              <a:buChar char="§"/>
            </a:pPr>
            <a:r>
              <a:rPr lang="en-US" sz="2000" dirty="0"/>
              <a:t>Types of warping machines</a:t>
            </a:r>
          </a:p>
          <a:p>
            <a:pPr marL="342900" indent="-342900">
              <a:buFont typeface="Wingdings" panose="05000000000000000000" pitchFamily="2" charset="2"/>
              <a:buChar char="§"/>
            </a:pPr>
            <a:r>
              <a:rPr lang="en-US" sz="2000" dirty="0"/>
              <a:t>Direct warping</a:t>
            </a:r>
          </a:p>
          <a:p>
            <a:pPr marL="342900" indent="-342900">
              <a:buFont typeface="Wingdings" panose="05000000000000000000" pitchFamily="2" charset="2"/>
              <a:buChar char="§"/>
            </a:pPr>
            <a:r>
              <a:rPr lang="en-US" sz="2000" dirty="0"/>
              <a:t>Indirect warping</a:t>
            </a:r>
          </a:p>
          <a:p>
            <a:pPr marL="342900" indent="-342900">
              <a:buFont typeface="Wingdings" panose="05000000000000000000" pitchFamily="2" charset="2"/>
              <a:buChar char="§"/>
            </a:pPr>
            <a:r>
              <a:rPr lang="en-US" sz="2000" dirty="0"/>
              <a:t>Characteristics of the process</a:t>
            </a:r>
          </a:p>
          <a:p>
            <a:pPr marL="342900" indent="-342900">
              <a:buFont typeface="Wingdings" panose="05000000000000000000" pitchFamily="2" charset="2"/>
              <a:buChar char="§"/>
            </a:pPr>
            <a:r>
              <a:rPr lang="en-US" sz="2000" dirty="0"/>
              <a:t>Warping frames</a:t>
            </a:r>
          </a:p>
          <a:p>
            <a:pPr marL="342900" indent="-342900">
              <a:buFont typeface="Wingdings" panose="05000000000000000000" pitchFamily="2" charset="2"/>
              <a:buChar char="§"/>
            </a:pPr>
            <a:r>
              <a:rPr lang="en-US" sz="2000" dirty="0"/>
              <a:t>Quality control</a:t>
            </a:r>
          </a:p>
          <a:p>
            <a:endParaRPr lang="bg-BG" sz="2000" dirty="0"/>
          </a:p>
        </p:txBody>
      </p:sp>
      <p:pic>
        <p:nvPicPr>
          <p:cNvPr id="12" name="Picture 12" descr="http://www.maycrown.com.tw/en/images/about_pic_2.jpg">
            <a:extLst>
              <a:ext uri="{FF2B5EF4-FFF2-40B4-BE49-F238E27FC236}">
                <a16:creationId xmlns:a16="http://schemas.microsoft.com/office/drawing/2014/main" id="{CDAF7E81-AA51-4573-8F12-E10063D6E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358404"/>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65013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15</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1. </a:t>
            </a:r>
            <a:r>
              <a:rPr lang="bg-BG" sz="2000" dirty="0" err="1">
                <a:solidFill>
                  <a:schemeClr val="bg1"/>
                </a:solidFill>
                <a:effectLst/>
                <a:ea typeface="Times New Roman" panose="02020603050405020304" pitchFamily="18" charset="0"/>
              </a:rPr>
              <a:t>Introduction</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to</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and</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preparatory</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processes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069264" y="1264446"/>
            <a:ext cx="6934200" cy="132343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4: Weaving preparatory processes. Sizing</a:t>
            </a:r>
          </a:p>
          <a:p>
            <a:endParaRPr lang="en-US" sz="2000" b="1" dirty="0">
              <a:solidFill>
                <a:srgbClr val="0E101A"/>
              </a:solidFill>
              <a:ea typeface="Times New Roman" panose="02020603050405020304" pitchFamily="18" charset="0"/>
            </a:endParaRPr>
          </a:p>
          <a:p>
            <a:endParaRPr lang="en-US" sz="2000" dirty="0"/>
          </a:p>
          <a:p>
            <a:endParaRPr lang="bg-BG" sz="2000" dirty="0"/>
          </a:p>
        </p:txBody>
      </p:sp>
      <p:sp>
        <p:nvSpPr>
          <p:cNvPr id="13" name="TextBox 12">
            <a:extLst>
              <a:ext uri="{FF2B5EF4-FFF2-40B4-BE49-F238E27FC236}">
                <a16:creationId xmlns:a16="http://schemas.microsoft.com/office/drawing/2014/main" id="{DC309E9F-03CF-4C98-84F1-8B315609A56C}"/>
              </a:ext>
            </a:extLst>
          </p:cNvPr>
          <p:cNvSpPr txBox="1"/>
          <p:nvPr/>
        </p:nvSpPr>
        <p:spPr>
          <a:xfrm>
            <a:off x="914400" y="2871255"/>
            <a:ext cx="6934200" cy="2554545"/>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Essence and aims of the process</a:t>
            </a:r>
          </a:p>
          <a:p>
            <a:pPr marL="342900" indent="-342900">
              <a:buFont typeface="Wingdings" panose="05000000000000000000" pitchFamily="2" charset="2"/>
              <a:buChar char="§"/>
            </a:pPr>
            <a:r>
              <a:rPr lang="en-US" sz="2000" dirty="0"/>
              <a:t>Basic terms</a:t>
            </a:r>
          </a:p>
          <a:p>
            <a:pPr marL="342900" indent="-342900">
              <a:buFont typeface="Wingdings" panose="05000000000000000000" pitchFamily="2" charset="2"/>
              <a:buChar char="§"/>
            </a:pPr>
            <a:r>
              <a:rPr lang="en-US" sz="2000" dirty="0"/>
              <a:t>Sizing materials and additives</a:t>
            </a:r>
          </a:p>
          <a:p>
            <a:pPr marL="342900" indent="-342900">
              <a:buFont typeface="Wingdings" panose="05000000000000000000" pitchFamily="2" charset="2"/>
              <a:buChar char="§"/>
            </a:pPr>
            <a:r>
              <a:rPr lang="en-US" sz="2000" dirty="0"/>
              <a:t>Sizing machines</a:t>
            </a:r>
          </a:p>
          <a:p>
            <a:pPr marL="342900" indent="-342900">
              <a:buFont typeface="Wingdings" panose="05000000000000000000" pitchFamily="2" charset="2"/>
              <a:buChar char="§"/>
            </a:pPr>
            <a:r>
              <a:rPr lang="en-US" sz="2000" dirty="0"/>
              <a:t>Characteristics of the process</a:t>
            </a:r>
          </a:p>
          <a:p>
            <a:pPr marL="342900" indent="-342900">
              <a:buFont typeface="Wingdings" panose="05000000000000000000" pitchFamily="2" charset="2"/>
              <a:buChar char="§"/>
            </a:pPr>
            <a:r>
              <a:rPr lang="en-US" sz="2000" dirty="0"/>
              <a:t>Quality control</a:t>
            </a:r>
          </a:p>
          <a:p>
            <a:endParaRPr lang="bg-BG" sz="2000" dirty="0"/>
          </a:p>
        </p:txBody>
      </p:sp>
      <p:grpSp>
        <p:nvGrpSpPr>
          <p:cNvPr id="14" name="Group 16">
            <a:extLst>
              <a:ext uri="{FF2B5EF4-FFF2-40B4-BE49-F238E27FC236}">
                <a16:creationId xmlns:a16="http://schemas.microsoft.com/office/drawing/2014/main" id="{4F7D7D93-9ECB-4D2B-B327-3EB134EF0952}"/>
              </a:ext>
            </a:extLst>
          </p:cNvPr>
          <p:cNvGrpSpPr>
            <a:grpSpLocks/>
          </p:cNvGrpSpPr>
          <p:nvPr/>
        </p:nvGrpSpPr>
        <p:grpSpPr bwMode="auto">
          <a:xfrm>
            <a:off x="6996112" y="2461954"/>
            <a:ext cx="3990975" cy="3559175"/>
            <a:chOff x="3061" y="1480"/>
            <a:chExt cx="2514" cy="2242"/>
          </a:xfrm>
        </p:grpSpPr>
        <p:pic>
          <p:nvPicPr>
            <p:cNvPr id="15" name="Picture 14">
              <a:extLst>
                <a:ext uri="{FF2B5EF4-FFF2-40B4-BE49-F238E27FC236}">
                  <a16:creationId xmlns:a16="http://schemas.microsoft.com/office/drawing/2014/main" id="{833F29D1-A9D8-47A5-8AD1-7892597A6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1661"/>
              <a:ext cx="2514" cy="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5">
              <a:extLst>
                <a:ext uri="{FF2B5EF4-FFF2-40B4-BE49-F238E27FC236}">
                  <a16:creationId xmlns:a16="http://schemas.microsoft.com/office/drawing/2014/main" id="{A6D94A2D-CA8F-4AD6-92A6-2FA229A5D6EA}"/>
                </a:ext>
              </a:extLst>
            </p:cNvPr>
            <p:cNvSpPr txBox="1">
              <a:spLocks noChangeArrowheads="1"/>
            </p:cNvSpPr>
            <p:nvPr/>
          </p:nvSpPr>
          <p:spPr bwMode="auto">
            <a:xfrm>
              <a:off x="4150" y="1480"/>
              <a:ext cx="10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bg-BG" altLang="bg-BG" sz="1600">
                  <a:latin typeface="Times New Roman" panose="02020603050405020304" pitchFamily="18" charset="0"/>
                </a:rPr>
                <a:t>1.5-4.0 </a:t>
              </a:r>
              <a:r>
                <a:rPr lang="en-GB" altLang="bg-BG" sz="1600">
                  <a:latin typeface="Times New Roman" panose="02020603050405020304" pitchFamily="18" charset="0"/>
                </a:rPr>
                <a:t>daN/cm</a:t>
              </a:r>
              <a:r>
                <a:rPr lang="en-GB" altLang="bg-BG" sz="1600" baseline="30000">
                  <a:latin typeface="Times New Roman" panose="02020603050405020304" pitchFamily="18" charset="0"/>
                </a:rPr>
                <a:t>2</a:t>
              </a:r>
              <a:endParaRPr lang="en-US" altLang="bg-BG" sz="1600">
                <a:latin typeface="Times New Roman" panose="02020603050405020304" pitchFamily="18" charset="0"/>
              </a:endParaRPr>
            </a:p>
          </p:txBody>
        </p:sp>
      </p:grpSp>
    </p:spTree>
    <p:extLst>
      <p:ext uri="{BB962C8B-B14F-4D97-AF65-F5344CB8AC3E}">
        <p14:creationId xmlns:p14="http://schemas.microsoft.com/office/powerpoint/2010/main" val="144453379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16</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1. </a:t>
            </a:r>
            <a:r>
              <a:rPr lang="bg-BG" sz="2000" dirty="0" err="1">
                <a:solidFill>
                  <a:schemeClr val="bg1"/>
                </a:solidFill>
                <a:effectLst/>
                <a:ea typeface="Times New Roman" panose="02020603050405020304" pitchFamily="18" charset="0"/>
              </a:rPr>
              <a:t>Introduction</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to</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and</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weaving</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preparatory</a:t>
            </a:r>
            <a:r>
              <a:rPr lang="bg-BG" sz="2000" dirty="0">
                <a:solidFill>
                  <a:schemeClr val="bg1"/>
                </a:solidFill>
                <a:effectLst/>
                <a:ea typeface="Times New Roman" panose="02020603050405020304" pitchFamily="18" charset="0"/>
              </a:rPr>
              <a:t> </a:t>
            </a:r>
            <a:r>
              <a:rPr lang="bg-BG" sz="2000" dirty="0" err="1">
                <a:solidFill>
                  <a:schemeClr val="bg1"/>
                </a:solidFill>
                <a:effectLst/>
                <a:ea typeface="Times New Roman" panose="02020603050405020304" pitchFamily="18" charset="0"/>
              </a:rPr>
              <a:t>processes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069264" y="1264446"/>
            <a:ext cx="6934200" cy="163121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5: Weaving preparatory processes. Drawing-In and Tying-In</a:t>
            </a:r>
          </a:p>
          <a:p>
            <a:endParaRPr lang="en-US" sz="2000" b="1" dirty="0">
              <a:solidFill>
                <a:srgbClr val="0E101A"/>
              </a:solidFill>
              <a:ea typeface="Times New Roman" panose="02020603050405020304" pitchFamily="18" charset="0"/>
            </a:endParaRPr>
          </a:p>
          <a:p>
            <a:endParaRPr lang="en-US" sz="2000" dirty="0"/>
          </a:p>
          <a:p>
            <a:endParaRPr lang="bg-BG" sz="2000" dirty="0"/>
          </a:p>
        </p:txBody>
      </p:sp>
      <p:sp>
        <p:nvSpPr>
          <p:cNvPr id="13" name="TextBox 12">
            <a:extLst>
              <a:ext uri="{FF2B5EF4-FFF2-40B4-BE49-F238E27FC236}">
                <a16:creationId xmlns:a16="http://schemas.microsoft.com/office/drawing/2014/main" id="{DC309E9F-03CF-4C98-84F1-8B315609A56C}"/>
              </a:ext>
            </a:extLst>
          </p:cNvPr>
          <p:cNvSpPr txBox="1"/>
          <p:nvPr/>
        </p:nvSpPr>
        <p:spPr>
          <a:xfrm>
            <a:off x="914400" y="2871255"/>
            <a:ext cx="6934200" cy="193899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Essence and aims of the processes</a:t>
            </a:r>
          </a:p>
          <a:p>
            <a:pPr marL="342900" indent="-342900">
              <a:buFont typeface="Wingdings" panose="05000000000000000000" pitchFamily="2" charset="2"/>
              <a:buChar char="§"/>
            </a:pPr>
            <a:r>
              <a:rPr lang="en-US" sz="2000" dirty="0"/>
              <a:t>Characteristics of the process</a:t>
            </a:r>
          </a:p>
          <a:p>
            <a:pPr marL="342900" indent="-342900">
              <a:buFont typeface="Wingdings" panose="05000000000000000000" pitchFamily="2" charset="2"/>
              <a:buChar char="§"/>
            </a:pPr>
            <a:r>
              <a:rPr lang="en-US" sz="2000" dirty="0"/>
              <a:t>Devices used</a:t>
            </a:r>
          </a:p>
          <a:p>
            <a:pPr marL="342900" indent="-342900">
              <a:buFont typeface="Wingdings" panose="05000000000000000000" pitchFamily="2" charset="2"/>
              <a:buChar char="§"/>
            </a:pPr>
            <a:r>
              <a:rPr lang="en-US" sz="2000" dirty="0"/>
              <a:t>Quality control</a:t>
            </a:r>
          </a:p>
          <a:p>
            <a:endParaRPr lang="bg-BG" sz="2000" dirty="0"/>
          </a:p>
        </p:txBody>
      </p:sp>
      <p:grpSp>
        <p:nvGrpSpPr>
          <p:cNvPr id="14" name="Group 31">
            <a:extLst>
              <a:ext uri="{FF2B5EF4-FFF2-40B4-BE49-F238E27FC236}">
                <a16:creationId xmlns:a16="http://schemas.microsoft.com/office/drawing/2014/main" id="{F57C8C8E-0B94-43C2-B702-91E57E7184EF}"/>
              </a:ext>
            </a:extLst>
          </p:cNvPr>
          <p:cNvGrpSpPr>
            <a:grpSpLocks/>
          </p:cNvGrpSpPr>
          <p:nvPr/>
        </p:nvGrpSpPr>
        <p:grpSpPr bwMode="auto">
          <a:xfrm>
            <a:off x="6664271" y="2464433"/>
            <a:ext cx="4654658" cy="2752636"/>
            <a:chOff x="567" y="1888"/>
            <a:chExt cx="3039" cy="1626"/>
          </a:xfrm>
        </p:grpSpPr>
        <p:pic>
          <p:nvPicPr>
            <p:cNvPr id="15" name="Picture 9">
              <a:extLst>
                <a:ext uri="{FF2B5EF4-FFF2-40B4-BE49-F238E27FC236}">
                  <a16:creationId xmlns:a16="http://schemas.microsoft.com/office/drawing/2014/main" id="{940B54F9-6E5E-4016-96F5-B0472E5810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4947"/>
            <a:stretch>
              <a:fillRect/>
            </a:stretch>
          </p:blipFill>
          <p:spPr bwMode="auto">
            <a:xfrm>
              <a:off x="567" y="1933"/>
              <a:ext cx="2449"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27">
              <a:extLst>
                <a:ext uri="{FF2B5EF4-FFF2-40B4-BE49-F238E27FC236}">
                  <a16:creationId xmlns:a16="http://schemas.microsoft.com/office/drawing/2014/main" id="{EFC4979A-05FE-4487-8BB4-64F58DA0C56E}"/>
                </a:ext>
              </a:extLst>
            </p:cNvPr>
            <p:cNvGrpSpPr>
              <a:grpSpLocks/>
            </p:cNvGrpSpPr>
            <p:nvPr/>
          </p:nvGrpSpPr>
          <p:grpSpPr bwMode="auto">
            <a:xfrm>
              <a:off x="657" y="2478"/>
              <a:ext cx="454" cy="317"/>
              <a:chOff x="657" y="2478"/>
              <a:chExt cx="454" cy="317"/>
            </a:xfrm>
          </p:grpSpPr>
          <p:sp>
            <p:nvSpPr>
              <p:cNvPr id="34" name="Line 11">
                <a:extLst>
                  <a:ext uri="{FF2B5EF4-FFF2-40B4-BE49-F238E27FC236}">
                    <a16:creationId xmlns:a16="http://schemas.microsoft.com/office/drawing/2014/main" id="{EE57D608-C383-47FE-AE8E-A0AD0B5D561B}"/>
                  </a:ext>
                </a:extLst>
              </p:cNvPr>
              <p:cNvSpPr>
                <a:spLocks noChangeShapeType="1"/>
              </p:cNvSpPr>
              <p:nvPr/>
            </p:nvSpPr>
            <p:spPr bwMode="auto">
              <a:xfrm>
                <a:off x="748" y="2478"/>
                <a:ext cx="363" cy="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sp>
            <p:nvSpPr>
              <p:cNvPr id="35" name="Line 12">
                <a:extLst>
                  <a:ext uri="{FF2B5EF4-FFF2-40B4-BE49-F238E27FC236}">
                    <a16:creationId xmlns:a16="http://schemas.microsoft.com/office/drawing/2014/main" id="{8BD58D55-4296-4A1E-9C61-3A303A89C691}"/>
                  </a:ext>
                </a:extLst>
              </p:cNvPr>
              <p:cNvSpPr>
                <a:spLocks noChangeShapeType="1"/>
              </p:cNvSpPr>
              <p:nvPr/>
            </p:nvSpPr>
            <p:spPr bwMode="auto">
              <a:xfrm>
                <a:off x="657" y="2478"/>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grpSp>
        <p:grpSp>
          <p:nvGrpSpPr>
            <p:cNvPr id="18" name="Group 28">
              <a:extLst>
                <a:ext uri="{FF2B5EF4-FFF2-40B4-BE49-F238E27FC236}">
                  <a16:creationId xmlns:a16="http://schemas.microsoft.com/office/drawing/2014/main" id="{A5685030-F3B7-4703-AF31-A55B78E4E5AE}"/>
                </a:ext>
              </a:extLst>
            </p:cNvPr>
            <p:cNvGrpSpPr>
              <a:grpSpLocks/>
            </p:cNvGrpSpPr>
            <p:nvPr/>
          </p:nvGrpSpPr>
          <p:grpSpPr bwMode="auto">
            <a:xfrm>
              <a:off x="1791" y="2205"/>
              <a:ext cx="227" cy="273"/>
              <a:chOff x="1791" y="2205"/>
              <a:chExt cx="227" cy="273"/>
            </a:xfrm>
          </p:grpSpPr>
          <p:sp>
            <p:nvSpPr>
              <p:cNvPr id="32" name="Line 13">
                <a:extLst>
                  <a:ext uri="{FF2B5EF4-FFF2-40B4-BE49-F238E27FC236}">
                    <a16:creationId xmlns:a16="http://schemas.microsoft.com/office/drawing/2014/main" id="{7C94E532-095B-4E65-93BE-CC0295B23D24}"/>
                  </a:ext>
                </a:extLst>
              </p:cNvPr>
              <p:cNvSpPr>
                <a:spLocks noChangeShapeType="1"/>
              </p:cNvSpPr>
              <p:nvPr/>
            </p:nvSpPr>
            <p:spPr bwMode="auto">
              <a:xfrm flipH="1">
                <a:off x="1791" y="2205"/>
                <a:ext cx="136" cy="2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sp>
            <p:nvSpPr>
              <p:cNvPr id="33" name="Line 14">
                <a:extLst>
                  <a:ext uri="{FF2B5EF4-FFF2-40B4-BE49-F238E27FC236}">
                    <a16:creationId xmlns:a16="http://schemas.microsoft.com/office/drawing/2014/main" id="{62E42855-FC1A-4666-8A82-43BDA0E11D73}"/>
                  </a:ext>
                </a:extLst>
              </p:cNvPr>
              <p:cNvSpPr>
                <a:spLocks noChangeShapeType="1"/>
              </p:cNvSpPr>
              <p:nvPr/>
            </p:nvSpPr>
            <p:spPr bwMode="auto">
              <a:xfrm>
                <a:off x="1927" y="2205"/>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grpSp>
        <p:grpSp>
          <p:nvGrpSpPr>
            <p:cNvPr id="19" name="Group 29">
              <a:extLst>
                <a:ext uri="{FF2B5EF4-FFF2-40B4-BE49-F238E27FC236}">
                  <a16:creationId xmlns:a16="http://schemas.microsoft.com/office/drawing/2014/main" id="{32DCA4E5-F7C9-4EBC-A5E6-393A5F031A48}"/>
                </a:ext>
              </a:extLst>
            </p:cNvPr>
            <p:cNvGrpSpPr>
              <a:grpSpLocks/>
            </p:cNvGrpSpPr>
            <p:nvPr/>
          </p:nvGrpSpPr>
          <p:grpSpPr bwMode="auto">
            <a:xfrm>
              <a:off x="2336" y="2205"/>
              <a:ext cx="589" cy="409"/>
              <a:chOff x="2336" y="2205"/>
              <a:chExt cx="589" cy="409"/>
            </a:xfrm>
          </p:grpSpPr>
          <p:sp>
            <p:nvSpPr>
              <p:cNvPr id="30" name="Line 15">
                <a:extLst>
                  <a:ext uri="{FF2B5EF4-FFF2-40B4-BE49-F238E27FC236}">
                    <a16:creationId xmlns:a16="http://schemas.microsoft.com/office/drawing/2014/main" id="{8E99C5EA-7DF1-4C05-BD54-BC4D17A3A411}"/>
                  </a:ext>
                </a:extLst>
              </p:cNvPr>
              <p:cNvSpPr>
                <a:spLocks noChangeShapeType="1"/>
              </p:cNvSpPr>
              <p:nvPr/>
            </p:nvSpPr>
            <p:spPr bwMode="auto">
              <a:xfrm>
                <a:off x="2426" y="2205"/>
                <a:ext cx="499" cy="4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sp>
            <p:nvSpPr>
              <p:cNvPr id="31" name="Line 16">
                <a:extLst>
                  <a:ext uri="{FF2B5EF4-FFF2-40B4-BE49-F238E27FC236}">
                    <a16:creationId xmlns:a16="http://schemas.microsoft.com/office/drawing/2014/main" id="{A63DEDD0-31B3-4C65-9E67-7BEED74444DF}"/>
                  </a:ext>
                </a:extLst>
              </p:cNvPr>
              <p:cNvSpPr>
                <a:spLocks noChangeShapeType="1"/>
              </p:cNvSpPr>
              <p:nvPr/>
            </p:nvSpPr>
            <p:spPr bwMode="auto">
              <a:xfrm>
                <a:off x="2336" y="2205"/>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grpSp>
        <p:sp>
          <p:nvSpPr>
            <p:cNvPr id="20" name="Line 18">
              <a:extLst>
                <a:ext uri="{FF2B5EF4-FFF2-40B4-BE49-F238E27FC236}">
                  <a16:creationId xmlns:a16="http://schemas.microsoft.com/office/drawing/2014/main" id="{1AFA041A-95DD-4214-BACF-CCB9DBBE389C}"/>
                </a:ext>
              </a:extLst>
            </p:cNvPr>
            <p:cNvSpPr>
              <a:spLocks noChangeShapeType="1"/>
            </p:cNvSpPr>
            <p:nvPr/>
          </p:nvSpPr>
          <p:spPr bwMode="auto">
            <a:xfrm>
              <a:off x="2290" y="2478"/>
              <a:ext cx="131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sp>
          <p:nvSpPr>
            <p:cNvPr id="21" name="Rectangle 19">
              <a:extLst>
                <a:ext uri="{FF2B5EF4-FFF2-40B4-BE49-F238E27FC236}">
                  <a16:creationId xmlns:a16="http://schemas.microsoft.com/office/drawing/2014/main" id="{4391CA32-C76B-44CF-BDC9-FCE9F19C10CC}"/>
                </a:ext>
              </a:extLst>
            </p:cNvPr>
            <p:cNvSpPr>
              <a:spLocks noChangeArrowheads="1"/>
            </p:cNvSpPr>
            <p:nvPr/>
          </p:nvSpPr>
          <p:spPr bwMode="auto">
            <a:xfrm>
              <a:off x="3243" y="2069"/>
              <a:ext cx="91" cy="817"/>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buFont typeface="Symbol" panose="05050102010706020507" pitchFamily="18" charset="2"/>
                <a:defRPr sz="2000">
                  <a:solidFill>
                    <a:schemeClr val="tx1"/>
                  </a:solidFill>
                  <a:latin typeface="Times New Roman" panose="02020603050405020304" pitchFamily="18" charset="0"/>
                </a:defRPr>
              </a:lvl1pPr>
              <a:lvl2pPr marL="742950" indent="-285750">
                <a:buFont typeface="Symbol" panose="05050102010706020507" pitchFamily="18" charset="2"/>
                <a:defRPr sz="2000">
                  <a:solidFill>
                    <a:schemeClr val="tx1"/>
                  </a:solidFill>
                  <a:latin typeface="Times New Roman" panose="02020603050405020304" pitchFamily="18" charset="0"/>
                </a:defRPr>
              </a:lvl2pPr>
              <a:lvl3pPr marL="1143000" indent="-228600">
                <a:buFont typeface="Symbol" panose="05050102010706020507" pitchFamily="18" charset="2"/>
                <a:defRPr sz="2000">
                  <a:solidFill>
                    <a:schemeClr val="tx1"/>
                  </a:solidFill>
                  <a:latin typeface="Times New Roman" panose="02020603050405020304" pitchFamily="18" charset="0"/>
                </a:defRPr>
              </a:lvl3pPr>
              <a:lvl4pPr marL="1600200" indent="-228600">
                <a:buFont typeface="Symbol" panose="05050102010706020507" pitchFamily="18" charset="2"/>
                <a:defRPr sz="2000">
                  <a:solidFill>
                    <a:schemeClr val="tx1"/>
                  </a:solidFill>
                  <a:latin typeface="Times New Roman" panose="02020603050405020304" pitchFamily="18" charset="0"/>
                </a:defRPr>
              </a:lvl4pPr>
              <a:lvl5pPr marL="2057400" indent="-228600">
                <a:buFont typeface="Symbol" panose="05050102010706020507" pitchFamily="18" charset="2"/>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9pPr>
            </a:lstStyle>
            <a:p>
              <a:pPr eaLnBrk="1" hangingPunct="1"/>
              <a:endParaRPr lang="bg-BG" altLang="bg-BG"/>
            </a:p>
          </p:txBody>
        </p:sp>
        <p:sp>
          <p:nvSpPr>
            <p:cNvPr id="22" name="Line 20">
              <a:extLst>
                <a:ext uri="{FF2B5EF4-FFF2-40B4-BE49-F238E27FC236}">
                  <a16:creationId xmlns:a16="http://schemas.microsoft.com/office/drawing/2014/main" id="{5D20F354-022F-4F03-AA2D-E734C69CD83B}"/>
                </a:ext>
              </a:extLst>
            </p:cNvPr>
            <p:cNvSpPr>
              <a:spLocks noChangeShapeType="1"/>
            </p:cNvSpPr>
            <p:nvPr/>
          </p:nvSpPr>
          <p:spPr bwMode="auto">
            <a:xfrm>
              <a:off x="3288" y="2069"/>
              <a:ext cx="0" cy="81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grpSp>
          <p:nvGrpSpPr>
            <p:cNvPr id="23" name="Group 30">
              <a:extLst>
                <a:ext uri="{FF2B5EF4-FFF2-40B4-BE49-F238E27FC236}">
                  <a16:creationId xmlns:a16="http://schemas.microsoft.com/office/drawing/2014/main" id="{D359E843-4964-4C7E-9327-8A83C65AA93E}"/>
                </a:ext>
              </a:extLst>
            </p:cNvPr>
            <p:cNvGrpSpPr>
              <a:grpSpLocks/>
            </p:cNvGrpSpPr>
            <p:nvPr/>
          </p:nvGrpSpPr>
          <p:grpSpPr bwMode="auto">
            <a:xfrm>
              <a:off x="2699" y="2795"/>
              <a:ext cx="589" cy="363"/>
              <a:chOff x="2699" y="2795"/>
              <a:chExt cx="589" cy="363"/>
            </a:xfrm>
          </p:grpSpPr>
          <p:sp>
            <p:nvSpPr>
              <p:cNvPr id="28" name="Line 21">
                <a:extLst>
                  <a:ext uri="{FF2B5EF4-FFF2-40B4-BE49-F238E27FC236}">
                    <a16:creationId xmlns:a16="http://schemas.microsoft.com/office/drawing/2014/main" id="{4B59058A-3518-4166-9C9C-27E5068B3A2A}"/>
                  </a:ext>
                </a:extLst>
              </p:cNvPr>
              <p:cNvSpPr>
                <a:spLocks noChangeShapeType="1"/>
              </p:cNvSpPr>
              <p:nvPr/>
            </p:nvSpPr>
            <p:spPr bwMode="auto">
              <a:xfrm flipV="1">
                <a:off x="2835" y="2795"/>
                <a:ext cx="453"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sp>
            <p:nvSpPr>
              <p:cNvPr id="29" name="Line 22">
                <a:extLst>
                  <a:ext uri="{FF2B5EF4-FFF2-40B4-BE49-F238E27FC236}">
                    <a16:creationId xmlns:a16="http://schemas.microsoft.com/office/drawing/2014/main" id="{B8297616-DFE4-49E1-A168-BEE9D001F48C}"/>
                  </a:ext>
                </a:extLst>
              </p:cNvPr>
              <p:cNvSpPr>
                <a:spLocks noChangeShapeType="1"/>
              </p:cNvSpPr>
              <p:nvPr/>
            </p:nvSpPr>
            <p:spPr bwMode="auto">
              <a:xfrm>
                <a:off x="2699" y="3158"/>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bg-BG"/>
              </a:p>
            </p:txBody>
          </p:sp>
        </p:grpSp>
        <p:sp>
          <p:nvSpPr>
            <p:cNvPr id="24" name="Text Box 23">
              <a:extLst>
                <a:ext uri="{FF2B5EF4-FFF2-40B4-BE49-F238E27FC236}">
                  <a16:creationId xmlns:a16="http://schemas.microsoft.com/office/drawing/2014/main" id="{3CE9538D-1A77-490D-913B-2BBBAF1B8CE7}"/>
                </a:ext>
              </a:extLst>
            </p:cNvPr>
            <p:cNvSpPr txBox="1">
              <a:spLocks noChangeArrowheads="1"/>
            </p:cNvSpPr>
            <p:nvPr/>
          </p:nvSpPr>
          <p:spPr bwMode="auto">
            <a:xfrm>
              <a:off x="612" y="2182"/>
              <a:ext cx="272"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Symbol" panose="05050102010706020507" pitchFamily="18" charset="2"/>
                <a:defRPr sz="2000">
                  <a:solidFill>
                    <a:schemeClr val="tx1"/>
                  </a:solidFill>
                  <a:latin typeface="Times New Roman" panose="02020603050405020304" pitchFamily="18" charset="0"/>
                </a:defRPr>
              </a:lvl1pPr>
              <a:lvl2pPr marL="742950" indent="-285750">
                <a:buFont typeface="Symbol" panose="05050102010706020507" pitchFamily="18" charset="2"/>
                <a:defRPr sz="2000">
                  <a:solidFill>
                    <a:schemeClr val="tx1"/>
                  </a:solidFill>
                  <a:latin typeface="Times New Roman" panose="02020603050405020304" pitchFamily="18" charset="0"/>
                </a:defRPr>
              </a:lvl2pPr>
              <a:lvl3pPr marL="1143000" indent="-228600">
                <a:buFont typeface="Symbol" panose="05050102010706020507" pitchFamily="18" charset="2"/>
                <a:defRPr sz="2000">
                  <a:solidFill>
                    <a:schemeClr val="tx1"/>
                  </a:solidFill>
                  <a:latin typeface="Times New Roman" panose="02020603050405020304" pitchFamily="18" charset="0"/>
                </a:defRPr>
              </a:lvl3pPr>
              <a:lvl4pPr marL="1600200" indent="-228600">
                <a:buFont typeface="Symbol" panose="05050102010706020507" pitchFamily="18" charset="2"/>
                <a:defRPr sz="2000">
                  <a:solidFill>
                    <a:schemeClr val="tx1"/>
                  </a:solidFill>
                  <a:latin typeface="Times New Roman" panose="02020603050405020304" pitchFamily="18" charset="0"/>
                </a:defRPr>
              </a:lvl4pPr>
              <a:lvl5pPr marL="2057400" indent="-228600">
                <a:buFont typeface="Symbol" panose="05050102010706020507" pitchFamily="18" charset="2"/>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9pPr>
            </a:lstStyle>
            <a:p>
              <a:pPr eaLnBrk="1" hangingPunct="1">
                <a:spcBef>
                  <a:spcPct val="50000"/>
                </a:spcBef>
              </a:pPr>
              <a:r>
                <a:rPr lang="bg-BG" altLang="bg-BG"/>
                <a:t>1</a:t>
              </a:r>
              <a:endParaRPr lang="en-US" altLang="bg-BG"/>
            </a:p>
          </p:txBody>
        </p:sp>
        <p:sp>
          <p:nvSpPr>
            <p:cNvPr id="25" name="Text Box 24">
              <a:extLst>
                <a:ext uri="{FF2B5EF4-FFF2-40B4-BE49-F238E27FC236}">
                  <a16:creationId xmlns:a16="http://schemas.microsoft.com/office/drawing/2014/main" id="{40844905-D1FF-49E8-94F5-E45053C84BD2}"/>
                </a:ext>
              </a:extLst>
            </p:cNvPr>
            <p:cNvSpPr txBox="1">
              <a:spLocks noChangeArrowheads="1"/>
            </p:cNvSpPr>
            <p:nvPr/>
          </p:nvSpPr>
          <p:spPr bwMode="auto">
            <a:xfrm>
              <a:off x="1882" y="1910"/>
              <a:ext cx="272"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Symbol" panose="05050102010706020507" pitchFamily="18" charset="2"/>
                <a:defRPr sz="2000">
                  <a:solidFill>
                    <a:schemeClr val="tx1"/>
                  </a:solidFill>
                  <a:latin typeface="Times New Roman" panose="02020603050405020304" pitchFamily="18" charset="0"/>
                </a:defRPr>
              </a:lvl1pPr>
              <a:lvl2pPr marL="742950" indent="-285750">
                <a:buFont typeface="Symbol" panose="05050102010706020507" pitchFamily="18" charset="2"/>
                <a:defRPr sz="2000">
                  <a:solidFill>
                    <a:schemeClr val="tx1"/>
                  </a:solidFill>
                  <a:latin typeface="Times New Roman" panose="02020603050405020304" pitchFamily="18" charset="0"/>
                </a:defRPr>
              </a:lvl2pPr>
              <a:lvl3pPr marL="1143000" indent="-228600">
                <a:buFont typeface="Symbol" panose="05050102010706020507" pitchFamily="18" charset="2"/>
                <a:defRPr sz="2000">
                  <a:solidFill>
                    <a:schemeClr val="tx1"/>
                  </a:solidFill>
                  <a:latin typeface="Times New Roman" panose="02020603050405020304" pitchFamily="18" charset="0"/>
                </a:defRPr>
              </a:lvl3pPr>
              <a:lvl4pPr marL="1600200" indent="-228600">
                <a:buFont typeface="Symbol" panose="05050102010706020507" pitchFamily="18" charset="2"/>
                <a:defRPr sz="2000">
                  <a:solidFill>
                    <a:schemeClr val="tx1"/>
                  </a:solidFill>
                  <a:latin typeface="Times New Roman" panose="02020603050405020304" pitchFamily="18" charset="0"/>
                </a:defRPr>
              </a:lvl4pPr>
              <a:lvl5pPr marL="2057400" indent="-228600">
                <a:buFont typeface="Symbol" panose="05050102010706020507" pitchFamily="18" charset="2"/>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9pPr>
            </a:lstStyle>
            <a:p>
              <a:pPr eaLnBrk="1" hangingPunct="1">
                <a:spcBef>
                  <a:spcPct val="50000"/>
                </a:spcBef>
              </a:pPr>
              <a:r>
                <a:rPr lang="bg-BG" altLang="bg-BG"/>
                <a:t>2</a:t>
              </a:r>
              <a:endParaRPr lang="en-US" altLang="bg-BG"/>
            </a:p>
          </p:txBody>
        </p:sp>
        <p:sp>
          <p:nvSpPr>
            <p:cNvPr id="26" name="Text Box 25">
              <a:extLst>
                <a:ext uri="{FF2B5EF4-FFF2-40B4-BE49-F238E27FC236}">
                  <a16:creationId xmlns:a16="http://schemas.microsoft.com/office/drawing/2014/main" id="{9BF028B0-3711-4FEF-A6CD-DBCE842018AC}"/>
                </a:ext>
              </a:extLst>
            </p:cNvPr>
            <p:cNvSpPr txBox="1">
              <a:spLocks noChangeArrowheads="1"/>
            </p:cNvSpPr>
            <p:nvPr/>
          </p:nvSpPr>
          <p:spPr bwMode="auto">
            <a:xfrm>
              <a:off x="2290" y="1888"/>
              <a:ext cx="272"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Symbol" panose="05050102010706020507" pitchFamily="18" charset="2"/>
                <a:defRPr sz="2000">
                  <a:solidFill>
                    <a:schemeClr val="tx1"/>
                  </a:solidFill>
                  <a:latin typeface="Times New Roman" panose="02020603050405020304" pitchFamily="18" charset="0"/>
                </a:defRPr>
              </a:lvl1pPr>
              <a:lvl2pPr marL="742950" indent="-285750">
                <a:buFont typeface="Symbol" panose="05050102010706020507" pitchFamily="18" charset="2"/>
                <a:defRPr sz="2000">
                  <a:solidFill>
                    <a:schemeClr val="tx1"/>
                  </a:solidFill>
                  <a:latin typeface="Times New Roman" panose="02020603050405020304" pitchFamily="18" charset="0"/>
                </a:defRPr>
              </a:lvl2pPr>
              <a:lvl3pPr marL="1143000" indent="-228600">
                <a:buFont typeface="Symbol" panose="05050102010706020507" pitchFamily="18" charset="2"/>
                <a:defRPr sz="2000">
                  <a:solidFill>
                    <a:schemeClr val="tx1"/>
                  </a:solidFill>
                  <a:latin typeface="Times New Roman" panose="02020603050405020304" pitchFamily="18" charset="0"/>
                </a:defRPr>
              </a:lvl3pPr>
              <a:lvl4pPr marL="1600200" indent="-228600">
                <a:buFont typeface="Symbol" panose="05050102010706020507" pitchFamily="18" charset="2"/>
                <a:defRPr sz="2000">
                  <a:solidFill>
                    <a:schemeClr val="tx1"/>
                  </a:solidFill>
                  <a:latin typeface="Times New Roman" panose="02020603050405020304" pitchFamily="18" charset="0"/>
                </a:defRPr>
              </a:lvl4pPr>
              <a:lvl5pPr marL="2057400" indent="-228600">
                <a:buFont typeface="Symbol" panose="05050102010706020507" pitchFamily="18" charset="2"/>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9pPr>
            </a:lstStyle>
            <a:p>
              <a:pPr eaLnBrk="1" hangingPunct="1">
                <a:spcBef>
                  <a:spcPct val="50000"/>
                </a:spcBef>
              </a:pPr>
              <a:r>
                <a:rPr lang="bg-BG" altLang="bg-BG"/>
                <a:t>3</a:t>
              </a:r>
              <a:endParaRPr lang="en-US" altLang="bg-BG"/>
            </a:p>
          </p:txBody>
        </p:sp>
        <p:sp>
          <p:nvSpPr>
            <p:cNvPr id="27" name="Text Box 26">
              <a:extLst>
                <a:ext uri="{FF2B5EF4-FFF2-40B4-BE49-F238E27FC236}">
                  <a16:creationId xmlns:a16="http://schemas.microsoft.com/office/drawing/2014/main" id="{DB4E4F8B-B202-4EC5-A9C7-3191C9B754BE}"/>
                </a:ext>
              </a:extLst>
            </p:cNvPr>
            <p:cNvSpPr txBox="1">
              <a:spLocks noChangeArrowheads="1"/>
            </p:cNvSpPr>
            <p:nvPr/>
          </p:nvSpPr>
          <p:spPr bwMode="auto">
            <a:xfrm>
              <a:off x="2653" y="2886"/>
              <a:ext cx="272"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Font typeface="Symbol" panose="05050102010706020507" pitchFamily="18" charset="2"/>
                <a:defRPr sz="2000">
                  <a:solidFill>
                    <a:schemeClr val="tx1"/>
                  </a:solidFill>
                  <a:latin typeface="Times New Roman" panose="02020603050405020304" pitchFamily="18" charset="0"/>
                </a:defRPr>
              </a:lvl1pPr>
              <a:lvl2pPr marL="742950" indent="-285750">
                <a:buFont typeface="Symbol" panose="05050102010706020507" pitchFamily="18" charset="2"/>
                <a:defRPr sz="2000">
                  <a:solidFill>
                    <a:schemeClr val="tx1"/>
                  </a:solidFill>
                  <a:latin typeface="Times New Roman" panose="02020603050405020304" pitchFamily="18" charset="0"/>
                </a:defRPr>
              </a:lvl2pPr>
              <a:lvl3pPr marL="1143000" indent="-228600">
                <a:buFont typeface="Symbol" panose="05050102010706020507" pitchFamily="18" charset="2"/>
                <a:defRPr sz="2000">
                  <a:solidFill>
                    <a:schemeClr val="tx1"/>
                  </a:solidFill>
                  <a:latin typeface="Times New Roman" panose="02020603050405020304" pitchFamily="18" charset="0"/>
                </a:defRPr>
              </a:lvl3pPr>
              <a:lvl4pPr marL="1600200" indent="-228600">
                <a:buFont typeface="Symbol" panose="05050102010706020507" pitchFamily="18" charset="2"/>
                <a:defRPr sz="2000">
                  <a:solidFill>
                    <a:schemeClr val="tx1"/>
                  </a:solidFill>
                  <a:latin typeface="Times New Roman" panose="02020603050405020304" pitchFamily="18" charset="0"/>
                </a:defRPr>
              </a:lvl4pPr>
              <a:lvl5pPr marL="2057400" indent="-228600">
                <a:buFont typeface="Symbol" panose="05050102010706020507" pitchFamily="18" charset="2"/>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Symbol" panose="05050102010706020507" pitchFamily="18" charset="2"/>
                <a:defRPr sz="2000">
                  <a:solidFill>
                    <a:schemeClr val="tx1"/>
                  </a:solidFill>
                  <a:latin typeface="Times New Roman" panose="02020603050405020304" pitchFamily="18" charset="0"/>
                </a:defRPr>
              </a:lvl9pPr>
            </a:lstStyle>
            <a:p>
              <a:pPr eaLnBrk="1" hangingPunct="1">
                <a:spcBef>
                  <a:spcPct val="50000"/>
                </a:spcBef>
              </a:pPr>
              <a:r>
                <a:rPr lang="bg-BG" altLang="bg-BG"/>
                <a:t>4</a:t>
              </a:r>
              <a:endParaRPr lang="en-US" altLang="bg-BG"/>
            </a:p>
          </p:txBody>
        </p:sp>
      </p:grpSp>
    </p:spTree>
    <p:extLst>
      <p:ext uri="{BB962C8B-B14F-4D97-AF65-F5344CB8AC3E}">
        <p14:creationId xmlns:p14="http://schemas.microsoft.com/office/powerpoint/2010/main" val="353499549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17</a:t>
            </a:fld>
            <a:endParaRPr lang="en-US" altLang="nl-BE"/>
          </a:p>
        </p:txBody>
      </p:sp>
      <p:sp>
        <p:nvSpPr>
          <p:cNvPr id="17" name="Title 2"/>
          <p:cNvSpPr>
            <a:spLocks noGrp="1"/>
          </p:cNvSpPr>
          <p:nvPr/>
        </p:nvSpPr>
        <p:spPr bwMode="auto">
          <a:xfrm>
            <a:off x="753979" y="1524000"/>
            <a:ext cx="104434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a:t>Topic 2. </a:t>
            </a:r>
            <a:r>
              <a:rPr lang="en-US" sz="2800" b="1" dirty="0">
                <a:solidFill>
                  <a:srgbClr val="0E101A"/>
                </a:solidFill>
                <a:effectLst/>
                <a:ea typeface="Times New Roman" panose="02020603050405020304" pitchFamily="18" charset="0"/>
              </a:rPr>
              <a:t>Weaving machines </a:t>
            </a:r>
            <a:r>
              <a:rPr lang="bg-BG" sz="2800" b="1" dirty="0">
                <a:solidFill>
                  <a:srgbClr val="0E101A"/>
                </a:solidFill>
                <a:effectLst/>
                <a:ea typeface="Times New Roman" panose="02020603050405020304" pitchFamily="18" charset="0"/>
              </a:rPr>
              <a:t>(</a:t>
            </a:r>
            <a:r>
              <a:rPr lang="en-US" sz="2800" b="1" dirty="0">
                <a:solidFill>
                  <a:srgbClr val="0E101A"/>
                </a:solidFill>
                <a:ea typeface="Times New Roman" panose="02020603050405020304" pitchFamily="18" charset="0"/>
              </a:rPr>
              <a:t>5</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hours</a:t>
            </a:r>
            <a:r>
              <a:rPr lang="bg-BG" sz="2800" b="1" dirty="0">
                <a:solidFill>
                  <a:srgbClr val="0E101A"/>
                </a:solidFill>
                <a:effectLst/>
                <a:ea typeface="Times New Roman" panose="02020603050405020304" pitchFamily="18" charset="0"/>
              </a:rPr>
              <a:t>)</a:t>
            </a:r>
            <a:endParaRPr lang="bg-BG" sz="2800" dirty="0">
              <a:effectLst/>
              <a:ea typeface="Times New Roman" panose="02020603050405020304" pitchFamily="18" charset="0"/>
            </a:endParaRPr>
          </a:p>
          <a:p>
            <a:endParaRPr lang="en-US" sz="2800" dirty="0"/>
          </a:p>
        </p:txBody>
      </p:sp>
      <p:pic>
        <p:nvPicPr>
          <p:cNvPr id="3" name="Picture 2">
            <a:extLst>
              <a:ext uri="{FF2B5EF4-FFF2-40B4-BE49-F238E27FC236}">
                <a16:creationId xmlns:a16="http://schemas.microsoft.com/office/drawing/2014/main" id="{C351B9DE-FF2A-42D8-92D5-DF1EFBD3DB98}"/>
              </a:ext>
            </a:extLst>
          </p:cNvPr>
          <p:cNvPicPr>
            <a:picLocks noChangeAspect="1"/>
          </p:cNvPicPr>
          <p:nvPr/>
        </p:nvPicPr>
        <p:blipFill rotWithShape="1">
          <a:blip r:embed="rId5"/>
          <a:srcRect l="20000" t="22209" r="2500" b="14288"/>
          <a:stretch/>
        </p:blipFill>
        <p:spPr>
          <a:xfrm>
            <a:off x="2286000" y="2049185"/>
            <a:ext cx="9601200" cy="4423132"/>
          </a:xfrm>
          <a:prstGeom prst="rect">
            <a:avLst/>
          </a:prstGeom>
        </p:spPr>
      </p:pic>
    </p:spTree>
    <p:extLst>
      <p:ext uri="{BB962C8B-B14F-4D97-AF65-F5344CB8AC3E}">
        <p14:creationId xmlns:p14="http://schemas.microsoft.com/office/powerpoint/2010/main" val="311521637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18</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2. </a:t>
            </a:r>
            <a:r>
              <a:rPr lang="en-US" sz="2000" dirty="0">
                <a:solidFill>
                  <a:schemeClr val="bg1"/>
                </a:solidFill>
                <a:effectLst/>
                <a:ea typeface="Times New Roman" panose="02020603050405020304" pitchFamily="18" charset="0"/>
              </a:rPr>
              <a:t>Weaving machines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70788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6: Warp let-off mechanism</a:t>
            </a:r>
          </a:p>
          <a:p>
            <a:endParaRPr lang="en-US" sz="2000" b="1" dirty="0">
              <a:solidFill>
                <a:srgbClr val="0E101A"/>
              </a:solidFill>
              <a:ea typeface="Times New Roman" panose="02020603050405020304" pitchFamily="18" charset="0"/>
            </a:endParaRPr>
          </a:p>
        </p:txBody>
      </p:sp>
      <p:sp>
        <p:nvSpPr>
          <p:cNvPr id="13" name="TextBox 12">
            <a:extLst>
              <a:ext uri="{FF2B5EF4-FFF2-40B4-BE49-F238E27FC236}">
                <a16:creationId xmlns:a16="http://schemas.microsoft.com/office/drawing/2014/main" id="{2F215957-C9D9-4ED5-9890-B5FF1923531F}"/>
              </a:ext>
            </a:extLst>
          </p:cNvPr>
          <p:cNvSpPr txBox="1"/>
          <p:nvPr/>
        </p:nvSpPr>
        <p:spPr>
          <a:xfrm>
            <a:off x="580168" y="2942125"/>
            <a:ext cx="6934200" cy="193899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Aim of the mechanism</a:t>
            </a:r>
          </a:p>
          <a:p>
            <a:pPr marL="342900" indent="-342900">
              <a:buFont typeface="Wingdings" panose="05000000000000000000" pitchFamily="2" charset="2"/>
              <a:buChar char="§"/>
            </a:pPr>
            <a:r>
              <a:rPr lang="en-US" sz="2000" dirty="0"/>
              <a:t>Types of mechanisms, working principles</a:t>
            </a:r>
          </a:p>
          <a:p>
            <a:pPr marL="342900" indent="-342900">
              <a:buFont typeface="Wingdings" panose="05000000000000000000" pitchFamily="2" charset="2"/>
              <a:buChar char="§"/>
            </a:pPr>
            <a:r>
              <a:rPr lang="en-US" sz="2000" dirty="0"/>
              <a:t>Role of the back rest roller</a:t>
            </a:r>
          </a:p>
          <a:p>
            <a:pPr marL="342900" indent="-342900">
              <a:buFont typeface="Wingdings" panose="05000000000000000000" pitchFamily="2" charset="2"/>
              <a:buChar char="§"/>
            </a:pPr>
            <a:r>
              <a:rPr lang="en-US" sz="2000" dirty="0"/>
              <a:t>Quality control</a:t>
            </a:r>
          </a:p>
          <a:p>
            <a:endParaRPr lang="bg-BG" sz="2000" dirty="0"/>
          </a:p>
        </p:txBody>
      </p:sp>
      <p:pic>
        <p:nvPicPr>
          <p:cNvPr id="14" name="Picture 24">
            <a:extLst>
              <a:ext uri="{FF2B5EF4-FFF2-40B4-BE49-F238E27FC236}">
                <a16:creationId xmlns:a16="http://schemas.microsoft.com/office/drawing/2014/main" id="{054DFC25-0AFB-4835-BECD-21F367E838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008290"/>
            <a:ext cx="3048000" cy="344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53026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19</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2. </a:t>
            </a:r>
            <a:r>
              <a:rPr lang="en-US" sz="2000" dirty="0">
                <a:solidFill>
                  <a:schemeClr val="bg1"/>
                </a:solidFill>
                <a:effectLst/>
                <a:ea typeface="Times New Roman" panose="02020603050405020304" pitchFamily="18" charset="0"/>
              </a:rPr>
              <a:t>Weaving machines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70788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7: Take-up mechanism</a:t>
            </a:r>
          </a:p>
          <a:p>
            <a:endParaRPr lang="en-US" sz="2000" b="1" dirty="0">
              <a:solidFill>
                <a:srgbClr val="0E101A"/>
              </a:solidFill>
              <a:ea typeface="Times New Roman" panose="02020603050405020304" pitchFamily="18" charset="0"/>
            </a:endParaRPr>
          </a:p>
        </p:txBody>
      </p:sp>
      <p:sp>
        <p:nvSpPr>
          <p:cNvPr id="13" name="TextBox 12">
            <a:extLst>
              <a:ext uri="{FF2B5EF4-FFF2-40B4-BE49-F238E27FC236}">
                <a16:creationId xmlns:a16="http://schemas.microsoft.com/office/drawing/2014/main" id="{2F215957-C9D9-4ED5-9890-B5FF1923531F}"/>
              </a:ext>
            </a:extLst>
          </p:cNvPr>
          <p:cNvSpPr txBox="1"/>
          <p:nvPr/>
        </p:nvSpPr>
        <p:spPr>
          <a:xfrm>
            <a:off x="580168" y="2942125"/>
            <a:ext cx="6934200" cy="224676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Aim of the mechanism</a:t>
            </a:r>
          </a:p>
          <a:p>
            <a:pPr marL="342900" indent="-342900">
              <a:buFont typeface="Wingdings" panose="05000000000000000000" pitchFamily="2" charset="2"/>
              <a:buChar char="§"/>
            </a:pPr>
            <a:r>
              <a:rPr lang="en-US" sz="2000" dirty="0"/>
              <a:t>Working principles</a:t>
            </a:r>
          </a:p>
          <a:p>
            <a:pPr marL="342900" indent="-342900">
              <a:buFont typeface="Wingdings" panose="05000000000000000000" pitchFamily="2" charset="2"/>
              <a:buChar char="§"/>
            </a:pPr>
            <a:r>
              <a:rPr lang="en-US" sz="2000" dirty="0"/>
              <a:t>Types of mechanisms</a:t>
            </a:r>
          </a:p>
          <a:p>
            <a:pPr marL="342900" indent="-342900">
              <a:buFont typeface="Wingdings" panose="05000000000000000000" pitchFamily="2" charset="2"/>
              <a:buChar char="§"/>
            </a:pPr>
            <a:r>
              <a:rPr lang="en-US" sz="2000" dirty="0"/>
              <a:t>Calculations</a:t>
            </a:r>
          </a:p>
          <a:p>
            <a:pPr marL="342900" indent="-342900">
              <a:buFont typeface="Wingdings" panose="05000000000000000000" pitchFamily="2" charset="2"/>
              <a:buChar char="§"/>
            </a:pPr>
            <a:r>
              <a:rPr lang="en-US" sz="2000" dirty="0"/>
              <a:t>Quality control</a:t>
            </a:r>
          </a:p>
          <a:p>
            <a:endParaRPr lang="bg-BG" sz="2000" dirty="0"/>
          </a:p>
        </p:txBody>
      </p:sp>
      <p:pic>
        <p:nvPicPr>
          <p:cNvPr id="11" name="Picture 9">
            <a:extLst>
              <a:ext uri="{FF2B5EF4-FFF2-40B4-BE49-F238E27FC236}">
                <a16:creationId xmlns:a16="http://schemas.microsoft.com/office/drawing/2014/main" id="{2E874403-DFAA-4BC5-9E9F-9AC0D5FC7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141563"/>
            <a:ext cx="4579783" cy="331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1454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A5077A-93A3-4EFD-A68E-E52050F75204}"/>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a:t>
            </a:fld>
            <a:endParaRPr lang="en-US" altLang="nl-BE"/>
          </a:p>
        </p:txBody>
      </p:sp>
      <p:pic>
        <p:nvPicPr>
          <p:cNvPr id="6" name="Picture 5">
            <a:extLst>
              <a:ext uri="{FF2B5EF4-FFF2-40B4-BE49-F238E27FC236}">
                <a16:creationId xmlns:a16="http://schemas.microsoft.com/office/drawing/2014/main" id="{B84F0217-B868-4324-B76D-5C94BE84C209}"/>
              </a:ext>
            </a:extLst>
          </p:cNvPr>
          <p:cNvPicPr>
            <a:picLocks noChangeAspect="1"/>
          </p:cNvPicPr>
          <p:nvPr/>
        </p:nvPicPr>
        <p:blipFill>
          <a:blip r:embed="rId5"/>
          <a:stretch>
            <a:fillRect/>
          </a:stretch>
        </p:blipFill>
        <p:spPr>
          <a:xfrm>
            <a:off x="2674790" y="981503"/>
            <a:ext cx="6739419" cy="5038297"/>
          </a:xfrm>
          <a:prstGeom prst="rect">
            <a:avLst/>
          </a:prstGeom>
        </p:spPr>
      </p:pic>
    </p:spTree>
    <p:extLst>
      <p:ext uri="{BB962C8B-B14F-4D97-AF65-F5344CB8AC3E}">
        <p14:creationId xmlns:p14="http://schemas.microsoft.com/office/powerpoint/2010/main" val="275679038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20</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2. </a:t>
            </a:r>
            <a:r>
              <a:rPr lang="en-US" sz="2000" dirty="0">
                <a:solidFill>
                  <a:schemeClr val="bg1"/>
                </a:solidFill>
                <a:effectLst/>
                <a:ea typeface="Times New Roman" panose="02020603050405020304" pitchFamily="18" charset="0"/>
              </a:rPr>
              <a:t>Weaving machines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70788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8: Shedding mechanisms</a:t>
            </a:r>
          </a:p>
          <a:p>
            <a:endParaRPr lang="en-US" sz="2000" b="1" dirty="0">
              <a:solidFill>
                <a:srgbClr val="0E101A"/>
              </a:solidFill>
              <a:ea typeface="Times New Roman" panose="02020603050405020304" pitchFamily="18" charset="0"/>
            </a:endParaRPr>
          </a:p>
        </p:txBody>
      </p:sp>
      <p:sp>
        <p:nvSpPr>
          <p:cNvPr id="13" name="TextBox 12">
            <a:extLst>
              <a:ext uri="{FF2B5EF4-FFF2-40B4-BE49-F238E27FC236}">
                <a16:creationId xmlns:a16="http://schemas.microsoft.com/office/drawing/2014/main" id="{2F215957-C9D9-4ED5-9890-B5FF1923531F}"/>
              </a:ext>
            </a:extLst>
          </p:cNvPr>
          <p:cNvSpPr txBox="1"/>
          <p:nvPr/>
        </p:nvSpPr>
        <p:spPr>
          <a:xfrm>
            <a:off x="580168" y="2942125"/>
            <a:ext cx="6934200" cy="286232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Aim of the mechanism</a:t>
            </a:r>
          </a:p>
          <a:p>
            <a:pPr marL="342900" indent="-342900">
              <a:buFont typeface="Wingdings" panose="05000000000000000000" pitchFamily="2" charset="2"/>
              <a:buChar char="§"/>
            </a:pPr>
            <a:r>
              <a:rPr lang="en-US" sz="2000" dirty="0"/>
              <a:t>Shed formation</a:t>
            </a:r>
          </a:p>
          <a:p>
            <a:pPr marL="342900" indent="-342900">
              <a:buFont typeface="Wingdings" panose="05000000000000000000" pitchFamily="2" charset="2"/>
              <a:buChar char="§"/>
            </a:pPr>
            <a:r>
              <a:rPr lang="en-US" sz="2000" dirty="0"/>
              <a:t>Types of shed</a:t>
            </a:r>
          </a:p>
          <a:p>
            <a:pPr marL="342900" indent="-342900">
              <a:buFont typeface="Wingdings" panose="05000000000000000000" pitchFamily="2" charset="2"/>
              <a:buChar char="§"/>
            </a:pPr>
            <a:r>
              <a:rPr lang="en-US" sz="2000" dirty="0"/>
              <a:t>Types of shedding mechanisms</a:t>
            </a:r>
          </a:p>
          <a:p>
            <a:pPr marL="342900" indent="-342900">
              <a:buFont typeface="Wingdings" panose="05000000000000000000" pitchFamily="2" charset="2"/>
              <a:buChar char="§"/>
            </a:pPr>
            <a:r>
              <a:rPr lang="en-US" sz="2000" dirty="0"/>
              <a:t>Cam shedding</a:t>
            </a:r>
          </a:p>
          <a:p>
            <a:pPr marL="342900" indent="-342900">
              <a:buFont typeface="Wingdings" panose="05000000000000000000" pitchFamily="2" charset="2"/>
              <a:buChar char="§"/>
            </a:pPr>
            <a:r>
              <a:rPr lang="en-US" sz="2000" dirty="0"/>
              <a:t>Dobby shedding</a:t>
            </a:r>
          </a:p>
          <a:p>
            <a:pPr marL="342900" indent="-342900">
              <a:buFont typeface="Wingdings" panose="05000000000000000000" pitchFamily="2" charset="2"/>
              <a:buChar char="§"/>
            </a:pPr>
            <a:r>
              <a:rPr lang="en-US" sz="2000" dirty="0"/>
              <a:t>Jacquard shedding</a:t>
            </a:r>
          </a:p>
          <a:p>
            <a:endParaRPr lang="bg-BG" sz="2000" dirty="0"/>
          </a:p>
        </p:txBody>
      </p:sp>
      <p:graphicFrame>
        <p:nvGraphicFramePr>
          <p:cNvPr id="12" name="Diagram 11">
            <a:extLst>
              <a:ext uri="{FF2B5EF4-FFF2-40B4-BE49-F238E27FC236}">
                <a16:creationId xmlns:a16="http://schemas.microsoft.com/office/drawing/2014/main" id="{EBCB4349-18B1-4592-A798-407085269EFF}"/>
              </a:ext>
            </a:extLst>
          </p:cNvPr>
          <p:cNvGraphicFramePr/>
          <p:nvPr>
            <p:extLst>
              <p:ext uri="{D42A27DB-BD31-4B8C-83A1-F6EECF244321}">
                <p14:modId xmlns:p14="http://schemas.microsoft.com/office/powerpoint/2010/main" val="2391688324"/>
              </p:ext>
            </p:extLst>
          </p:nvPr>
        </p:nvGraphicFramePr>
        <p:xfrm>
          <a:off x="5486400" y="1996115"/>
          <a:ext cx="5638800" cy="30410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95800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21</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2. </a:t>
            </a:r>
            <a:r>
              <a:rPr lang="en-US" sz="2000" dirty="0">
                <a:solidFill>
                  <a:schemeClr val="bg1"/>
                </a:solidFill>
                <a:effectLst/>
                <a:ea typeface="Times New Roman" panose="02020603050405020304" pitchFamily="18" charset="0"/>
              </a:rPr>
              <a:t>Weaving machines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70788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9: Filling insertion mechanisms</a:t>
            </a:r>
          </a:p>
          <a:p>
            <a:endParaRPr lang="en-US" sz="2000" b="1" dirty="0">
              <a:solidFill>
                <a:srgbClr val="0E101A"/>
              </a:solidFill>
              <a:ea typeface="Times New Roman" panose="02020603050405020304" pitchFamily="18" charset="0"/>
            </a:endParaRPr>
          </a:p>
        </p:txBody>
      </p:sp>
      <p:sp>
        <p:nvSpPr>
          <p:cNvPr id="13" name="TextBox 12">
            <a:extLst>
              <a:ext uri="{FF2B5EF4-FFF2-40B4-BE49-F238E27FC236}">
                <a16:creationId xmlns:a16="http://schemas.microsoft.com/office/drawing/2014/main" id="{2F215957-C9D9-4ED5-9890-B5FF1923531F}"/>
              </a:ext>
            </a:extLst>
          </p:cNvPr>
          <p:cNvSpPr txBox="1"/>
          <p:nvPr/>
        </p:nvSpPr>
        <p:spPr>
          <a:xfrm>
            <a:off x="580168" y="2942125"/>
            <a:ext cx="6934200" cy="2862322"/>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Aim of the mechanism</a:t>
            </a:r>
          </a:p>
          <a:p>
            <a:pPr marL="342900" indent="-342900">
              <a:buFont typeface="Wingdings" panose="05000000000000000000" pitchFamily="2" charset="2"/>
              <a:buChar char="§"/>
            </a:pPr>
            <a:r>
              <a:rPr lang="en-US" sz="2000" dirty="0"/>
              <a:t>Types of filling insertion mechanisms</a:t>
            </a:r>
          </a:p>
          <a:p>
            <a:pPr marL="342900" indent="-342900">
              <a:buFont typeface="Wingdings" panose="05000000000000000000" pitchFamily="2" charset="2"/>
              <a:buChar char="§"/>
            </a:pPr>
            <a:r>
              <a:rPr lang="en-US" sz="2000" dirty="0"/>
              <a:t>Shuttle weaving</a:t>
            </a:r>
          </a:p>
          <a:p>
            <a:pPr marL="342900" indent="-342900">
              <a:buFont typeface="Wingdings" panose="05000000000000000000" pitchFamily="2" charset="2"/>
              <a:buChar char="§"/>
            </a:pPr>
            <a:r>
              <a:rPr lang="en-US" sz="2000" dirty="0"/>
              <a:t>Projectile weaving</a:t>
            </a:r>
          </a:p>
          <a:p>
            <a:pPr marL="342900" indent="-342900">
              <a:buFont typeface="Wingdings" panose="05000000000000000000" pitchFamily="2" charset="2"/>
              <a:buChar char="§"/>
            </a:pPr>
            <a:r>
              <a:rPr lang="en-US" sz="2000" dirty="0"/>
              <a:t>Rapier weaving</a:t>
            </a:r>
          </a:p>
          <a:p>
            <a:pPr marL="342900" indent="-342900">
              <a:buFont typeface="Wingdings" panose="05000000000000000000" pitchFamily="2" charset="2"/>
              <a:buChar char="§"/>
            </a:pPr>
            <a:r>
              <a:rPr lang="en-US" sz="2000" dirty="0"/>
              <a:t>Air-jet weaving</a:t>
            </a:r>
          </a:p>
          <a:p>
            <a:pPr marL="342900" indent="-342900">
              <a:buFont typeface="Wingdings" panose="05000000000000000000" pitchFamily="2" charset="2"/>
              <a:buChar char="§"/>
            </a:pPr>
            <a:r>
              <a:rPr lang="en-US" sz="2000" dirty="0"/>
              <a:t>Water-jet weaving</a:t>
            </a:r>
          </a:p>
          <a:p>
            <a:pPr marL="342900" indent="-342900">
              <a:buFont typeface="Wingdings" panose="05000000000000000000" pitchFamily="2" charset="2"/>
              <a:buChar char="§"/>
            </a:pPr>
            <a:r>
              <a:rPr lang="en-US" sz="2000" dirty="0"/>
              <a:t>Multiphase weaving</a:t>
            </a:r>
            <a:endParaRPr lang="bg-BG" sz="2000" dirty="0"/>
          </a:p>
        </p:txBody>
      </p:sp>
      <p:graphicFrame>
        <p:nvGraphicFramePr>
          <p:cNvPr id="3" name="Diagram 2">
            <a:extLst>
              <a:ext uri="{FF2B5EF4-FFF2-40B4-BE49-F238E27FC236}">
                <a16:creationId xmlns:a16="http://schemas.microsoft.com/office/drawing/2014/main" id="{CA03D5F2-CAE6-4E41-8AE5-0CA45A544DFD}"/>
              </a:ext>
            </a:extLst>
          </p:cNvPr>
          <p:cNvGraphicFramePr/>
          <p:nvPr>
            <p:extLst>
              <p:ext uri="{D42A27DB-BD31-4B8C-83A1-F6EECF244321}">
                <p14:modId xmlns:p14="http://schemas.microsoft.com/office/powerpoint/2010/main" val="4133678264"/>
              </p:ext>
            </p:extLst>
          </p:nvPr>
        </p:nvGraphicFramePr>
        <p:xfrm>
          <a:off x="4075621" y="1656131"/>
          <a:ext cx="8635999" cy="4978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416548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22</a:t>
            </a:fld>
            <a:endParaRPr lang="en-US" altLang="nl-BE"/>
          </a:p>
        </p:txBody>
      </p:sp>
      <p:sp>
        <p:nvSpPr>
          <p:cNvPr id="17" name="Title 2"/>
          <p:cNvSpPr>
            <a:spLocks noGrp="1"/>
          </p:cNvSpPr>
          <p:nvPr/>
        </p:nvSpPr>
        <p:spPr bwMode="auto">
          <a:xfrm>
            <a:off x="529389" y="997710"/>
            <a:ext cx="2844174" cy="1360694"/>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solidFill>
                  <a:schemeClr val="bg1"/>
                </a:solidFill>
              </a:rPr>
              <a:t>Topic 2. </a:t>
            </a:r>
            <a:r>
              <a:rPr lang="en-US" sz="2000" dirty="0">
                <a:solidFill>
                  <a:schemeClr val="bg1"/>
                </a:solidFill>
                <a:effectLst/>
                <a:ea typeface="Times New Roman" panose="02020603050405020304" pitchFamily="18" charset="0"/>
              </a:rPr>
              <a:t>Weaving machines</a:t>
            </a:r>
            <a:endParaRPr lang="bg-BG" sz="2800" dirty="0">
              <a:solidFill>
                <a:schemeClr val="bg1"/>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1BA36A3B-1013-443B-8546-4D188CE0DD5D}"/>
              </a:ext>
            </a:extLst>
          </p:cNvPr>
          <p:cNvSpPr txBox="1"/>
          <p:nvPr/>
        </p:nvSpPr>
        <p:spPr>
          <a:xfrm>
            <a:off x="4572000" y="1219200"/>
            <a:ext cx="6934200" cy="707886"/>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10: Beat-up mechanism</a:t>
            </a:r>
          </a:p>
          <a:p>
            <a:endParaRPr lang="en-US" sz="2000" b="1" dirty="0">
              <a:solidFill>
                <a:srgbClr val="0E101A"/>
              </a:solidFill>
              <a:ea typeface="Times New Roman" panose="02020603050405020304" pitchFamily="18" charset="0"/>
            </a:endParaRPr>
          </a:p>
        </p:txBody>
      </p:sp>
      <p:sp>
        <p:nvSpPr>
          <p:cNvPr id="13" name="TextBox 12">
            <a:extLst>
              <a:ext uri="{FF2B5EF4-FFF2-40B4-BE49-F238E27FC236}">
                <a16:creationId xmlns:a16="http://schemas.microsoft.com/office/drawing/2014/main" id="{2F215957-C9D9-4ED5-9890-B5FF1923531F}"/>
              </a:ext>
            </a:extLst>
          </p:cNvPr>
          <p:cNvSpPr txBox="1"/>
          <p:nvPr/>
        </p:nvSpPr>
        <p:spPr>
          <a:xfrm>
            <a:off x="580168" y="2942125"/>
            <a:ext cx="6934200" cy="1323439"/>
          </a:xfrm>
          <a:prstGeom prst="rect">
            <a:avLst/>
          </a:prstGeom>
          <a:noFill/>
        </p:spPr>
        <p:txBody>
          <a:bodyPr wrap="square" rtlCol="0">
            <a:spAutoFit/>
          </a:bodyPr>
          <a:lstStyle/>
          <a:p>
            <a:r>
              <a:rPr lang="en-US" sz="2000" b="1" dirty="0">
                <a:solidFill>
                  <a:srgbClr val="0E101A"/>
                </a:solidFill>
                <a:ea typeface="Times New Roman" panose="02020603050405020304" pitchFamily="18" charset="0"/>
              </a:rPr>
              <a:t>Lesson content:</a:t>
            </a:r>
          </a:p>
          <a:p>
            <a:pPr marL="342900" indent="-342900">
              <a:buFont typeface="Wingdings" panose="05000000000000000000" pitchFamily="2" charset="2"/>
              <a:buChar char="§"/>
            </a:pPr>
            <a:r>
              <a:rPr lang="en-US" sz="2000" dirty="0"/>
              <a:t>Aim of the mechanism</a:t>
            </a:r>
          </a:p>
          <a:p>
            <a:pPr marL="342900" indent="-342900">
              <a:buFont typeface="Wingdings" panose="05000000000000000000" pitchFamily="2" charset="2"/>
              <a:buChar char="§"/>
            </a:pPr>
            <a:r>
              <a:rPr lang="en-US" sz="2000" dirty="0"/>
              <a:t>Types beat-up mechanisms</a:t>
            </a:r>
          </a:p>
          <a:p>
            <a:pPr marL="342900" indent="-342900">
              <a:buFont typeface="Wingdings" panose="05000000000000000000" pitchFamily="2" charset="2"/>
              <a:buChar char="§"/>
            </a:pPr>
            <a:r>
              <a:rPr lang="en-US" sz="2000" dirty="0"/>
              <a:t>Applications</a:t>
            </a:r>
            <a:endParaRPr lang="bg-BG" sz="2000" dirty="0"/>
          </a:p>
        </p:txBody>
      </p:sp>
      <p:pic>
        <p:nvPicPr>
          <p:cNvPr id="6" name="Picture 5">
            <a:extLst>
              <a:ext uri="{FF2B5EF4-FFF2-40B4-BE49-F238E27FC236}">
                <a16:creationId xmlns:a16="http://schemas.microsoft.com/office/drawing/2014/main" id="{D09373F8-C42A-4A07-B3C7-A261347DC7FC}"/>
              </a:ext>
            </a:extLst>
          </p:cNvPr>
          <p:cNvPicPr>
            <a:picLocks noChangeAspect="1"/>
          </p:cNvPicPr>
          <p:nvPr/>
        </p:nvPicPr>
        <p:blipFill>
          <a:blip r:embed="rId5"/>
          <a:stretch>
            <a:fillRect/>
          </a:stretch>
        </p:blipFill>
        <p:spPr>
          <a:xfrm>
            <a:off x="5395543" y="2358404"/>
            <a:ext cx="5287113" cy="2800741"/>
          </a:xfrm>
          <a:prstGeom prst="rect">
            <a:avLst/>
          </a:prstGeom>
        </p:spPr>
      </p:pic>
    </p:spTree>
    <p:extLst>
      <p:ext uri="{BB962C8B-B14F-4D97-AF65-F5344CB8AC3E}">
        <p14:creationId xmlns:p14="http://schemas.microsoft.com/office/powerpoint/2010/main" val="314481607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23</a:t>
            </a:fld>
            <a:endParaRPr lang="en-US" altLang="nl-BE"/>
          </a:p>
        </p:txBody>
      </p:sp>
      <p:sp>
        <p:nvSpPr>
          <p:cNvPr id="11" name="Title 2"/>
          <p:cNvSpPr>
            <a:spLocks noGrp="1"/>
          </p:cNvSpPr>
          <p:nvPr/>
        </p:nvSpPr>
        <p:spPr bwMode="auto">
          <a:xfrm>
            <a:off x="558800" y="3124200"/>
            <a:ext cx="1109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200" dirty="0"/>
              <a:t>THANK YOU FOR YOUR ATTENTION !</a:t>
            </a:r>
          </a:p>
        </p:txBody>
      </p:sp>
    </p:spTree>
    <p:extLst>
      <p:ext uri="{BB962C8B-B14F-4D97-AF65-F5344CB8AC3E}">
        <p14:creationId xmlns:p14="http://schemas.microsoft.com/office/powerpoint/2010/main" val="98421888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914400"/>
            <a:ext cx="7629525" cy="3810000"/>
          </a:xfrm>
        </p:spPr>
        <p:txBody>
          <a:bodyPr/>
          <a:lstStyle/>
          <a:p>
            <a:pPr marL="0" indent="0">
              <a:spcBef>
                <a:spcPct val="0"/>
              </a:spcBef>
              <a:buNone/>
            </a:pPr>
            <a:r>
              <a:rPr lang="en-US" altLang="nl-BE" sz="2000" b="1" dirty="0">
                <a:latin typeface="Corbel" panose="020B0503020204020204" pitchFamily="34" charset="0"/>
              </a:rPr>
              <a:t>Coordinator: </a:t>
            </a: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Faculty of Power Engineering and Power Machines</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Assoc. Prof. Dr. Angel </a:t>
            </a:r>
            <a:r>
              <a:rPr lang="en-US" altLang="nl-BE" sz="2000" dirty="0" err="1">
                <a:latin typeface="Corbel" panose="020B0503020204020204" pitchFamily="34" charset="0"/>
              </a:rPr>
              <a:t>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aterziev@tu-sofia.bg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Contact:</a:t>
            </a:r>
            <a:r>
              <a:rPr lang="en-US" altLang="nl-BE" sz="2000" dirty="0">
                <a:latin typeface="Corbel" panose="020B0503020204020204" pitchFamily="34" charset="0"/>
              </a:rPr>
              <a:t> Prof. </a:t>
            </a:r>
            <a:r>
              <a:rPr lang="en-US" altLang="nl-BE" sz="2000" dirty="0" err="1">
                <a:latin typeface="Corbel" panose="020B0503020204020204" pitchFamily="34" charset="0"/>
              </a:rPr>
              <a:t>Radostina</a:t>
            </a:r>
            <a:r>
              <a:rPr lang="en-US" altLang="nl-BE" sz="2000" dirty="0">
                <a:latin typeface="Corbel" panose="020B0503020204020204" pitchFamily="34" charset="0"/>
              </a:rPr>
              <a:t> A. </a:t>
            </a:r>
            <a:r>
              <a:rPr lang="en-US" altLang="nl-BE" sz="2000" dirty="0" err="1">
                <a:latin typeface="Corbel" panose="020B0503020204020204" pitchFamily="34" charset="0"/>
              </a:rPr>
              <a:t>Angelova</a:t>
            </a:r>
            <a:r>
              <a:rPr lang="en-US" altLang="nl-BE" sz="2000" dirty="0">
                <a:latin typeface="Corbel" panose="020B0503020204020204" pitchFamily="34" charset="0"/>
              </a:rPr>
              <a:t>, PhD, DSc</a:t>
            </a:r>
          </a:p>
          <a:p>
            <a:pPr marL="0" indent="0">
              <a:spcBef>
                <a:spcPct val="0"/>
              </a:spcBef>
              <a:buNone/>
            </a:pPr>
            <a:r>
              <a:rPr lang="en-US" altLang="nl-BE" sz="2000" dirty="0">
                <a:latin typeface="Corbel" panose="020B0503020204020204" pitchFamily="34" charset="0"/>
                <a:hlinkClick r:id="rId4"/>
              </a:rPr>
              <a:t>radost@tu-sofia.bg</a:t>
            </a:r>
            <a:r>
              <a:rPr lang="en-US" altLang="nl-BE" sz="2000" dirty="0">
                <a:latin typeface="Corbel" panose="020B0503020204020204" pitchFamily="34" charset="0"/>
              </a:rPr>
              <a:t>, </a:t>
            </a:r>
            <a:r>
              <a:rPr lang="en-US" altLang="nl-BE" sz="2000" dirty="0" err="1">
                <a:latin typeface="Corbel" panose="020B0503020204020204" pitchFamily="34" charset="0"/>
                <a:hlinkClick r:id="rId5"/>
              </a:rPr>
              <a:t>joy_angels@</a:t>
            </a:r>
            <a:r>
              <a:rPr lang="en-US" altLang="nl-BE" sz="2000" err="1">
                <a:latin typeface="Corbel" panose="020B0503020204020204" pitchFamily="34" charset="0"/>
                <a:hlinkClick r:id="rId5"/>
              </a:rPr>
              <a:t>abv</a:t>
            </a:r>
            <a:r>
              <a:rPr lang="en-US" altLang="nl-BE" sz="2000">
                <a:latin typeface="Corbel" panose="020B0503020204020204" pitchFamily="34" charset="0"/>
                <a:hlinkClick r:id="rId5"/>
              </a:rPr>
              <a:t>.bg</a:t>
            </a:r>
            <a:endParaRPr lang="en-US" altLang="nl-BE" sz="200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solidFill>
                  <a:srgbClr val="0064F6"/>
                </a:solidFill>
              </a:rPr>
              <a:t>CONTACTS</a:t>
            </a:r>
            <a:endParaRPr lang="en-GB" sz="2800" dirty="0">
              <a:solidFill>
                <a:srgbClr val="0064F6"/>
              </a:solidFill>
            </a:endParaRPr>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3126"/>
          <a:stretch>
            <a:fillRect/>
          </a:stretch>
        </p:blipFill>
        <p:spPr bwMode="auto">
          <a:xfrm>
            <a:off x="9601200" y="49022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 r="12125" b="4472"/>
          <a:stretch>
            <a:fillRect/>
          </a:stretch>
        </p:blipFill>
        <p:spPr bwMode="auto">
          <a:xfrm>
            <a:off x="655638" y="4935537"/>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24</a:t>
            </a:fld>
            <a:endParaRPr lang="en-US" altLang="nl-BE"/>
          </a:p>
        </p:txBody>
      </p:sp>
    </p:spTree>
    <p:extLst>
      <p:ext uri="{BB962C8B-B14F-4D97-AF65-F5344CB8AC3E}">
        <p14:creationId xmlns:p14="http://schemas.microsoft.com/office/powerpoint/2010/main" val="13442906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stretch>
            <a:fillRect/>
          </a:stretch>
        </p:blipFill>
        <p:spPr>
          <a:xfrm>
            <a:off x="583080" y="6084439"/>
            <a:ext cx="2200847" cy="658425"/>
          </a:xfrm>
          <a:prstGeom prst="rect">
            <a:avLst/>
          </a:prstGeom>
        </p:spPr>
      </p:pic>
      <p:pic>
        <p:nvPicPr>
          <p:cNvPr id="7" name="Picture 4"/>
          <p:cNvPicPr>
            <a:picLocks noChangeAspect="1"/>
          </p:cNvPicPr>
          <p:nvPr/>
        </p:nvPicPr>
        <p:blipFill>
          <a:blip r:embed="rId3"/>
          <a:stretch>
            <a:fillRect/>
          </a:stretch>
        </p:blipFill>
        <p:spPr>
          <a:xfrm>
            <a:off x="10586591" y="6053957"/>
            <a:ext cx="1024217" cy="719390"/>
          </a:xfrm>
          <a:prstGeom prst="rect">
            <a:avLst/>
          </a:prstGeom>
        </p:spPr>
      </p:pic>
      <p:pic>
        <p:nvPicPr>
          <p:cNvPr id="9" name="Picture 8">
            <a:extLst>
              <a:ext uri="{FF2B5EF4-FFF2-40B4-BE49-F238E27FC236}">
                <a16:creationId xmlns:a16="http://schemas.microsoft.com/office/drawing/2014/main" id="{E068405F-9ED8-4016-9694-3503747DB6FA}"/>
              </a:ext>
            </a:extLst>
          </p:cNvPr>
          <p:cNvPicPr>
            <a:picLocks noChangeAspect="1"/>
          </p:cNvPicPr>
          <p:nvPr/>
        </p:nvPicPr>
        <p:blipFill>
          <a:blip r:embed="rId4"/>
          <a:stretch>
            <a:fillRect/>
          </a:stretch>
        </p:blipFill>
        <p:spPr>
          <a:xfrm>
            <a:off x="-36095" y="-131842"/>
            <a:ext cx="12192000" cy="6854653"/>
          </a:xfrm>
          <a:prstGeom prst="rect">
            <a:avLst/>
          </a:prstGeom>
        </p:spPr>
      </p:pic>
    </p:spTree>
    <p:extLst>
      <p:ext uri="{BB962C8B-B14F-4D97-AF65-F5344CB8AC3E}">
        <p14:creationId xmlns:p14="http://schemas.microsoft.com/office/powerpoint/2010/main" val="96582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4</a:t>
            </a:fld>
            <a:endParaRPr lang="en-US" altLang="nl-BE"/>
          </a:p>
        </p:txBody>
      </p:sp>
      <p:sp>
        <p:nvSpPr>
          <p:cNvPr id="17" name="Title 2"/>
          <p:cNvSpPr>
            <a:spLocks noGrp="1"/>
          </p:cNvSpPr>
          <p:nvPr/>
        </p:nvSpPr>
        <p:spPr bwMode="auto">
          <a:xfrm>
            <a:off x="914400" y="12192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r>
              <a:rPr lang="en-US" sz="2400" b="1" dirty="0"/>
              <a:t>Course duration:</a:t>
            </a:r>
            <a:r>
              <a:rPr lang="en-US" sz="2400" dirty="0"/>
              <a:t> </a:t>
            </a:r>
            <a:r>
              <a:rPr lang="en-US" sz="2400" dirty="0">
                <a:solidFill>
                  <a:schemeClr val="tx1"/>
                </a:solidFill>
              </a:rPr>
              <a:t>30 hours</a:t>
            </a:r>
          </a:p>
          <a:p>
            <a:pPr marL="342900" indent="-342900">
              <a:buFont typeface="Wingdings" pitchFamily="2" charset="2"/>
              <a:buChar char="ü"/>
            </a:pPr>
            <a:r>
              <a:rPr lang="en-US" sz="2400" b="1" dirty="0"/>
              <a:t>Course description</a:t>
            </a:r>
            <a:r>
              <a:rPr lang="en-US" sz="2400" dirty="0"/>
              <a:t>: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course deals with the production and design of weave patterns for fabrics, which could be used in the fashion industry or in the interior design. All themes would involve theoretical explanations and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practical solutions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with the application of a CAD/CAM software where possible (for the weave design).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epending on the needs of the company, some of the themes could be excluded or rearranged.</a:t>
            </a:r>
            <a:endParaRPr lang="bg-B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itchFamily="2" charset="2"/>
              <a:buChar char="ü"/>
            </a:pPr>
            <a:endParaRPr lang="en-US" sz="3200" dirty="0"/>
          </a:p>
          <a:p>
            <a:endParaRPr lang="en-US" sz="3200" dirty="0"/>
          </a:p>
        </p:txBody>
      </p:sp>
    </p:spTree>
    <p:extLst>
      <p:ext uri="{BB962C8B-B14F-4D97-AF65-F5344CB8AC3E}">
        <p14:creationId xmlns:p14="http://schemas.microsoft.com/office/powerpoint/2010/main" val="416487918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5</a:t>
            </a:fld>
            <a:endParaRPr lang="en-US" altLang="nl-BE"/>
          </a:p>
        </p:txBody>
      </p:sp>
      <p:sp>
        <p:nvSpPr>
          <p:cNvPr id="17" name="Title 2"/>
          <p:cNvSpPr>
            <a:spLocks noGrp="1"/>
          </p:cNvSpPr>
          <p:nvPr/>
        </p:nvSpPr>
        <p:spPr bwMode="auto">
          <a:xfrm>
            <a:off x="914400" y="12192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endParaRPr lang="en-US" sz="2400" b="1" dirty="0"/>
          </a:p>
          <a:p>
            <a:pPr marL="342900" indent="-342900">
              <a:buFont typeface="Wingdings" pitchFamily="2" charset="2"/>
              <a:buChar char="ü"/>
            </a:pPr>
            <a:endParaRPr lang="en-US" sz="2400" b="1" dirty="0"/>
          </a:p>
          <a:p>
            <a:pPr marL="342900" indent="-342900">
              <a:buFont typeface="Wingdings" pitchFamily="2" charset="2"/>
              <a:buChar char="ü"/>
            </a:pPr>
            <a:r>
              <a:rPr lang="en-US" sz="2400" b="1" dirty="0"/>
              <a:t>Course objectives:</a:t>
            </a:r>
            <a:r>
              <a:rPr lang="en-US" sz="2400" dirty="0"/>
              <a:t> </a:t>
            </a:r>
          </a:p>
          <a:p>
            <a:pPr marL="342900" indent="-342900">
              <a:buFont typeface="Arial" panose="020B0604020202020204" pitchFamily="34" charset="0"/>
              <a:buChar char="•"/>
            </a:pPr>
            <a:r>
              <a:rPr lang="en-US" sz="2400" dirty="0">
                <a:solidFill>
                  <a:schemeClr val="tx1"/>
                </a:solidFill>
              </a:rPr>
              <a:t>The students to gain experience in the production of woven textiles, including preparatory processes, weaving machines and mechanisms</a:t>
            </a:r>
          </a:p>
          <a:p>
            <a:pPr marL="342900" indent="-342900">
              <a:buFont typeface="Arial" panose="020B0604020202020204" pitchFamily="34" charset="0"/>
              <a:buChar char="•"/>
            </a:pPr>
            <a:r>
              <a:rPr lang="en-US" sz="2400" dirty="0">
                <a:solidFill>
                  <a:schemeClr val="tx1"/>
                </a:solidFill>
              </a:rPr>
              <a:t>The students to acquire the necessary theoretical and practical knowledge in the design of weave patterns using CAD systems for two-dimensional design</a:t>
            </a:r>
          </a:p>
          <a:p>
            <a:pPr marL="342900" indent="-342900">
              <a:buFont typeface="Arial" panose="020B0604020202020204" pitchFamily="34" charset="0"/>
              <a:buChar char="•"/>
            </a:pPr>
            <a:r>
              <a:rPr lang="en-US" sz="2400" dirty="0">
                <a:solidFill>
                  <a:schemeClr val="tx1"/>
                </a:solidFill>
              </a:rPr>
              <a:t>The students to get a creative impulse for designing new weave patterns</a:t>
            </a:r>
          </a:p>
          <a:p>
            <a:pPr marL="342900" indent="-342900">
              <a:buFont typeface="Wingdings" pitchFamily="2" charset="2"/>
              <a:buChar char="ü"/>
            </a:pPr>
            <a:endParaRPr lang="en-US" sz="3200" dirty="0"/>
          </a:p>
          <a:p>
            <a:endParaRPr lang="en-US" sz="3200" dirty="0"/>
          </a:p>
        </p:txBody>
      </p:sp>
    </p:spTree>
    <p:extLst>
      <p:ext uri="{BB962C8B-B14F-4D97-AF65-F5344CB8AC3E}">
        <p14:creationId xmlns:p14="http://schemas.microsoft.com/office/powerpoint/2010/main" val="22571324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6</a:t>
            </a:fld>
            <a:endParaRPr lang="en-US" altLang="nl-BE"/>
          </a:p>
        </p:txBody>
      </p:sp>
      <p:sp>
        <p:nvSpPr>
          <p:cNvPr id="17" name="Title 2"/>
          <p:cNvSpPr>
            <a:spLocks noGrp="1"/>
          </p:cNvSpPr>
          <p:nvPr/>
        </p:nvSpPr>
        <p:spPr bwMode="auto">
          <a:xfrm>
            <a:off x="914400" y="12192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endParaRPr lang="en-US" sz="2400" b="1" dirty="0"/>
          </a:p>
          <a:p>
            <a:pPr marL="342900" indent="-342900">
              <a:buFont typeface="Wingdings" pitchFamily="2" charset="2"/>
              <a:buChar char="ü"/>
            </a:pPr>
            <a:endParaRPr lang="en-US" sz="2400" b="1" dirty="0"/>
          </a:p>
          <a:p>
            <a:pPr marL="342900" indent="-342900">
              <a:buFont typeface="Wingdings" pitchFamily="2" charset="2"/>
              <a:buChar char="ü"/>
            </a:pPr>
            <a:r>
              <a:rPr lang="en-US" sz="2400" b="1" dirty="0"/>
              <a:t>Course content:</a:t>
            </a:r>
            <a:r>
              <a:rPr lang="en-US" sz="2400" dirty="0"/>
              <a:t> </a:t>
            </a:r>
            <a:r>
              <a:rPr lang="en-US" sz="2400" dirty="0">
                <a:solidFill>
                  <a:schemeClr val="tx1"/>
                </a:solidFill>
              </a:rPr>
              <a:t>6 topics</a:t>
            </a:r>
          </a:p>
          <a:p>
            <a:pPr lvl="1" algn="l">
              <a:buFont typeface="Arial" panose="020B0604020202020204" pitchFamily="34" charset="0"/>
              <a:buChar char="•"/>
            </a:pPr>
            <a:r>
              <a:rPr lang="en-US" sz="2400" b="1" i="0" dirty="0">
                <a:solidFill>
                  <a:srgbClr val="212529"/>
                </a:solidFill>
                <a:effectLst/>
                <a:latin typeface="-apple-system"/>
              </a:rPr>
              <a:t>Topic 1: Introduction to weaving and weaving preparatory processes (5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2: Weaving machines (5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3: Woven fabrics design and construction (3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4: Elementary weaves and their derivatives (3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5: Design of weave patterns for different fabric effects (10 hours)</a:t>
            </a:r>
            <a:endParaRPr lang="en-US" sz="2400" b="0" i="0" dirty="0">
              <a:solidFill>
                <a:srgbClr val="212529"/>
              </a:solidFill>
              <a:effectLst/>
              <a:latin typeface="-apple-system"/>
            </a:endParaRPr>
          </a:p>
          <a:p>
            <a:pPr lvl="1" algn="l">
              <a:buFont typeface="Arial" panose="020B0604020202020204" pitchFamily="34" charset="0"/>
              <a:buChar char="•"/>
            </a:pPr>
            <a:r>
              <a:rPr lang="en-US" sz="2400" b="1" i="0" dirty="0">
                <a:solidFill>
                  <a:srgbClr val="212529"/>
                </a:solidFill>
                <a:effectLst/>
                <a:latin typeface="-apple-system"/>
              </a:rPr>
              <a:t>Topic 6: Additional methods for design (4 hours)</a:t>
            </a:r>
            <a:endParaRPr lang="en-US" sz="2400" b="0" i="0" dirty="0">
              <a:solidFill>
                <a:srgbClr val="212529"/>
              </a:solidFill>
              <a:effectLst/>
              <a:latin typeface="-apple-system"/>
            </a:endParaRPr>
          </a:p>
          <a:p>
            <a:endParaRPr lang="en-US" sz="3200" dirty="0"/>
          </a:p>
          <a:p>
            <a:endParaRPr lang="en-US" sz="3200" dirty="0"/>
          </a:p>
        </p:txBody>
      </p:sp>
    </p:spTree>
    <p:extLst>
      <p:ext uri="{BB962C8B-B14F-4D97-AF65-F5344CB8AC3E}">
        <p14:creationId xmlns:p14="http://schemas.microsoft.com/office/powerpoint/2010/main" val="10020754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7</a:t>
            </a:fld>
            <a:endParaRPr lang="en-US" altLang="nl-BE"/>
          </a:p>
        </p:txBody>
      </p:sp>
      <p:sp>
        <p:nvSpPr>
          <p:cNvPr id="17" name="Title 2"/>
          <p:cNvSpPr>
            <a:spLocks noGrp="1"/>
          </p:cNvSpPr>
          <p:nvPr/>
        </p:nvSpPr>
        <p:spPr bwMode="auto">
          <a:xfrm>
            <a:off x="914400" y="1219200"/>
            <a:ext cx="861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endParaRPr lang="en-US" sz="2400" b="1" dirty="0"/>
          </a:p>
          <a:p>
            <a:pPr marL="342900" indent="-342900">
              <a:buFont typeface="Wingdings" pitchFamily="2" charset="2"/>
              <a:buChar char="ü"/>
            </a:pPr>
            <a:endParaRPr lang="en-US" sz="2400" b="1" dirty="0"/>
          </a:p>
          <a:p>
            <a:pPr marL="342900" indent="-342900">
              <a:buFont typeface="Wingdings" pitchFamily="2" charset="2"/>
              <a:buChar char="ü"/>
            </a:pPr>
            <a:r>
              <a:rPr lang="en-US" sz="2400" b="1" dirty="0"/>
              <a:t>Learning materials:</a:t>
            </a:r>
            <a:r>
              <a:rPr lang="en-US" sz="2400" dirty="0"/>
              <a:t> </a:t>
            </a:r>
            <a:r>
              <a:rPr lang="en-US" sz="2400" dirty="0">
                <a:solidFill>
                  <a:schemeClr val="tx1"/>
                </a:solidFill>
              </a:rPr>
              <a:t>As required in the project, three types of materials will be developed</a:t>
            </a:r>
          </a:p>
          <a:p>
            <a:pPr marL="342900" indent="-342900">
              <a:buFont typeface="Arial" panose="020B0604020202020204" pitchFamily="34" charset="0"/>
              <a:buChar char="•"/>
            </a:pPr>
            <a:r>
              <a:rPr lang="en-US" sz="2400" dirty="0">
                <a:solidFill>
                  <a:schemeClr val="tx1"/>
                </a:solidFill>
              </a:rPr>
              <a:t>For students: all participants, involved in the course to gain new knowledge</a:t>
            </a:r>
          </a:p>
          <a:p>
            <a:pPr marL="342900" indent="-342900">
              <a:buFont typeface="Arial" panose="020B0604020202020204" pitchFamily="34" charset="0"/>
              <a:buChar char="•"/>
            </a:pPr>
            <a:r>
              <a:rPr lang="en-US" sz="2400" dirty="0">
                <a:solidFill>
                  <a:schemeClr val="tx1"/>
                </a:solidFill>
              </a:rPr>
              <a:t>For trainers: the university teachers or researchers with experience  in the field will have the possibility to use extra training materials, research articles, suggestions for online videos, books and correct answers of the quizzes.</a:t>
            </a:r>
          </a:p>
          <a:p>
            <a:pPr marL="342900" indent="-342900">
              <a:buFont typeface="Arial" panose="020B0604020202020204" pitchFamily="34" charset="0"/>
              <a:buChar char="•"/>
            </a:pPr>
            <a:r>
              <a:rPr lang="en-US" sz="2400" dirty="0">
                <a:solidFill>
                  <a:schemeClr val="tx1"/>
                </a:solidFill>
              </a:rPr>
              <a:t>For staff (practitioners): practical tips, step by step explanations of weave pattern creations, etc.</a:t>
            </a:r>
          </a:p>
          <a:p>
            <a:pPr marL="342900" indent="-342900">
              <a:buFont typeface="Wingdings" pitchFamily="2" charset="2"/>
              <a:buChar char="ü"/>
            </a:pPr>
            <a:endParaRPr lang="en-US" sz="3200" dirty="0"/>
          </a:p>
          <a:p>
            <a:endParaRPr lang="en-US" sz="3200" dirty="0"/>
          </a:p>
        </p:txBody>
      </p:sp>
    </p:spTree>
    <p:extLst>
      <p:ext uri="{BB962C8B-B14F-4D97-AF65-F5344CB8AC3E}">
        <p14:creationId xmlns:p14="http://schemas.microsoft.com/office/powerpoint/2010/main" val="20905654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8</a:t>
            </a:fld>
            <a:endParaRPr lang="en-US" altLang="nl-BE"/>
          </a:p>
        </p:txBody>
      </p:sp>
      <p:sp>
        <p:nvSpPr>
          <p:cNvPr id="17" name="Title 2"/>
          <p:cNvSpPr>
            <a:spLocks noGrp="1"/>
          </p:cNvSpPr>
          <p:nvPr/>
        </p:nvSpPr>
        <p:spPr bwMode="auto">
          <a:xfrm>
            <a:off x="753979" y="1524000"/>
            <a:ext cx="104434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a:t>Topic 1. </a:t>
            </a:r>
            <a:r>
              <a:rPr lang="bg-BG" sz="2800" b="1" dirty="0" err="1">
                <a:solidFill>
                  <a:srgbClr val="0E101A"/>
                </a:solidFill>
                <a:effectLst/>
                <a:ea typeface="Times New Roman" panose="02020603050405020304" pitchFamily="18" charset="0"/>
              </a:rPr>
              <a:t>Introduction</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to</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weaving</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and</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weaving</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preparatory</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processes</a:t>
            </a:r>
            <a:r>
              <a:rPr lang="bg-BG" sz="2800" b="1" dirty="0">
                <a:solidFill>
                  <a:srgbClr val="0E101A"/>
                </a:solidFill>
                <a:effectLst/>
                <a:ea typeface="Times New Roman" panose="02020603050405020304" pitchFamily="18" charset="0"/>
              </a:rPr>
              <a:t> (</a:t>
            </a:r>
            <a:r>
              <a:rPr lang="en-US" sz="2800" b="1" dirty="0">
                <a:solidFill>
                  <a:srgbClr val="0E101A"/>
                </a:solidFill>
                <a:effectLst/>
                <a:ea typeface="Times New Roman" panose="02020603050405020304" pitchFamily="18" charset="0"/>
              </a:rPr>
              <a:t>5</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hours</a:t>
            </a:r>
            <a:r>
              <a:rPr lang="bg-BG" sz="2800" b="1" dirty="0">
                <a:solidFill>
                  <a:srgbClr val="0E101A"/>
                </a:solidFill>
                <a:effectLst/>
                <a:ea typeface="Times New Roman" panose="02020603050405020304" pitchFamily="18" charset="0"/>
              </a:rPr>
              <a:t>)</a:t>
            </a:r>
            <a:endParaRPr lang="bg-BG" sz="2800" dirty="0">
              <a:effectLst/>
              <a:ea typeface="Times New Roman" panose="02020603050405020304" pitchFamily="18" charset="0"/>
            </a:endParaRPr>
          </a:p>
          <a:p>
            <a:endParaRPr lang="en-US" sz="2800" dirty="0"/>
          </a:p>
        </p:txBody>
      </p:sp>
      <p:pic>
        <p:nvPicPr>
          <p:cNvPr id="3" name="Picture 2">
            <a:extLst>
              <a:ext uri="{FF2B5EF4-FFF2-40B4-BE49-F238E27FC236}">
                <a16:creationId xmlns:a16="http://schemas.microsoft.com/office/drawing/2014/main" id="{251DC764-BE38-4642-AA79-187A9D9C97E4}"/>
              </a:ext>
            </a:extLst>
          </p:cNvPr>
          <p:cNvPicPr>
            <a:picLocks noChangeAspect="1"/>
          </p:cNvPicPr>
          <p:nvPr/>
        </p:nvPicPr>
        <p:blipFill rotWithShape="1">
          <a:blip r:embed="rId5"/>
          <a:srcRect l="19748" t="16002" r="2127" b="21051"/>
          <a:stretch/>
        </p:blipFill>
        <p:spPr>
          <a:xfrm>
            <a:off x="2405130" y="2133600"/>
            <a:ext cx="9525000" cy="4314822"/>
          </a:xfrm>
          <a:prstGeom prst="rect">
            <a:avLst/>
          </a:prstGeom>
        </p:spPr>
      </p:pic>
    </p:spTree>
    <p:extLst>
      <p:ext uri="{BB962C8B-B14F-4D97-AF65-F5344CB8AC3E}">
        <p14:creationId xmlns:p14="http://schemas.microsoft.com/office/powerpoint/2010/main" val="34596870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9</a:t>
            </a:fld>
            <a:endParaRPr lang="en-US" altLang="nl-BE"/>
          </a:p>
        </p:txBody>
      </p:sp>
      <p:sp>
        <p:nvSpPr>
          <p:cNvPr id="17" name="Title 2"/>
          <p:cNvSpPr>
            <a:spLocks noGrp="1"/>
          </p:cNvSpPr>
          <p:nvPr/>
        </p:nvSpPr>
        <p:spPr bwMode="auto">
          <a:xfrm>
            <a:off x="753979" y="1524000"/>
            <a:ext cx="104434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a:t>Topic 1. </a:t>
            </a:r>
            <a:r>
              <a:rPr lang="bg-BG" sz="2800" b="1" dirty="0" err="1">
                <a:solidFill>
                  <a:srgbClr val="0E101A"/>
                </a:solidFill>
                <a:effectLst/>
                <a:ea typeface="Times New Roman" panose="02020603050405020304" pitchFamily="18" charset="0"/>
              </a:rPr>
              <a:t>Introduction</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to</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weaving</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and</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weaving</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preparatory</a:t>
            </a:r>
            <a:r>
              <a:rPr lang="bg-BG" sz="2800" b="1" dirty="0">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processes</a:t>
            </a:r>
            <a:r>
              <a:rPr lang="bg-BG" sz="2800" b="1" dirty="0">
                <a:solidFill>
                  <a:srgbClr val="0E101A"/>
                </a:solidFill>
                <a:effectLst/>
                <a:ea typeface="Times New Roman" panose="02020603050405020304" pitchFamily="18" charset="0"/>
              </a:rPr>
              <a:t> (</a:t>
            </a:r>
            <a:r>
              <a:rPr lang="en-US" sz="2800" b="1">
                <a:solidFill>
                  <a:srgbClr val="0E101A"/>
                </a:solidFill>
                <a:effectLst/>
                <a:ea typeface="Times New Roman" panose="02020603050405020304" pitchFamily="18" charset="0"/>
              </a:rPr>
              <a:t>5</a:t>
            </a:r>
            <a:r>
              <a:rPr lang="bg-BG" sz="2800" b="1">
                <a:solidFill>
                  <a:srgbClr val="0E101A"/>
                </a:solidFill>
                <a:effectLst/>
                <a:ea typeface="Times New Roman" panose="02020603050405020304" pitchFamily="18" charset="0"/>
              </a:rPr>
              <a:t> </a:t>
            </a:r>
            <a:r>
              <a:rPr lang="bg-BG" sz="2800" b="1" dirty="0" err="1">
                <a:solidFill>
                  <a:srgbClr val="0E101A"/>
                </a:solidFill>
                <a:effectLst/>
                <a:ea typeface="Times New Roman" panose="02020603050405020304" pitchFamily="18" charset="0"/>
              </a:rPr>
              <a:t>hours</a:t>
            </a:r>
            <a:r>
              <a:rPr lang="bg-BG" sz="2800" b="1" dirty="0">
                <a:solidFill>
                  <a:srgbClr val="0E101A"/>
                </a:solidFill>
                <a:effectLst/>
                <a:ea typeface="Times New Roman" panose="02020603050405020304" pitchFamily="18" charset="0"/>
              </a:rPr>
              <a:t>)</a:t>
            </a:r>
            <a:endParaRPr lang="bg-BG" sz="2800" dirty="0">
              <a:effectLst/>
              <a:ea typeface="Times New Roman" panose="02020603050405020304" pitchFamily="18" charset="0"/>
            </a:endParaRPr>
          </a:p>
          <a:p>
            <a:endParaRPr lang="en-US" sz="2800" dirty="0"/>
          </a:p>
        </p:txBody>
      </p:sp>
      <p:pic>
        <p:nvPicPr>
          <p:cNvPr id="8" name="Picture 7">
            <a:extLst>
              <a:ext uri="{FF2B5EF4-FFF2-40B4-BE49-F238E27FC236}">
                <a16:creationId xmlns:a16="http://schemas.microsoft.com/office/drawing/2014/main" id="{6E66112B-FF62-4F5E-8208-178523A6083A}"/>
              </a:ext>
            </a:extLst>
          </p:cNvPr>
          <p:cNvPicPr>
            <a:picLocks noChangeAspect="1"/>
          </p:cNvPicPr>
          <p:nvPr/>
        </p:nvPicPr>
        <p:blipFill>
          <a:blip r:embed="rId5"/>
          <a:stretch>
            <a:fillRect/>
          </a:stretch>
        </p:blipFill>
        <p:spPr>
          <a:xfrm>
            <a:off x="4113456" y="1715107"/>
            <a:ext cx="7734976" cy="4621191"/>
          </a:xfrm>
          <a:prstGeom prst="rect">
            <a:avLst/>
          </a:prstGeom>
        </p:spPr>
      </p:pic>
    </p:spTree>
    <p:extLst>
      <p:ext uri="{BB962C8B-B14F-4D97-AF65-F5344CB8AC3E}">
        <p14:creationId xmlns:p14="http://schemas.microsoft.com/office/powerpoint/2010/main" val="110094115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Create a new document." ma:contentTypeScope="" ma:versionID="5078574804466b5b44dc1c708c0e174b">
  <xsd:schema xmlns:xsd="http://www.w3.org/2001/XMLSchema" xmlns:xs="http://www.w3.org/2001/XMLSchema" xmlns:p="http://schemas.microsoft.com/office/2006/metadata/properties" xmlns:ns2="ebd4f370-f316-4e65-85b0-192adfc4043b" targetNamespace="http://schemas.microsoft.com/office/2006/metadata/properties" ma:root="true" ma:fieldsID="8c537de2b9c86b11ef6ed1e9ea190d44"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9C3ED2-0E22-470E-AEE0-89F7D611F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941A64-014C-44E1-B491-06BF0E6F5A9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9AEC7B-6911-4B7C-B420-A4E7F291D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6445</TotalTime>
  <Words>1151</Words>
  <Application>Microsoft Office PowerPoint</Application>
  <PresentationFormat>Widescreen</PresentationFormat>
  <Paragraphs>215</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-apple-system</vt:lpstr>
      <vt:lpstr>Arial</vt:lpstr>
      <vt:lpstr>Calibri</vt:lpstr>
      <vt:lpstr>Corbel</vt:lpstr>
      <vt:lpstr>Symbol</vt:lpstr>
      <vt:lpstr>Times New Roman</vt:lpstr>
      <vt:lpstr>Wingdings</vt:lpstr>
      <vt:lpstr>Office Theme</vt:lpstr>
      <vt:lpstr>Prof. Radostina A. ANGELOVA, PhD, DSc Technical University of Sofia, BULGARIA  The course is developed under Erasmus+ Program Key Action 2:  Cooperation for innovation and the exchange of good practices Knowledge Alliance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Joy A</cp:lastModifiedBy>
  <cp:revision>296</cp:revision>
  <dcterms:created xsi:type="dcterms:W3CDTF">2006-08-16T00:00:00Z</dcterms:created>
  <dcterms:modified xsi:type="dcterms:W3CDTF">2021-09-26T07:58:06Z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