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diagrams/data1.xml" ContentType="application/vnd.openxmlformats-officedocument.drawingml.diagramData+xml"/>
  <Override PartName="/ppt/presentation.xml" ContentType="application/vnd.openxmlformats-officedocument.presentationml.presentation.main+xml"/>
  <Override PartName="/ppt/slides/slide2.xml" ContentType="application/vnd.openxmlformats-officedocument.presentationml.slide+xml"/>
  <Override PartName="/ppt/slides/slide7.xml" ContentType="application/vnd.openxmlformats-officedocument.presentationml.slide+xml"/>
  <Override PartName="/ppt/slides/slide6.xml" ContentType="application/vnd.openxmlformats-officedocument.presentationml.slide+xml"/>
  <Override PartName="/ppt/slides/slide5.xml" ContentType="application/vnd.openxmlformats-officedocument.presentationml.slide+xml"/>
  <Override PartName="/ppt/slides/slide4.xml" ContentType="application/vnd.openxmlformats-officedocument.presentationml.slide+xml"/>
  <Override PartName="/ppt/slides/slide3.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5.xml" ContentType="application/vnd.openxmlformats-officedocument.presentationml.slide+xml"/>
  <Override PartName="/ppt/slides/slide14.xml" ContentType="application/vnd.openxmlformats-officedocument.presentationml.slide+xml"/>
  <Override PartName="/ppt/slides/slide13.xml" ContentType="application/vnd.openxmlformats-officedocument.presentationml.slide+xml"/>
  <Override PartName="/ppt/slides/slide12.xml" ContentType="application/vnd.openxmlformats-officedocument.presentationml.slide+xml"/>
  <Override PartName="/ppt/slides/slide11.xml" ContentType="application/vnd.openxmlformats-officedocument.presentationml.slide+xml"/>
  <Override PartName="/ppt/slides/slide1.xml" ContentType="application/vnd.openxmlformats-officedocument.presentationml.slide+xml"/>
  <Override PartName="/ppt/slideMasters/slideMaster1.xml" ContentType="application/vnd.openxmlformats-officedocument.presentationml.slideMaster+xml"/>
  <Override PartName="/ppt/slideLayouts/slideLayout11.xml" ContentType="application/vnd.openxmlformats-officedocument.presentationml.slideLayout+xml"/>
  <Override PartName="/ppt/notesSlides/notesSlide3.xml" ContentType="application/vnd.openxmlformats-officedocument.presentationml.notesSlide+xml"/>
  <Override PartName="/ppt/notesSlides/notesSlide4.xml" ContentType="application/vnd.openxmlformats-officedocument.presentationml.notesSlide+xml"/>
  <Override PartName="/ppt/slideLayouts/slideLayout5.xml" ContentType="application/vnd.openxmlformats-officedocument.presentationml.slideLayout+xml"/>
  <Override PartName="/ppt/notesSlides/notesSlide5.xml" ContentType="application/vnd.openxmlformats-officedocument.presentationml.notesSlide+xml"/>
  <Override PartName="/ppt/notesSlides/notesSlide2.xml" ContentType="application/vnd.openxmlformats-officedocument.presentationml.notesSlide+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notesSlides/notesSlide1.xml" ContentType="application/vnd.openxmlformats-officedocument.presentationml.notesSlide+xml"/>
  <Override PartName="/ppt/notesSlides/notesSlide6.xml" ContentType="application/vnd.openxmlformats-officedocument.presentationml.notesSlide+xml"/>
  <Override PartName="/ppt/notesSlides/notesSlide8.xml" ContentType="application/vnd.openxmlformats-officedocument.presentationml.notesSlide+xml"/>
  <Override PartName="/ppt/slideLayouts/slideLayout4.xml" ContentType="application/vnd.openxmlformats-officedocument.presentationml.slideLayout+xml"/>
  <Override PartName="/ppt/slideLayouts/slideLayout3.xml" ContentType="application/vnd.openxmlformats-officedocument.presentationml.slideLayout+xml"/>
  <Override PartName="/ppt/slideLayouts/slideLayout2.xml" ContentType="application/vnd.openxmlformats-officedocument.presentationml.slideLayout+xml"/>
  <Override PartName="/ppt/slideLayouts/slideLayout1.xml" ContentType="application/vnd.openxmlformats-officedocument.presentationml.slideLayout+xml"/>
  <Override PartName="/ppt/notesSlides/notesSlide7.xml" ContentType="application/vnd.openxmlformats-officedocument.presentationml.notesSlide+xml"/>
  <Override PartName="/ppt/notesSlides/notesSlide14.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0.xml" ContentType="application/vnd.openxmlformats-officedocument.presentationml.notesSlide+xml"/>
  <Override PartName="/ppt/theme/theme1.xml" ContentType="application/vnd.openxmlformats-officedocument.theme+xml"/>
  <Override PartName="/ppt/theme/theme2.xml" ContentType="application/vnd.openxmlformats-officedocument.theme+xml"/>
  <Override PartName="/ppt/diagrams/colors1.xml" ContentType="application/vnd.openxmlformats-officedocument.drawingml.diagramColors+xml"/>
  <Override PartName="/ppt/diagrams/drawing1.xml" ContentType="application/vnd.ms-office.drawingml.diagramDrawing+xml"/>
  <Override PartName="/ppt/diagrams/quickStyle1.xml" ContentType="application/vnd.openxmlformats-officedocument.drawingml.diagramStyle+xml"/>
  <Override PartName="/ppt/notesMasters/notesMaster1.xml" ContentType="application/vnd.openxmlformats-officedocument.presentationml.notesMaster+xml"/>
  <Override PartName="/ppt/diagrams/layout1.xml" ContentType="application/vnd.openxmlformats-officedocument.drawingml.diagramLayout+xml"/>
  <Override PartName="/ppt/tableStyles.xml" ContentType="application/vnd.openxmlformats-officedocument.presentationml.tableStyles+xml"/>
  <Override PartName="/ppt/presProps.xml" ContentType="application/vnd.openxmlformats-officedocument.presentationml.presProp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7"/>
  </p:notesMasterIdLst>
  <p:sldIdLst>
    <p:sldId id="257" r:id="rId2"/>
    <p:sldId id="258" r:id="rId3"/>
    <p:sldId id="261" r:id="rId4"/>
    <p:sldId id="260" r:id="rId5"/>
    <p:sldId id="266" r:id="rId6"/>
    <p:sldId id="267" r:id="rId7"/>
    <p:sldId id="262" r:id="rId8"/>
    <p:sldId id="259" r:id="rId9"/>
    <p:sldId id="268" r:id="rId10"/>
    <p:sldId id="269" r:id="rId11"/>
    <p:sldId id="263" r:id="rId12"/>
    <p:sldId id="264" r:id="rId13"/>
    <p:sldId id="270" r:id="rId14"/>
    <p:sldId id="271" r:id="rId15"/>
    <p:sldId id="272" r:id="rId16"/>
  </p:sldIdLst>
  <p:sldSz cx="12161838"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7" d="100"/>
          <a:sy n="107" d="100"/>
        </p:scale>
        <p:origin x="-600" y="-78"/>
      </p:cViewPr>
      <p:guideLst>
        <p:guide orient="horz" pos="2160"/>
        <p:guide pos="3831"/>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customXml" Target="../customXml/item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customXml" Target="../customXml/item2.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customXml" Target="../customXml/item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8D9F2AD-0627-4F16-9A09-BA9CA65B66B8}" type="doc">
      <dgm:prSet loTypeId="urn:microsoft.com/office/officeart/2005/8/layout/hierarchy2" loCatId="hierarchy" qsTypeId="urn:microsoft.com/office/officeart/2005/8/quickstyle/simple3" qsCatId="simple" csTypeId="urn:microsoft.com/office/officeart/2005/8/colors/accent1_2" csCatId="accent1" phldr="1"/>
      <dgm:spPr/>
      <dgm:t>
        <a:bodyPr/>
        <a:lstStyle/>
        <a:p>
          <a:endParaRPr lang="bg-BG"/>
        </a:p>
      </dgm:t>
    </dgm:pt>
    <dgm:pt modelId="{95342703-A7B5-44F1-9B24-1DB3A9863CFD}">
      <dgm:prSet phldrT="[Text]" custT="1"/>
      <dgm:spPr/>
      <dgm:t>
        <a:bodyPr vert="vert270"/>
        <a:lstStyle/>
        <a:p>
          <a:pPr algn="ctr">
            <a:lnSpc>
              <a:spcPct val="100000"/>
            </a:lnSpc>
            <a:spcBef>
              <a:spcPts val="0"/>
            </a:spcBef>
            <a:spcAft>
              <a:spcPts val="0"/>
            </a:spcAft>
          </a:pPr>
          <a:r>
            <a:rPr lang="en-US" sz="1200" b="1" noProof="0" dirty="0">
              <a:latin typeface="Corbel" pitchFamily="34" charset="0"/>
            </a:rPr>
            <a:t>CURRICULUM</a:t>
          </a:r>
        </a:p>
        <a:p>
          <a:pPr algn="ctr">
            <a:lnSpc>
              <a:spcPct val="100000"/>
            </a:lnSpc>
            <a:spcBef>
              <a:spcPts val="0"/>
            </a:spcBef>
            <a:spcAft>
              <a:spcPts val="0"/>
            </a:spcAft>
          </a:pPr>
          <a:r>
            <a:rPr lang="en-US" sz="1200" noProof="0" dirty="0">
              <a:latin typeface="Corbel" pitchFamily="34" charset="0"/>
            </a:rPr>
            <a:t>Application of ICT in Design of Textile and Clothing </a:t>
          </a:r>
        </a:p>
      </dgm:t>
    </dgm:pt>
    <dgm:pt modelId="{474DF4B3-853A-4124-8BD9-25EB9C8D3DD9}" type="parTrans" cxnId="{4C13119A-46DC-4FDE-BB0C-FBAA8AC67DEF}">
      <dgm:prSet/>
      <dgm:spPr/>
      <dgm:t>
        <a:bodyPr/>
        <a:lstStyle/>
        <a:p>
          <a:pPr algn="ctr">
            <a:lnSpc>
              <a:spcPct val="100000"/>
            </a:lnSpc>
            <a:spcBef>
              <a:spcPts val="0"/>
            </a:spcBef>
            <a:spcAft>
              <a:spcPts val="0"/>
            </a:spcAft>
          </a:pPr>
          <a:endParaRPr lang="en-US" sz="1200" noProof="0" dirty="0">
            <a:latin typeface="Corbel" pitchFamily="34" charset="0"/>
          </a:endParaRPr>
        </a:p>
      </dgm:t>
    </dgm:pt>
    <dgm:pt modelId="{08D8BACD-654B-48AA-A5FF-58560CEF3BAF}" type="sibTrans" cxnId="{4C13119A-46DC-4FDE-BB0C-FBAA8AC67DEF}">
      <dgm:prSet/>
      <dgm:spPr/>
      <dgm:t>
        <a:bodyPr/>
        <a:lstStyle/>
        <a:p>
          <a:pPr algn="ctr">
            <a:lnSpc>
              <a:spcPct val="100000"/>
            </a:lnSpc>
            <a:spcBef>
              <a:spcPts val="0"/>
            </a:spcBef>
            <a:spcAft>
              <a:spcPts val="0"/>
            </a:spcAft>
          </a:pPr>
          <a:endParaRPr lang="en-US" sz="1200" noProof="0" dirty="0">
            <a:latin typeface="Corbel" pitchFamily="34" charset="0"/>
          </a:endParaRPr>
        </a:p>
      </dgm:t>
    </dgm:pt>
    <dgm:pt modelId="{10D57C8C-48E0-4CA4-A143-B41C32C25847}">
      <dgm:prSet phldrT="[Text]" custT="1"/>
      <dgm:spPr/>
      <dgm:t>
        <a:bodyPr/>
        <a:lstStyle/>
        <a:p>
          <a:pPr marL="0" marR="0" indent="0" algn="ctr" defTabSz="914400" eaLnBrk="1" fontAlgn="auto" latinLnBrk="0" hangingPunct="1">
            <a:lnSpc>
              <a:spcPct val="100000"/>
            </a:lnSpc>
            <a:spcBef>
              <a:spcPts val="0"/>
            </a:spcBef>
            <a:spcAft>
              <a:spcPts val="0"/>
            </a:spcAft>
            <a:buClrTx/>
            <a:buSzTx/>
            <a:buFontTx/>
            <a:buNone/>
            <a:tabLst/>
            <a:defRPr/>
          </a:pPr>
          <a:r>
            <a:rPr lang="en-US" sz="1000" b="1" noProof="0" dirty="0">
              <a:latin typeface="Corbel" pitchFamily="34" charset="0"/>
            </a:rPr>
            <a:t>MODULE</a:t>
          </a:r>
        </a:p>
        <a:p>
          <a:pPr marL="0" marR="0" indent="0" algn="ctr" defTabSz="914400" eaLnBrk="1" fontAlgn="auto" latinLnBrk="0" hangingPunct="1">
            <a:lnSpc>
              <a:spcPct val="100000"/>
            </a:lnSpc>
            <a:spcBef>
              <a:spcPts val="0"/>
            </a:spcBef>
            <a:spcAft>
              <a:spcPts val="0"/>
            </a:spcAft>
            <a:buClrTx/>
            <a:buSzTx/>
            <a:buFontTx/>
            <a:buNone/>
            <a:tabLst/>
            <a:defRPr/>
          </a:pPr>
          <a:r>
            <a:rPr lang="en-US" sz="1000" b="0" noProof="0" dirty="0">
              <a:latin typeface="Corbel" pitchFamily="34" charset="0"/>
            </a:rPr>
            <a:t>Design and Production of Woven Fabrics</a:t>
          </a:r>
        </a:p>
      </dgm:t>
    </dgm:pt>
    <dgm:pt modelId="{28D9CB7B-1B8D-41E2-9EFC-4294F1C79812}" type="parTrans" cxnId="{8179A53B-ED4E-470A-AB4F-A3E8C9552C07}">
      <dgm:prSet custT="1"/>
      <dgm:spPr/>
      <dgm:t>
        <a:bodyPr/>
        <a:lstStyle/>
        <a:p>
          <a:pPr algn="ctr">
            <a:lnSpc>
              <a:spcPct val="100000"/>
            </a:lnSpc>
            <a:spcBef>
              <a:spcPts val="0"/>
            </a:spcBef>
            <a:spcAft>
              <a:spcPts val="0"/>
            </a:spcAft>
          </a:pPr>
          <a:endParaRPr lang="en-US" sz="1200" noProof="0" dirty="0">
            <a:latin typeface="Corbel" pitchFamily="34" charset="0"/>
          </a:endParaRPr>
        </a:p>
      </dgm:t>
    </dgm:pt>
    <dgm:pt modelId="{BFC3FBD2-A050-4770-A44B-988A6CC5A83F}" type="sibTrans" cxnId="{8179A53B-ED4E-470A-AB4F-A3E8C9552C07}">
      <dgm:prSet/>
      <dgm:spPr/>
      <dgm:t>
        <a:bodyPr/>
        <a:lstStyle/>
        <a:p>
          <a:pPr algn="ctr">
            <a:lnSpc>
              <a:spcPct val="100000"/>
            </a:lnSpc>
            <a:spcBef>
              <a:spcPts val="0"/>
            </a:spcBef>
            <a:spcAft>
              <a:spcPts val="0"/>
            </a:spcAft>
          </a:pPr>
          <a:endParaRPr lang="en-US" sz="1200" noProof="0" dirty="0">
            <a:latin typeface="Corbel" pitchFamily="34" charset="0"/>
          </a:endParaRPr>
        </a:p>
      </dgm:t>
    </dgm:pt>
    <dgm:pt modelId="{B9528BA8-9E64-4DD5-96F1-14E441E0DFBE}">
      <dgm:prSet phldrT="[Text]" custT="1"/>
      <dgm:spPr/>
      <dgm:t>
        <a:bodyPr/>
        <a:lstStyle/>
        <a:p>
          <a:pPr algn="ctr">
            <a:lnSpc>
              <a:spcPct val="100000"/>
            </a:lnSpc>
            <a:spcBef>
              <a:spcPts val="0"/>
            </a:spcBef>
            <a:spcAft>
              <a:spcPts val="0"/>
            </a:spcAft>
          </a:pPr>
          <a:r>
            <a:rPr lang="en-US" sz="900" b="1" noProof="0" dirty="0">
              <a:latin typeface="Corbel" pitchFamily="34" charset="0"/>
            </a:rPr>
            <a:t>COURSE</a:t>
          </a:r>
        </a:p>
        <a:p>
          <a:pPr algn="ctr">
            <a:lnSpc>
              <a:spcPct val="100000"/>
            </a:lnSpc>
            <a:spcBef>
              <a:spcPts val="0"/>
            </a:spcBef>
            <a:spcAft>
              <a:spcPts val="0"/>
            </a:spcAft>
          </a:pPr>
          <a:r>
            <a:rPr lang="en-US" sz="900" noProof="0" dirty="0">
              <a:latin typeface="Corbel" pitchFamily="34" charset="0"/>
            </a:rPr>
            <a:t>Design of Weave Patterns for the Fashion Industry</a:t>
          </a:r>
        </a:p>
      </dgm:t>
    </dgm:pt>
    <dgm:pt modelId="{B4D5D140-87C7-4513-B955-C104BB87F818}" type="parTrans" cxnId="{ABB0CB08-C6B6-4476-A49C-FF2BF0CDA9AA}">
      <dgm:prSet custT="1"/>
      <dgm:spPr/>
      <dgm:t>
        <a:bodyPr/>
        <a:lstStyle/>
        <a:p>
          <a:pPr algn="ctr"/>
          <a:endParaRPr lang="en-US" sz="1200" noProof="0" dirty="0"/>
        </a:p>
      </dgm:t>
    </dgm:pt>
    <dgm:pt modelId="{F727D74F-8624-4368-A18A-34911E1DA1B8}" type="sibTrans" cxnId="{ABB0CB08-C6B6-4476-A49C-FF2BF0CDA9AA}">
      <dgm:prSet/>
      <dgm:spPr/>
      <dgm:t>
        <a:bodyPr/>
        <a:lstStyle/>
        <a:p>
          <a:pPr algn="ctr">
            <a:lnSpc>
              <a:spcPct val="100000"/>
            </a:lnSpc>
            <a:spcBef>
              <a:spcPts val="0"/>
            </a:spcBef>
            <a:spcAft>
              <a:spcPts val="0"/>
            </a:spcAft>
          </a:pPr>
          <a:endParaRPr lang="en-US" sz="1200" noProof="0" dirty="0">
            <a:latin typeface="Corbel" pitchFamily="34" charset="0"/>
          </a:endParaRPr>
        </a:p>
      </dgm:t>
    </dgm:pt>
    <dgm:pt modelId="{8F619FD0-BDAD-46E1-9145-BA2CB5985FAB}">
      <dgm:prSet custT="1"/>
      <dgm:spPr/>
      <dgm:t>
        <a:bodyPr/>
        <a:lstStyle/>
        <a:p>
          <a:pPr algn="ctr">
            <a:lnSpc>
              <a:spcPct val="100000"/>
            </a:lnSpc>
            <a:spcBef>
              <a:spcPts val="0"/>
            </a:spcBef>
            <a:spcAft>
              <a:spcPts val="0"/>
            </a:spcAft>
          </a:pPr>
          <a:r>
            <a:rPr lang="en-US" sz="1000" b="1" noProof="0" dirty="0">
              <a:latin typeface="Corbel" pitchFamily="34" charset="0"/>
            </a:rPr>
            <a:t>MODULE</a:t>
          </a:r>
        </a:p>
        <a:p>
          <a:pPr algn="ctr">
            <a:lnSpc>
              <a:spcPct val="100000"/>
            </a:lnSpc>
            <a:spcBef>
              <a:spcPts val="0"/>
            </a:spcBef>
            <a:spcAft>
              <a:spcPts val="0"/>
            </a:spcAft>
          </a:pPr>
          <a:r>
            <a:rPr lang="en-US" sz="1000" noProof="0" dirty="0">
              <a:latin typeface="Corbel" pitchFamily="34" charset="0"/>
            </a:rPr>
            <a:t>ICT</a:t>
          </a:r>
        </a:p>
      </dgm:t>
    </dgm:pt>
    <dgm:pt modelId="{945A30AC-519D-4002-877A-5AB17A23BEA1}" type="parTrans" cxnId="{6DF96576-F739-4E61-8905-854D2F47FD20}">
      <dgm:prSet custT="1"/>
      <dgm:spPr/>
      <dgm:t>
        <a:bodyPr/>
        <a:lstStyle/>
        <a:p>
          <a:pPr algn="ctr">
            <a:lnSpc>
              <a:spcPct val="100000"/>
            </a:lnSpc>
            <a:spcBef>
              <a:spcPts val="0"/>
            </a:spcBef>
            <a:spcAft>
              <a:spcPts val="0"/>
            </a:spcAft>
          </a:pPr>
          <a:endParaRPr lang="en-US" sz="1200" noProof="0" dirty="0">
            <a:latin typeface="Corbel" pitchFamily="34" charset="0"/>
          </a:endParaRPr>
        </a:p>
      </dgm:t>
    </dgm:pt>
    <dgm:pt modelId="{437D5EFA-67E5-4BB8-898B-6EFCEE892634}" type="sibTrans" cxnId="{6DF96576-F739-4E61-8905-854D2F47FD20}">
      <dgm:prSet/>
      <dgm:spPr/>
      <dgm:t>
        <a:bodyPr/>
        <a:lstStyle/>
        <a:p>
          <a:pPr algn="ctr">
            <a:lnSpc>
              <a:spcPct val="100000"/>
            </a:lnSpc>
            <a:spcBef>
              <a:spcPts val="0"/>
            </a:spcBef>
            <a:spcAft>
              <a:spcPts val="0"/>
            </a:spcAft>
          </a:pPr>
          <a:endParaRPr lang="en-US" sz="1200" noProof="0" dirty="0">
            <a:latin typeface="Corbel" pitchFamily="34" charset="0"/>
          </a:endParaRPr>
        </a:p>
      </dgm:t>
    </dgm:pt>
    <dgm:pt modelId="{EF95A42E-E0C0-4956-96B8-77EDC2959F83}">
      <dgm:prSet custT="1"/>
      <dgm:spPr/>
      <dgm:t>
        <a:bodyPr/>
        <a:lstStyle/>
        <a:p>
          <a:pPr algn="ctr">
            <a:lnSpc>
              <a:spcPct val="100000"/>
            </a:lnSpc>
            <a:spcBef>
              <a:spcPts val="0"/>
            </a:spcBef>
            <a:spcAft>
              <a:spcPts val="0"/>
            </a:spcAft>
          </a:pPr>
          <a:r>
            <a:rPr lang="en-US" sz="1000" b="1" noProof="0" dirty="0">
              <a:latin typeface="Corbel" pitchFamily="34" charset="0"/>
            </a:rPr>
            <a:t>MODULE</a:t>
          </a:r>
        </a:p>
        <a:p>
          <a:pPr algn="ctr">
            <a:lnSpc>
              <a:spcPct val="100000"/>
            </a:lnSpc>
            <a:spcBef>
              <a:spcPts val="0"/>
            </a:spcBef>
            <a:spcAft>
              <a:spcPts val="0"/>
            </a:spcAft>
          </a:pPr>
          <a:r>
            <a:rPr lang="en-US" sz="1000" b="0" noProof="0" dirty="0">
              <a:latin typeface="Corbel" pitchFamily="34" charset="0"/>
            </a:rPr>
            <a:t>Finishing, Printing and Functionalization</a:t>
          </a:r>
        </a:p>
      </dgm:t>
    </dgm:pt>
    <dgm:pt modelId="{7512D9E1-2C15-4BDC-BB1C-4F2DDDCC142A}" type="parTrans" cxnId="{13AE881D-E322-4C69-9C83-7C134B12F87F}">
      <dgm:prSet custT="1"/>
      <dgm:spPr/>
      <dgm:t>
        <a:bodyPr/>
        <a:lstStyle/>
        <a:p>
          <a:pPr algn="ctr">
            <a:lnSpc>
              <a:spcPct val="100000"/>
            </a:lnSpc>
            <a:spcBef>
              <a:spcPts val="0"/>
            </a:spcBef>
            <a:spcAft>
              <a:spcPts val="0"/>
            </a:spcAft>
          </a:pPr>
          <a:endParaRPr lang="en-US" sz="1200" noProof="0" dirty="0">
            <a:latin typeface="Corbel" pitchFamily="34" charset="0"/>
          </a:endParaRPr>
        </a:p>
      </dgm:t>
    </dgm:pt>
    <dgm:pt modelId="{7C486EDE-7050-462B-9488-AC4A95C6F776}" type="sibTrans" cxnId="{13AE881D-E322-4C69-9C83-7C134B12F87F}">
      <dgm:prSet/>
      <dgm:spPr/>
      <dgm:t>
        <a:bodyPr/>
        <a:lstStyle/>
        <a:p>
          <a:pPr algn="ctr">
            <a:lnSpc>
              <a:spcPct val="100000"/>
            </a:lnSpc>
            <a:spcBef>
              <a:spcPts val="0"/>
            </a:spcBef>
            <a:spcAft>
              <a:spcPts val="0"/>
            </a:spcAft>
          </a:pPr>
          <a:endParaRPr lang="en-US" sz="1200" noProof="0" dirty="0">
            <a:latin typeface="Corbel" pitchFamily="34" charset="0"/>
          </a:endParaRPr>
        </a:p>
      </dgm:t>
    </dgm:pt>
    <dgm:pt modelId="{4A69CFE5-20AF-45DA-A6B8-5EED4CABCC21}">
      <dgm:prSet custT="1"/>
      <dgm:spPr/>
      <dgm:t>
        <a:bodyPr/>
        <a:lstStyle/>
        <a:p>
          <a:pPr algn="ctr">
            <a:lnSpc>
              <a:spcPct val="100000"/>
            </a:lnSpc>
            <a:spcBef>
              <a:spcPts val="0"/>
            </a:spcBef>
            <a:spcAft>
              <a:spcPts val="0"/>
            </a:spcAft>
          </a:pPr>
          <a:r>
            <a:rPr lang="en-US" sz="1000" b="1" noProof="0" dirty="0">
              <a:latin typeface="Corbel" pitchFamily="34" charset="0"/>
            </a:rPr>
            <a:t>MODULE</a:t>
          </a:r>
        </a:p>
        <a:p>
          <a:pPr algn="ctr">
            <a:lnSpc>
              <a:spcPct val="100000"/>
            </a:lnSpc>
            <a:spcBef>
              <a:spcPts val="0"/>
            </a:spcBef>
            <a:spcAft>
              <a:spcPts val="0"/>
            </a:spcAft>
          </a:pPr>
          <a:r>
            <a:rPr lang="en-US" sz="1000" b="0" noProof="0" dirty="0"/>
            <a:t>Industrial Engineering, Quality Control and Management</a:t>
          </a:r>
          <a:endParaRPr lang="en-US" sz="1000" b="0" noProof="0" dirty="0">
            <a:latin typeface="Corbel" pitchFamily="34" charset="0"/>
          </a:endParaRPr>
        </a:p>
      </dgm:t>
    </dgm:pt>
    <dgm:pt modelId="{621D55D3-14DF-4807-B6C4-F896057F5FF2}" type="parTrans" cxnId="{D5686A21-9EFE-4022-A6A9-734F7C08EF99}">
      <dgm:prSet custT="1"/>
      <dgm:spPr/>
      <dgm:t>
        <a:bodyPr/>
        <a:lstStyle/>
        <a:p>
          <a:pPr algn="ctr">
            <a:lnSpc>
              <a:spcPct val="100000"/>
            </a:lnSpc>
            <a:spcBef>
              <a:spcPts val="0"/>
            </a:spcBef>
            <a:spcAft>
              <a:spcPts val="0"/>
            </a:spcAft>
          </a:pPr>
          <a:endParaRPr lang="en-US" sz="1200" noProof="0" dirty="0">
            <a:latin typeface="Corbel" pitchFamily="34" charset="0"/>
          </a:endParaRPr>
        </a:p>
      </dgm:t>
    </dgm:pt>
    <dgm:pt modelId="{41A78877-9C0F-4FFD-8748-FF9CFDFA1F72}" type="sibTrans" cxnId="{D5686A21-9EFE-4022-A6A9-734F7C08EF99}">
      <dgm:prSet/>
      <dgm:spPr/>
      <dgm:t>
        <a:bodyPr/>
        <a:lstStyle/>
        <a:p>
          <a:pPr algn="ctr">
            <a:lnSpc>
              <a:spcPct val="100000"/>
            </a:lnSpc>
            <a:spcBef>
              <a:spcPts val="0"/>
            </a:spcBef>
            <a:spcAft>
              <a:spcPts val="0"/>
            </a:spcAft>
          </a:pPr>
          <a:endParaRPr lang="en-US" sz="1200" noProof="0" dirty="0">
            <a:latin typeface="Corbel" pitchFamily="34" charset="0"/>
          </a:endParaRPr>
        </a:p>
      </dgm:t>
    </dgm:pt>
    <dgm:pt modelId="{44362B2B-68ED-4EE9-A9CA-275E413D005A}">
      <dgm:prSet custT="1"/>
      <dgm:spPr/>
      <dgm:t>
        <a:bodyPr/>
        <a:lstStyle/>
        <a:p>
          <a:pPr algn="ctr">
            <a:lnSpc>
              <a:spcPct val="100000"/>
            </a:lnSpc>
            <a:spcBef>
              <a:spcPts val="0"/>
            </a:spcBef>
            <a:spcAft>
              <a:spcPts val="0"/>
            </a:spcAft>
          </a:pPr>
          <a:r>
            <a:rPr lang="en-US" sz="1000" b="1" noProof="0" dirty="0">
              <a:latin typeface="Corbel" pitchFamily="34" charset="0"/>
            </a:rPr>
            <a:t>MODULE</a:t>
          </a:r>
        </a:p>
        <a:p>
          <a:pPr algn="ctr">
            <a:lnSpc>
              <a:spcPct val="100000"/>
            </a:lnSpc>
            <a:spcBef>
              <a:spcPts val="0"/>
            </a:spcBef>
            <a:spcAft>
              <a:spcPts val="0"/>
            </a:spcAft>
          </a:pPr>
          <a:r>
            <a:rPr lang="en-US" sz="1000" noProof="0" dirty="0">
              <a:latin typeface="Corbel" pitchFamily="34" charset="0"/>
            </a:rPr>
            <a:t>Design and Production of Knitwear</a:t>
          </a:r>
        </a:p>
      </dgm:t>
    </dgm:pt>
    <dgm:pt modelId="{16869FD1-24CA-4B58-B067-5182EF7B445C}" type="parTrans" cxnId="{25D43996-A1CF-4021-AF70-E38C1AF6F00A}">
      <dgm:prSet custT="1"/>
      <dgm:spPr/>
      <dgm:t>
        <a:bodyPr/>
        <a:lstStyle/>
        <a:p>
          <a:pPr algn="ctr">
            <a:lnSpc>
              <a:spcPct val="100000"/>
            </a:lnSpc>
            <a:spcBef>
              <a:spcPts val="0"/>
            </a:spcBef>
            <a:spcAft>
              <a:spcPts val="0"/>
            </a:spcAft>
          </a:pPr>
          <a:endParaRPr lang="en-US" sz="1200" noProof="0" dirty="0">
            <a:latin typeface="Corbel" pitchFamily="34" charset="0"/>
          </a:endParaRPr>
        </a:p>
      </dgm:t>
    </dgm:pt>
    <dgm:pt modelId="{869B324D-AD9E-4477-A3C7-643770F831BA}" type="sibTrans" cxnId="{25D43996-A1CF-4021-AF70-E38C1AF6F00A}">
      <dgm:prSet/>
      <dgm:spPr/>
      <dgm:t>
        <a:bodyPr/>
        <a:lstStyle/>
        <a:p>
          <a:pPr algn="ctr">
            <a:lnSpc>
              <a:spcPct val="100000"/>
            </a:lnSpc>
            <a:spcBef>
              <a:spcPts val="0"/>
            </a:spcBef>
            <a:spcAft>
              <a:spcPts val="0"/>
            </a:spcAft>
          </a:pPr>
          <a:endParaRPr lang="en-US" sz="1200" noProof="0" dirty="0">
            <a:latin typeface="Corbel" pitchFamily="34" charset="0"/>
          </a:endParaRPr>
        </a:p>
      </dgm:t>
    </dgm:pt>
    <dgm:pt modelId="{02F0AA20-5120-49E2-A0FF-E1BEBCB37A91}">
      <dgm:prSet custT="1"/>
      <dgm:spPr/>
      <dgm:t>
        <a:bodyPr/>
        <a:lstStyle/>
        <a:p>
          <a:pPr algn="ctr">
            <a:lnSpc>
              <a:spcPct val="100000"/>
            </a:lnSpc>
            <a:spcBef>
              <a:spcPts val="0"/>
            </a:spcBef>
            <a:spcAft>
              <a:spcPts val="0"/>
            </a:spcAft>
          </a:pPr>
          <a:r>
            <a:rPr lang="en-US" sz="1000" b="1" noProof="0" dirty="0">
              <a:latin typeface="Corbel" pitchFamily="34" charset="0"/>
            </a:rPr>
            <a:t>MODULE</a:t>
          </a:r>
        </a:p>
        <a:p>
          <a:pPr algn="ctr">
            <a:lnSpc>
              <a:spcPct val="100000"/>
            </a:lnSpc>
            <a:spcBef>
              <a:spcPts val="0"/>
            </a:spcBef>
            <a:spcAft>
              <a:spcPts val="0"/>
            </a:spcAft>
          </a:pPr>
          <a:r>
            <a:rPr lang="en-US" sz="1000" b="0" noProof="0" dirty="0">
              <a:latin typeface="Corbel" pitchFamily="34" charset="0"/>
            </a:rPr>
            <a:t>Apparel Design and Production</a:t>
          </a:r>
        </a:p>
      </dgm:t>
    </dgm:pt>
    <dgm:pt modelId="{531186D0-49BC-4574-BB37-7BB3884D5E45}" type="parTrans" cxnId="{A36C0556-0C8C-491A-98A4-F5F29564883F}">
      <dgm:prSet custT="1"/>
      <dgm:spPr/>
      <dgm:t>
        <a:bodyPr/>
        <a:lstStyle/>
        <a:p>
          <a:pPr algn="ctr">
            <a:lnSpc>
              <a:spcPct val="100000"/>
            </a:lnSpc>
            <a:spcBef>
              <a:spcPts val="0"/>
            </a:spcBef>
            <a:spcAft>
              <a:spcPts val="0"/>
            </a:spcAft>
          </a:pPr>
          <a:endParaRPr lang="en-US" sz="1200" noProof="0" dirty="0">
            <a:latin typeface="Corbel" pitchFamily="34" charset="0"/>
          </a:endParaRPr>
        </a:p>
      </dgm:t>
    </dgm:pt>
    <dgm:pt modelId="{49430C4C-22A0-444D-8FF5-B38D7F578610}" type="sibTrans" cxnId="{A36C0556-0C8C-491A-98A4-F5F29564883F}">
      <dgm:prSet/>
      <dgm:spPr/>
      <dgm:t>
        <a:bodyPr/>
        <a:lstStyle/>
        <a:p>
          <a:pPr algn="ctr">
            <a:lnSpc>
              <a:spcPct val="100000"/>
            </a:lnSpc>
            <a:spcBef>
              <a:spcPts val="0"/>
            </a:spcBef>
            <a:spcAft>
              <a:spcPts val="0"/>
            </a:spcAft>
          </a:pPr>
          <a:endParaRPr lang="en-US" sz="1200" noProof="0" dirty="0">
            <a:latin typeface="Corbel" pitchFamily="34" charset="0"/>
          </a:endParaRPr>
        </a:p>
      </dgm:t>
    </dgm:pt>
    <dgm:pt modelId="{0DAAAA9B-B0A0-4EE0-9E1D-2F700DEB9827}">
      <dgm:prSet phldrT="[Text]" custT="1"/>
      <dgm:spPr/>
      <dgm:t>
        <a:bodyPr/>
        <a:lstStyle/>
        <a:p>
          <a:pPr algn="ctr">
            <a:lnSpc>
              <a:spcPct val="100000"/>
            </a:lnSpc>
            <a:spcBef>
              <a:spcPts val="0"/>
            </a:spcBef>
            <a:spcAft>
              <a:spcPts val="0"/>
            </a:spcAft>
          </a:pPr>
          <a:r>
            <a:rPr lang="en-US" sz="1000" b="1" noProof="0" dirty="0">
              <a:latin typeface="Corbel" pitchFamily="34" charset="0"/>
            </a:rPr>
            <a:t>MODULE</a:t>
          </a:r>
        </a:p>
        <a:p>
          <a:pPr algn="ctr">
            <a:lnSpc>
              <a:spcPct val="100000"/>
            </a:lnSpc>
            <a:spcBef>
              <a:spcPts val="0"/>
            </a:spcBef>
            <a:spcAft>
              <a:spcPts val="0"/>
            </a:spcAft>
          </a:pPr>
          <a:r>
            <a:rPr lang="en-US" sz="1000" b="0" noProof="0" dirty="0">
              <a:effectLst/>
              <a:latin typeface="Calibri"/>
              <a:ea typeface="Calibri"/>
              <a:cs typeface="Times New Roman"/>
            </a:rPr>
            <a:t>Design and Production of Technical, Smart and Intelligent Textiles</a:t>
          </a:r>
          <a:endParaRPr lang="en-US" sz="1000" b="0" noProof="0" dirty="0">
            <a:latin typeface="Corbel" pitchFamily="34" charset="0"/>
          </a:endParaRPr>
        </a:p>
      </dgm:t>
    </dgm:pt>
    <dgm:pt modelId="{41757185-61A1-4434-9056-4098A548D9DB}" type="parTrans" cxnId="{6E931036-9445-419E-AB5F-E78F5F02EEA2}">
      <dgm:prSet custT="1"/>
      <dgm:spPr/>
      <dgm:t>
        <a:bodyPr/>
        <a:lstStyle/>
        <a:p>
          <a:pPr algn="ctr">
            <a:lnSpc>
              <a:spcPct val="100000"/>
            </a:lnSpc>
            <a:spcBef>
              <a:spcPts val="0"/>
            </a:spcBef>
            <a:spcAft>
              <a:spcPts val="0"/>
            </a:spcAft>
          </a:pPr>
          <a:endParaRPr lang="en-US" sz="1200" noProof="0" dirty="0">
            <a:latin typeface="Corbel" pitchFamily="34" charset="0"/>
          </a:endParaRPr>
        </a:p>
      </dgm:t>
    </dgm:pt>
    <dgm:pt modelId="{C0303926-BB73-4BD6-99F1-8A28EC5F7BE7}" type="sibTrans" cxnId="{6E931036-9445-419E-AB5F-E78F5F02EEA2}">
      <dgm:prSet/>
      <dgm:spPr/>
      <dgm:t>
        <a:bodyPr/>
        <a:lstStyle/>
        <a:p>
          <a:pPr algn="ctr">
            <a:lnSpc>
              <a:spcPct val="100000"/>
            </a:lnSpc>
            <a:spcBef>
              <a:spcPts val="0"/>
            </a:spcBef>
            <a:spcAft>
              <a:spcPts val="0"/>
            </a:spcAft>
          </a:pPr>
          <a:endParaRPr lang="en-US" sz="1200" noProof="0" dirty="0">
            <a:latin typeface="Corbel" pitchFamily="34" charset="0"/>
          </a:endParaRPr>
        </a:p>
      </dgm:t>
    </dgm:pt>
    <dgm:pt modelId="{D36F887B-B750-43D2-BBD6-7AF0CD9CC363}">
      <dgm:prSet custT="1"/>
      <dgm:spPr/>
      <dgm:t>
        <a:bodyPr/>
        <a:lstStyle/>
        <a:p>
          <a:pPr algn="ctr"/>
          <a:r>
            <a:rPr lang="en-US" sz="1000" b="1" noProof="0" dirty="0">
              <a:latin typeface="Corbel" pitchFamily="34" charset="0"/>
            </a:rPr>
            <a:t>MODULE</a:t>
          </a:r>
        </a:p>
        <a:p>
          <a:pPr algn="ctr"/>
          <a:r>
            <a:rPr lang="en-US" sz="1000" b="0" noProof="0" dirty="0"/>
            <a:t>Entrepreneurship</a:t>
          </a:r>
          <a:endParaRPr lang="en-US" sz="1000" b="0" noProof="0" dirty="0">
            <a:latin typeface="Corbel" pitchFamily="34" charset="0"/>
          </a:endParaRPr>
        </a:p>
      </dgm:t>
    </dgm:pt>
    <dgm:pt modelId="{5C15E35D-8567-4D7F-B6B9-57942B5BF98E}" type="parTrans" cxnId="{0DE86901-BCF5-4D7C-AF9D-516FA947065D}">
      <dgm:prSet custT="1"/>
      <dgm:spPr/>
      <dgm:t>
        <a:bodyPr/>
        <a:lstStyle/>
        <a:p>
          <a:pPr algn="ctr"/>
          <a:endParaRPr lang="en-US" sz="1200" noProof="0" dirty="0"/>
        </a:p>
      </dgm:t>
    </dgm:pt>
    <dgm:pt modelId="{6EF283B3-8AA8-4AB7-9A2F-BBAA3265E6E7}" type="sibTrans" cxnId="{0DE86901-BCF5-4D7C-AF9D-516FA947065D}">
      <dgm:prSet/>
      <dgm:spPr/>
      <dgm:t>
        <a:bodyPr/>
        <a:lstStyle/>
        <a:p>
          <a:pPr algn="ctr"/>
          <a:endParaRPr lang="en-US" sz="1200" noProof="0" dirty="0"/>
        </a:p>
      </dgm:t>
    </dgm:pt>
    <dgm:pt modelId="{F6C08F9A-BDC0-401D-8C95-18C0852EE11B}">
      <dgm:prSet custT="1"/>
      <dgm:spPr/>
      <dgm:t>
        <a:bodyPr/>
        <a:lstStyle/>
        <a:p>
          <a:pPr algn="ctr">
            <a:lnSpc>
              <a:spcPct val="100000"/>
            </a:lnSpc>
            <a:spcBef>
              <a:spcPts val="0"/>
            </a:spcBef>
            <a:spcAft>
              <a:spcPts val="0"/>
            </a:spcAft>
          </a:pPr>
          <a:r>
            <a:rPr lang="en-US" sz="900" b="1" noProof="0" dirty="0">
              <a:latin typeface="Corbel" pitchFamily="34" charset="0"/>
            </a:rPr>
            <a:t>COURSE</a:t>
          </a:r>
        </a:p>
        <a:p>
          <a:pPr algn="ctr">
            <a:lnSpc>
              <a:spcPct val="100000"/>
            </a:lnSpc>
            <a:spcBef>
              <a:spcPts val="0"/>
            </a:spcBef>
            <a:spcAft>
              <a:spcPts val="0"/>
            </a:spcAft>
          </a:pPr>
          <a:r>
            <a:rPr lang="en-US" sz="900" b="0" noProof="0" dirty="0"/>
            <a:t>Design and Technologies for Weft and Warp Knitwear Production</a:t>
          </a:r>
        </a:p>
      </dgm:t>
    </dgm:pt>
    <dgm:pt modelId="{068BFEDF-9B04-406E-BE3E-1D95374F2143}" type="parTrans" cxnId="{A1AB249E-8C92-4ABC-A4EA-9F77DBD16711}">
      <dgm:prSet custT="1"/>
      <dgm:spPr/>
      <dgm:t>
        <a:bodyPr/>
        <a:lstStyle/>
        <a:p>
          <a:pPr algn="ctr"/>
          <a:endParaRPr lang="en-US" sz="1200" noProof="0" dirty="0"/>
        </a:p>
      </dgm:t>
    </dgm:pt>
    <dgm:pt modelId="{8BB9BDEC-81FF-4AB2-A1EA-1D835B7BE468}" type="sibTrans" cxnId="{A1AB249E-8C92-4ABC-A4EA-9F77DBD16711}">
      <dgm:prSet/>
      <dgm:spPr/>
      <dgm:t>
        <a:bodyPr/>
        <a:lstStyle/>
        <a:p>
          <a:pPr algn="ctr"/>
          <a:endParaRPr lang="en-US" sz="1200" noProof="0" dirty="0"/>
        </a:p>
      </dgm:t>
    </dgm:pt>
    <dgm:pt modelId="{08587E24-3FD7-4A89-96EA-7AA8175EBD65}">
      <dgm:prSet custT="1"/>
      <dgm:spPr/>
      <dgm:t>
        <a:bodyPr/>
        <a:lstStyle/>
        <a:p>
          <a:pPr algn="ctr">
            <a:lnSpc>
              <a:spcPct val="100000"/>
            </a:lnSpc>
            <a:spcBef>
              <a:spcPts val="0"/>
            </a:spcBef>
            <a:spcAft>
              <a:spcPts val="0"/>
            </a:spcAft>
          </a:pPr>
          <a:r>
            <a:rPr lang="en-US" sz="900" b="1" noProof="0" dirty="0">
              <a:latin typeface="Corbel" pitchFamily="34" charset="0"/>
            </a:rPr>
            <a:t>COURSE</a:t>
          </a:r>
        </a:p>
        <a:p>
          <a:pPr algn="ctr">
            <a:lnSpc>
              <a:spcPct val="100000"/>
            </a:lnSpc>
            <a:spcBef>
              <a:spcPts val="0"/>
            </a:spcBef>
            <a:spcAft>
              <a:spcPts val="0"/>
            </a:spcAft>
          </a:pPr>
          <a:r>
            <a:rPr lang="en-US" sz="900" b="0" noProof="0" dirty="0" smtClean="0"/>
            <a:t>Flat </a:t>
          </a:r>
          <a:r>
            <a:rPr lang="en-US" sz="900" b="0" noProof="0" dirty="0"/>
            <a:t>Knitting Machine </a:t>
          </a:r>
          <a:r>
            <a:rPr lang="en-US" sz="900" b="0" noProof="0" dirty="0" smtClean="0"/>
            <a:t>programming for </a:t>
          </a:r>
          <a:r>
            <a:rPr lang="en-US" sz="900" b="0" noProof="0" dirty="0"/>
            <a:t>Fabrics and 2D Shaped Fabrics</a:t>
          </a:r>
        </a:p>
      </dgm:t>
    </dgm:pt>
    <dgm:pt modelId="{C6E6703D-A378-4F52-BBB3-C4BDB2C38109}" type="parTrans" cxnId="{0A5D84D3-878C-4692-B47A-BD78B8BBC29F}">
      <dgm:prSet custT="1"/>
      <dgm:spPr/>
      <dgm:t>
        <a:bodyPr/>
        <a:lstStyle/>
        <a:p>
          <a:pPr algn="ctr"/>
          <a:endParaRPr lang="en-US" sz="1200" noProof="0" dirty="0"/>
        </a:p>
      </dgm:t>
    </dgm:pt>
    <dgm:pt modelId="{7CE9A823-F988-405C-B5D3-8A09EC400B46}" type="sibTrans" cxnId="{0A5D84D3-878C-4692-B47A-BD78B8BBC29F}">
      <dgm:prSet/>
      <dgm:spPr/>
      <dgm:t>
        <a:bodyPr/>
        <a:lstStyle/>
        <a:p>
          <a:pPr algn="ctr"/>
          <a:endParaRPr lang="en-US" sz="1200" noProof="0" dirty="0"/>
        </a:p>
      </dgm:t>
    </dgm:pt>
    <dgm:pt modelId="{0B910D70-2457-4838-9C50-8CB7A503E754}">
      <dgm:prSet custT="1"/>
      <dgm:spPr/>
      <dgm:t>
        <a:bodyPr/>
        <a:lstStyle/>
        <a:p>
          <a:pPr algn="ctr">
            <a:lnSpc>
              <a:spcPct val="100000"/>
            </a:lnSpc>
            <a:spcBef>
              <a:spcPts val="0"/>
            </a:spcBef>
            <a:spcAft>
              <a:spcPts val="0"/>
            </a:spcAft>
          </a:pPr>
          <a:r>
            <a:rPr lang="en-US" sz="900" b="1" noProof="0" dirty="0">
              <a:latin typeface="Corbel" pitchFamily="34" charset="0"/>
            </a:rPr>
            <a:t>COURSE</a:t>
          </a:r>
        </a:p>
        <a:p>
          <a:pPr algn="ctr">
            <a:lnSpc>
              <a:spcPct val="100000"/>
            </a:lnSpc>
            <a:spcBef>
              <a:spcPts val="0"/>
            </a:spcBef>
            <a:spcAft>
              <a:spcPts val="0"/>
            </a:spcAft>
          </a:pPr>
          <a:r>
            <a:rPr lang="en-US" sz="900" b="0" noProof="0" dirty="0" smtClean="0"/>
            <a:t>Flat </a:t>
          </a:r>
          <a:r>
            <a:rPr lang="en-US" sz="900" b="0" noProof="0" dirty="0"/>
            <a:t>Knitting </a:t>
          </a:r>
          <a:r>
            <a:rPr lang="en-US" sz="900" b="0" noProof="0" dirty="0" smtClean="0"/>
            <a:t>Machine programming  </a:t>
          </a:r>
          <a:r>
            <a:rPr lang="en-US" sz="900" b="0" noProof="0" dirty="0"/>
            <a:t>for 3D Knitwear</a:t>
          </a:r>
        </a:p>
      </dgm:t>
    </dgm:pt>
    <dgm:pt modelId="{8E183AD8-AE29-4DD3-B0E4-A53D6E9F139E}" type="parTrans" cxnId="{1F94CAFD-B2DB-4383-8F7F-985C1EE32AAC}">
      <dgm:prSet custT="1"/>
      <dgm:spPr/>
      <dgm:t>
        <a:bodyPr/>
        <a:lstStyle/>
        <a:p>
          <a:pPr algn="ctr"/>
          <a:endParaRPr lang="en-US" sz="1200" noProof="0" dirty="0"/>
        </a:p>
      </dgm:t>
    </dgm:pt>
    <dgm:pt modelId="{32A6856C-9ECE-4402-A196-3E8B4694A71D}" type="sibTrans" cxnId="{1F94CAFD-B2DB-4383-8F7F-985C1EE32AAC}">
      <dgm:prSet/>
      <dgm:spPr/>
      <dgm:t>
        <a:bodyPr/>
        <a:lstStyle/>
        <a:p>
          <a:pPr algn="ctr"/>
          <a:endParaRPr lang="en-US" sz="1200" noProof="0" dirty="0"/>
        </a:p>
      </dgm:t>
    </dgm:pt>
    <dgm:pt modelId="{1226E77B-A4FB-4B29-A6F9-8972AC17E365}">
      <dgm:prSet custT="1"/>
      <dgm:spPr/>
      <dgm:t>
        <a:bodyPr/>
        <a:lstStyle/>
        <a:p>
          <a:pPr algn="ctr">
            <a:lnSpc>
              <a:spcPct val="100000"/>
            </a:lnSpc>
            <a:spcBef>
              <a:spcPts val="0"/>
            </a:spcBef>
            <a:spcAft>
              <a:spcPts val="0"/>
            </a:spcAft>
          </a:pPr>
          <a:r>
            <a:rPr lang="en-US" sz="900" b="1" noProof="0" dirty="0">
              <a:latin typeface="Corbel" pitchFamily="34" charset="0"/>
            </a:rPr>
            <a:t>COURSE</a:t>
          </a:r>
        </a:p>
        <a:p>
          <a:pPr algn="ctr">
            <a:lnSpc>
              <a:spcPct val="100000"/>
            </a:lnSpc>
            <a:spcBef>
              <a:spcPts val="0"/>
            </a:spcBef>
            <a:spcAft>
              <a:spcPts val="0"/>
            </a:spcAft>
          </a:pPr>
          <a:r>
            <a:rPr lang="en-US" sz="900" b="0" noProof="0" dirty="0"/>
            <a:t>3D </a:t>
          </a:r>
          <a:r>
            <a:rPr lang="en-US" sz="900" b="0" noProof="0" dirty="0" smtClean="0"/>
            <a:t>Simulation</a:t>
          </a:r>
          <a:endParaRPr lang="en-US" sz="900" noProof="0" dirty="0"/>
        </a:p>
      </dgm:t>
    </dgm:pt>
    <dgm:pt modelId="{2180558A-E653-4E53-BF78-479B4DFCD4E1}" type="parTrans" cxnId="{41D2CFBD-EDB4-4842-AF52-8F8E92BDAA0D}">
      <dgm:prSet/>
      <dgm:spPr/>
      <dgm:t>
        <a:bodyPr/>
        <a:lstStyle/>
        <a:p>
          <a:pPr algn="ctr"/>
          <a:endParaRPr lang="en-US" noProof="0" dirty="0"/>
        </a:p>
      </dgm:t>
    </dgm:pt>
    <dgm:pt modelId="{24BCD0EB-A095-4238-971C-05769D93EDCE}" type="sibTrans" cxnId="{41D2CFBD-EDB4-4842-AF52-8F8E92BDAA0D}">
      <dgm:prSet/>
      <dgm:spPr/>
      <dgm:t>
        <a:bodyPr/>
        <a:lstStyle/>
        <a:p>
          <a:pPr algn="ctr"/>
          <a:endParaRPr lang="en-US" noProof="0" dirty="0"/>
        </a:p>
      </dgm:t>
    </dgm:pt>
    <dgm:pt modelId="{04BD8897-145C-4E78-9CD3-3584CE468341}">
      <dgm:prSet custT="1"/>
      <dgm:spPr/>
      <dgm:t>
        <a:bodyPr/>
        <a:lstStyle/>
        <a:p>
          <a:pPr algn="ctr">
            <a:lnSpc>
              <a:spcPct val="100000"/>
            </a:lnSpc>
            <a:spcBef>
              <a:spcPts val="0"/>
            </a:spcBef>
            <a:spcAft>
              <a:spcPts val="0"/>
            </a:spcAft>
          </a:pPr>
          <a:r>
            <a:rPr lang="en-US" sz="900" b="1" noProof="0" dirty="0">
              <a:latin typeface="Corbel" pitchFamily="34" charset="0"/>
            </a:rPr>
            <a:t>COURSE</a:t>
          </a:r>
        </a:p>
        <a:p>
          <a:pPr algn="ctr">
            <a:lnSpc>
              <a:spcPct val="100000"/>
            </a:lnSpc>
            <a:spcBef>
              <a:spcPts val="0"/>
            </a:spcBef>
            <a:spcAft>
              <a:spcPts val="0"/>
            </a:spcAft>
          </a:pPr>
          <a:r>
            <a:rPr lang="en-US" sz="900" noProof="0" dirty="0">
              <a:latin typeface="Corbel" pitchFamily="34" charset="0"/>
            </a:rPr>
            <a:t>ICT </a:t>
          </a:r>
          <a:r>
            <a:rPr lang="en-US" sz="900" noProof="0" dirty="0" smtClean="0">
              <a:latin typeface="Corbel" pitchFamily="34" charset="0"/>
            </a:rPr>
            <a:t> </a:t>
          </a:r>
          <a:r>
            <a:rPr lang="en-US" sz="900" noProof="0" dirty="0">
              <a:latin typeface="Corbel" pitchFamily="34" charset="0"/>
            </a:rPr>
            <a:t>in Apparel Production</a:t>
          </a:r>
          <a:endParaRPr lang="en-US" sz="900" noProof="0" dirty="0"/>
        </a:p>
      </dgm:t>
    </dgm:pt>
    <dgm:pt modelId="{58B6638E-FBDF-40A6-A00F-CBD7F444003F}" type="parTrans" cxnId="{0B2144F2-F281-4FEB-ACC1-80F7F94D962C}">
      <dgm:prSet/>
      <dgm:spPr/>
      <dgm:t>
        <a:bodyPr/>
        <a:lstStyle/>
        <a:p>
          <a:pPr algn="ctr"/>
          <a:endParaRPr lang="en-US" noProof="0" dirty="0"/>
        </a:p>
      </dgm:t>
    </dgm:pt>
    <dgm:pt modelId="{46F41342-CC80-452C-AA81-60D9B59F5B16}" type="sibTrans" cxnId="{0B2144F2-F281-4FEB-ACC1-80F7F94D962C}">
      <dgm:prSet/>
      <dgm:spPr/>
      <dgm:t>
        <a:bodyPr/>
        <a:lstStyle/>
        <a:p>
          <a:pPr algn="ctr"/>
          <a:endParaRPr lang="en-US" noProof="0" dirty="0"/>
        </a:p>
      </dgm:t>
    </dgm:pt>
    <dgm:pt modelId="{56BE77FA-0DBD-4543-825F-333BD77E8C7E}">
      <dgm:prSet custT="1"/>
      <dgm:spPr/>
      <dgm:t>
        <a:bodyPr/>
        <a:lstStyle/>
        <a:p>
          <a:pPr algn="ctr">
            <a:lnSpc>
              <a:spcPct val="100000"/>
            </a:lnSpc>
            <a:spcBef>
              <a:spcPts val="0"/>
            </a:spcBef>
            <a:spcAft>
              <a:spcPts val="0"/>
            </a:spcAft>
          </a:pPr>
          <a:r>
            <a:rPr lang="en-US" sz="900" b="1" noProof="0" dirty="0" smtClean="0">
              <a:latin typeface="Corbel" pitchFamily="34" charset="0"/>
            </a:rPr>
            <a:t>COURSE</a:t>
          </a:r>
        </a:p>
        <a:p>
          <a:pPr algn="ctr">
            <a:lnSpc>
              <a:spcPct val="100000"/>
            </a:lnSpc>
            <a:spcBef>
              <a:spcPts val="0"/>
            </a:spcBef>
            <a:spcAft>
              <a:spcPts val="0"/>
            </a:spcAft>
          </a:pPr>
          <a:r>
            <a:rPr lang="en-US" sz="900" noProof="0" dirty="0" smtClean="0">
              <a:latin typeface="Corbel" pitchFamily="34" charset="0"/>
            </a:rPr>
            <a:t>Smart and Intelligent Textiles</a:t>
          </a:r>
          <a:endParaRPr lang="en-US" sz="900" noProof="0" dirty="0">
            <a:latin typeface="Corbel" pitchFamily="34" charset="0"/>
          </a:endParaRPr>
        </a:p>
      </dgm:t>
    </dgm:pt>
    <dgm:pt modelId="{75B5F394-0ABB-4503-8F49-0B7C54EA6786}" type="parTrans" cxnId="{A7B1740D-9D4D-4F63-B868-4375891026BB}">
      <dgm:prSet/>
      <dgm:spPr/>
      <dgm:t>
        <a:bodyPr/>
        <a:lstStyle/>
        <a:p>
          <a:pPr algn="ctr"/>
          <a:endParaRPr lang="en-US" noProof="0" dirty="0"/>
        </a:p>
      </dgm:t>
    </dgm:pt>
    <dgm:pt modelId="{8A97265B-FBC8-4EAA-A1B2-0FBE9DDDADD8}" type="sibTrans" cxnId="{A7B1740D-9D4D-4F63-B868-4375891026BB}">
      <dgm:prSet/>
      <dgm:spPr/>
      <dgm:t>
        <a:bodyPr/>
        <a:lstStyle/>
        <a:p>
          <a:pPr algn="ctr"/>
          <a:endParaRPr lang="en-US" noProof="0" dirty="0"/>
        </a:p>
      </dgm:t>
    </dgm:pt>
    <dgm:pt modelId="{81F681C1-4CC6-4EA3-A4C0-01B44E6B2F63}">
      <dgm:prSet custT="1"/>
      <dgm:spPr/>
      <dgm:t>
        <a:bodyPr/>
        <a:lstStyle/>
        <a:p>
          <a:pPr algn="ctr">
            <a:lnSpc>
              <a:spcPct val="100000"/>
            </a:lnSpc>
            <a:spcBef>
              <a:spcPts val="0"/>
            </a:spcBef>
            <a:spcAft>
              <a:spcPts val="0"/>
            </a:spcAft>
          </a:pPr>
          <a:r>
            <a:rPr lang="en-US" sz="900" b="1" noProof="0" dirty="0" smtClean="0">
              <a:latin typeface="Corbel" pitchFamily="34" charset="0"/>
            </a:rPr>
            <a:t>COURSE</a:t>
          </a:r>
        </a:p>
        <a:p>
          <a:pPr algn="ctr">
            <a:lnSpc>
              <a:spcPct val="100000"/>
            </a:lnSpc>
            <a:spcBef>
              <a:spcPts val="0"/>
            </a:spcBef>
            <a:spcAft>
              <a:spcPts val="0"/>
            </a:spcAft>
          </a:pPr>
          <a:r>
            <a:rPr lang="en-US" sz="900" b="0" noProof="0" dirty="0" smtClean="0">
              <a:latin typeface="Corbel" pitchFamily="34" charset="0"/>
            </a:rPr>
            <a:t>Technical Textiles: Construction and Testing</a:t>
          </a:r>
          <a:endParaRPr lang="en-US" sz="900" b="0" noProof="0" dirty="0">
            <a:latin typeface="Corbel" pitchFamily="34" charset="0"/>
          </a:endParaRPr>
        </a:p>
      </dgm:t>
    </dgm:pt>
    <dgm:pt modelId="{D75B4191-B6C4-47DE-8C73-431A7A883D2D}" type="parTrans" cxnId="{27DB055E-7B49-4E8A-92EC-10C08E3CE4A2}">
      <dgm:prSet/>
      <dgm:spPr/>
      <dgm:t>
        <a:bodyPr/>
        <a:lstStyle/>
        <a:p>
          <a:pPr algn="ctr"/>
          <a:endParaRPr lang="en-US" noProof="0" dirty="0"/>
        </a:p>
      </dgm:t>
    </dgm:pt>
    <dgm:pt modelId="{9794BD0C-B4F8-4BE3-AC6B-507B553A4BE9}" type="sibTrans" cxnId="{27DB055E-7B49-4E8A-92EC-10C08E3CE4A2}">
      <dgm:prSet/>
      <dgm:spPr/>
      <dgm:t>
        <a:bodyPr/>
        <a:lstStyle/>
        <a:p>
          <a:pPr algn="ctr"/>
          <a:endParaRPr lang="en-US" noProof="0" dirty="0"/>
        </a:p>
      </dgm:t>
    </dgm:pt>
    <dgm:pt modelId="{CE453E00-64C4-4262-931D-CBED3BDD05AF}">
      <dgm:prSet custT="1"/>
      <dgm:spPr/>
      <dgm:t>
        <a:bodyPr/>
        <a:lstStyle/>
        <a:p>
          <a:pPr algn="ctr">
            <a:lnSpc>
              <a:spcPct val="100000"/>
            </a:lnSpc>
            <a:spcBef>
              <a:spcPts val="0"/>
            </a:spcBef>
            <a:spcAft>
              <a:spcPts val="0"/>
            </a:spcAft>
          </a:pPr>
          <a:r>
            <a:rPr lang="en-US" sz="900" b="1" noProof="0" dirty="0" smtClean="0">
              <a:latin typeface="Corbel" pitchFamily="34" charset="0"/>
            </a:rPr>
            <a:t>COURSE</a:t>
          </a:r>
        </a:p>
        <a:p>
          <a:pPr algn="ctr">
            <a:lnSpc>
              <a:spcPct val="100000"/>
            </a:lnSpc>
            <a:spcBef>
              <a:spcPts val="0"/>
            </a:spcBef>
            <a:spcAft>
              <a:spcPts val="0"/>
            </a:spcAft>
          </a:pPr>
          <a:r>
            <a:rPr lang="en-US" sz="900" b="0" noProof="0" dirty="0" smtClean="0">
              <a:latin typeface="Corbel" pitchFamily="34" charset="0"/>
            </a:rPr>
            <a:t>Basic principles of textile printing</a:t>
          </a:r>
          <a:endParaRPr lang="en-US" sz="900" b="0" noProof="0" dirty="0">
            <a:latin typeface="Corbel" pitchFamily="34" charset="0"/>
          </a:endParaRPr>
        </a:p>
      </dgm:t>
    </dgm:pt>
    <dgm:pt modelId="{DBCAA3C8-0FD0-4340-851E-36747891D394}" type="parTrans" cxnId="{D0E55EE0-DA45-4E56-90C1-F8D86A3E77C2}">
      <dgm:prSet/>
      <dgm:spPr/>
      <dgm:t>
        <a:bodyPr/>
        <a:lstStyle/>
        <a:p>
          <a:pPr algn="ctr"/>
          <a:endParaRPr lang="en-US" noProof="0" dirty="0"/>
        </a:p>
      </dgm:t>
    </dgm:pt>
    <dgm:pt modelId="{C0EA3D09-8125-46F1-A2BB-2DBC56FBEA4C}" type="sibTrans" cxnId="{D0E55EE0-DA45-4E56-90C1-F8D86A3E77C2}">
      <dgm:prSet/>
      <dgm:spPr/>
      <dgm:t>
        <a:bodyPr/>
        <a:lstStyle/>
        <a:p>
          <a:pPr algn="ctr"/>
          <a:endParaRPr lang="en-US" noProof="0" dirty="0"/>
        </a:p>
      </dgm:t>
    </dgm:pt>
    <dgm:pt modelId="{11C51852-A004-4B4C-BF77-3EA24E5C7132}">
      <dgm:prSet custT="1"/>
      <dgm:spPr/>
      <dgm:t>
        <a:bodyPr/>
        <a:lstStyle/>
        <a:p>
          <a:pPr algn="ctr">
            <a:lnSpc>
              <a:spcPct val="100000"/>
            </a:lnSpc>
            <a:spcBef>
              <a:spcPts val="0"/>
            </a:spcBef>
            <a:spcAft>
              <a:spcPts val="0"/>
            </a:spcAft>
          </a:pPr>
          <a:r>
            <a:rPr lang="en-US" sz="1000" noProof="0" dirty="0" smtClean="0"/>
            <a:t>COURSE</a:t>
          </a:r>
        </a:p>
        <a:p>
          <a:pPr algn="ctr">
            <a:lnSpc>
              <a:spcPct val="100000"/>
            </a:lnSpc>
            <a:spcBef>
              <a:spcPts val="0"/>
            </a:spcBef>
            <a:spcAft>
              <a:spcPts val="0"/>
            </a:spcAft>
          </a:pPr>
          <a:r>
            <a:rPr lang="en-US" sz="900" b="0" noProof="0" dirty="0" smtClean="0">
              <a:latin typeface="Corbel" pitchFamily="34" charset="0"/>
            </a:rPr>
            <a:t>Finishing in the function of digital printing</a:t>
          </a:r>
          <a:endParaRPr lang="en-US" sz="900" b="0" noProof="0" dirty="0">
            <a:latin typeface="Corbel" pitchFamily="34" charset="0"/>
          </a:endParaRPr>
        </a:p>
      </dgm:t>
    </dgm:pt>
    <dgm:pt modelId="{EB858684-18CD-4B33-A0EA-417FF51163C4}" type="parTrans" cxnId="{32BBEC78-3DDF-4320-8EC5-D6E346BAF139}">
      <dgm:prSet/>
      <dgm:spPr/>
      <dgm:t>
        <a:bodyPr/>
        <a:lstStyle/>
        <a:p>
          <a:pPr algn="ctr"/>
          <a:endParaRPr lang="en-US" noProof="0" dirty="0"/>
        </a:p>
      </dgm:t>
    </dgm:pt>
    <dgm:pt modelId="{A8D11946-05FC-479B-B451-A420EE8802CD}" type="sibTrans" cxnId="{32BBEC78-3DDF-4320-8EC5-D6E346BAF139}">
      <dgm:prSet/>
      <dgm:spPr/>
      <dgm:t>
        <a:bodyPr/>
        <a:lstStyle/>
        <a:p>
          <a:pPr algn="ctr"/>
          <a:endParaRPr lang="en-US" noProof="0" dirty="0"/>
        </a:p>
      </dgm:t>
    </dgm:pt>
    <dgm:pt modelId="{8DE4B98F-C512-4A43-ADB8-707AF27B8CB5}">
      <dgm:prSet custT="1"/>
      <dgm:spPr/>
      <dgm:t>
        <a:bodyPr/>
        <a:lstStyle/>
        <a:p>
          <a:pPr algn="ctr">
            <a:lnSpc>
              <a:spcPct val="100000"/>
            </a:lnSpc>
            <a:spcBef>
              <a:spcPts val="0"/>
            </a:spcBef>
            <a:spcAft>
              <a:spcPts val="0"/>
            </a:spcAft>
          </a:pPr>
          <a:r>
            <a:rPr lang="en-US" sz="1000" b="1" noProof="0" dirty="0" smtClean="0"/>
            <a:t>COURSE</a:t>
          </a:r>
        </a:p>
        <a:p>
          <a:pPr algn="ctr">
            <a:lnSpc>
              <a:spcPct val="100000"/>
            </a:lnSpc>
            <a:spcBef>
              <a:spcPts val="0"/>
            </a:spcBef>
            <a:spcAft>
              <a:spcPts val="0"/>
            </a:spcAft>
          </a:pPr>
          <a:r>
            <a:rPr lang="en-US" sz="900" b="0" noProof="0" dirty="0" smtClean="0">
              <a:latin typeface="Corbel" pitchFamily="34" charset="0"/>
            </a:rPr>
            <a:t>Information technologies for quality control</a:t>
          </a:r>
          <a:endParaRPr lang="en-US" sz="900" b="0" noProof="0" dirty="0">
            <a:latin typeface="Corbel" pitchFamily="34" charset="0"/>
          </a:endParaRPr>
        </a:p>
      </dgm:t>
    </dgm:pt>
    <dgm:pt modelId="{84CB9E34-2C5B-465E-A561-0E5C45C8AFFB}" type="parTrans" cxnId="{276F8C47-DAAF-4349-8AA2-EC12D1FBCC1E}">
      <dgm:prSet/>
      <dgm:spPr/>
      <dgm:t>
        <a:bodyPr/>
        <a:lstStyle/>
        <a:p>
          <a:pPr algn="ctr"/>
          <a:endParaRPr lang="en-US" noProof="0" dirty="0"/>
        </a:p>
      </dgm:t>
    </dgm:pt>
    <dgm:pt modelId="{0CCCDA13-437F-471E-9535-244A5CF66210}" type="sibTrans" cxnId="{276F8C47-DAAF-4349-8AA2-EC12D1FBCC1E}">
      <dgm:prSet/>
      <dgm:spPr/>
      <dgm:t>
        <a:bodyPr/>
        <a:lstStyle/>
        <a:p>
          <a:pPr algn="ctr"/>
          <a:endParaRPr lang="en-US" noProof="0" dirty="0"/>
        </a:p>
      </dgm:t>
    </dgm:pt>
    <dgm:pt modelId="{386B8036-414D-4C62-AF83-F07B12D7E33A}">
      <dgm:prSet custT="1"/>
      <dgm:spPr/>
      <dgm:t>
        <a:bodyPr/>
        <a:lstStyle/>
        <a:p>
          <a:pPr algn="ctr">
            <a:lnSpc>
              <a:spcPct val="100000"/>
            </a:lnSpc>
            <a:spcBef>
              <a:spcPts val="0"/>
            </a:spcBef>
            <a:spcAft>
              <a:spcPts val="0"/>
            </a:spcAft>
          </a:pPr>
          <a:endParaRPr lang="en-US" sz="1000" noProof="0" dirty="0"/>
        </a:p>
      </dgm:t>
    </dgm:pt>
    <dgm:pt modelId="{54695C24-D304-4C5B-BA40-E2954D3E989C}" type="parTrans" cxnId="{9F73A629-A916-4C07-BC54-BC54BC4EA371}">
      <dgm:prSet/>
      <dgm:spPr/>
      <dgm:t>
        <a:bodyPr/>
        <a:lstStyle/>
        <a:p>
          <a:pPr algn="ctr"/>
          <a:endParaRPr lang="en-US" noProof="0" dirty="0"/>
        </a:p>
      </dgm:t>
    </dgm:pt>
    <dgm:pt modelId="{91F0F437-FD60-40E0-A7B6-5CEDD45F628B}" type="sibTrans" cxnId="{9F73A629-A916-4C07-BC54-BC54BC4EA371}">
      <dgm:prSet/>
      <dgm:spPr/>
      <dgm:t>
        <a:bodyPr/>
        <a:lstStyle/>
        <a:p>
          <a:pPr algn="ctr"/>
          <a:endParaRPr lang="en-US" noProof="0" dirty="0"/>
        </a:p>
      </dgm:t>
    </dgm:pt>
    <dgm:pt modelId="{C54FD610-5DC2-489D-A75C-9ECABF64A52C}">
      <dgm:prSet custT="1"/>
      <dgm:spPr/>
      <dgm:t>
        <a:bodyPr/>
        <a:lstStyle/>
        <a:p>
          <a:pPr algn="ctr">
            <a:lnSpc>
              <a:spcPct val="100000"/>
            </a:lnSpc>
            <a:spcBef>
              <a:spcPts val="0"/>
            </a:spcBef>
            <a:spcAft>
              <a:spcPts val="0"/>
            </a:spcAft>
          </a:pPr>
          <a:r>
            <a:rPr lang="en-US" sz="900" b="1" noProof="0" dirty="0">
              <a:latin typeface="Corbel" pitchFamily="34" charset="0"/>
            </a:rPr>
            <a:t>COURSE</a:t>
          </a:r>
        </a:p>
        <a:p>
          <a:pPr algn="ctr">
            <a:lnSpc>
              <a:spcPct val="100000"/>
            </a:lnSpc>
            <a:spcBef>
              <a:spcPts val="0"/>
            </a:spcBef>
            <a:spcAft>
              <a:spcPts val="0"/>
            </a:spcAft>
          </a:pPr>
          <a:r>
            <a:rPr lang="en-US" sz="900" noProof="0" dirty="0" smtClean="0"/>
            <a:t>Introduction to </a:t>
          </a:r>
          <a:r>
            <a:rPr lang="en-US" sz="900" noProof="0" dirty="0"/>
            <a:t>ICT (Basic digital skills</a:t>
          </a:r>
          <a:r>
            <a:rPr lang="en-US" sz="900" noProof="0" dirty="0" smtClean="0"/>
            <a:t>)</a:t>
          </a:r>
        </a:p>
      </dgm:t>
    </dgm:pt>
    <dgm:pt modelId="{01553166-6195-4E2A-B5A5-8A48D02339C8}" type="parTrans" cxnId="{3E1EABED-C6DA-4912-B4BA-0E40B648A15D}">
      <dgm:prSet/>
      <dgm:spPr/>
      <dgm:t>
        <a:bodyPr/>
        <a:lstStyle/>
        <a:p>
          <a:pPr algn="ctr"/>
          <a:endParaRPr lang="en-US" noProof="0" dirty="0"/>
        </a:p>
      </dgm:t>
    </dgm:pt>
    <dgm:pt modelId="{5E9F139F-105F-4F06-8FA9-0E8F584EFA70}" type="sibTrans" cxnId="{3E1EABED-C6DA-4912-B4BA-0E40B648A15D}">
      <dgm:prSet/>
      <dgm:spPr/>
      <dgm:t>
        <a:bodyPr/>
        <a:lstStyle/>
        <a:p>
          <a:pPr algn="ctr"/>
          <a:endParaRPr lang="en-US" noProof="0" dirty="0"/>
        </a:p>
      </dgm:t>
    </dgm:pt>
    <dgm:pt modelId="{21DCC75C-3EEE-420C-AB9F-6D1B0278ECC8}">
      <dgm:prSet custT="1"/>
      <dgm:spPr/>
      <dgm:t>
        <a:bodyPr/>
        <a:lstStyle/>
        <a:p>
          <a:pPr algn="ctr">
            <a:lnSpc>
              <a:spcPct val="100000"/>
            </a:lnSpc>
            <a:spcBef>
              <a:spcPts val="0"/>
            </a:spcBef>
            <a:spcAft>
              <a:spcPts val="0"/>
            </a:spcAft>
          </a:pPr>
          <a:r>
            <a:rPr lang="en-US" sz="900" b="1" noProof="0" dirty="0">
              <a:latin typeface="Corbel" pitchFamily="34" charset="0"/>
            </a:rPr>
            <a:t>COURSE</a:t>
          </a:r>
        </a:p>
        <a:p>
          <a:pPr algn="ctr">
            <a:lnSpc>
              <a:spcPct val="100000"/>
            </a:lnSpc>
            <a:spcBef>
              <a:spcPts val="0"/>
            </a:spcBef>
            <a:spcAft>
              <a:spcPts val="0"/>
            </a:spcAft>
          </a:pPr>
          <a:r>
            <a:rPr lang="en-US" sz="900" noProof="0" dirty="0"/>
            <a:t>ICT in textile and fashion industry</a:t>
          </a:r>
        </a:p>
      </dgm:t>
    </dgm:pt>
    <dgm:pt modelId="{CE63F9D9-FCE2-4FE3-8814-24E8177BC29C}" type="parTrans" cxnId="{5E6A7678-765E-44F8-92C8-7281D4B3EC14}">
      <dgm:prSet/>
      <dgm:spPr/>
      <dgm:t>
        <a:bodyPr/>
        <a:lstStyle/>
        <a:p>
          <a:pPr algn="ctr"/>
          <a:endParaRPr lang="en-US" noProof="0" dirty="0"/>
        </a:p>
      </dgm:t>
    </dgm:pt>
    <dgm:pt modelId="{D5C70DC9-7357-4510-B036-DAB4C930679A}" type="sibTrans" cxnId="{5E6A7678-765E-44F8-92C8-7281D4B3EC14}">
      <dgm:prSet/>
      <dgm:spPr/>
      <dgm:t>
        <a:bodyPr/>
        <a:lstStyle/>
        <a:p>
          <a:pPr algn="ctr"/>
          <a:endParaRPr lang="en-US" noProof="0" dirty="0"/>
        </a:p>
      </dgm:t>
    </dgm:pt>
    <dgm:pt modelId="{FB06CAE4-8392-4DB4-8686-AFE020813478}">
      <dgm:prSet custT="1"/>
      <dgm:spPr/>
      <dgm:t>
        <a:bodyPr/>
        <a:lstStyle/>
        <a:p>
          <a:pPr algn="ctr">
            <a:lnSpc>
              <a:spcPct val="100000"/>
            </a:lnSpc>
            <a:spcBef>
              <a:spcPts val="0"/>
            </a:spcBef>
            <a:spcAft>
              <a:spcPts val="0"/>
            </a:spcAft>
          </a:pPr>
          <a:r>
            <a:rPr lang="en-US" sz="900" b="1" noProof="0" dirty="0">
              <a:latin typeface="Corbel" pitchFamily="34" charset="0"/>
            </a:rPr>
            <a:t>COURSE</a:t>
          </a:r>
        </a:p>
        <a:p>
          <a:pPr algn="ctr">
            <a:lnSpc>
              <a:spcPct val="100000"/>
            </a:lnSpc>
            <a:spcBef>
              <a:spcPts val="0"/>
            </a:spcBef>
            <a:spcAft>
              <a:spcPts val="0"/>
            </a:spcAft>
          </a:pPr>
          <a:r>
            <a:rPr lang="en-US" sz="900" b="0" noProof="0" dirty="0"/>
            <a:t>Basic </a:t>
          </a:r>
          <a:r>
            <a:rPr lang="en-US" sz="900" b="0" noProof="0" dirty="0" smtClean="0"/>
            <a:t>Entrepreneurial skills</a:t>
          </a:r>
          <a:endParaRPr lang="en-US" sz="900" b="0" noProof="0" dirty="0">
            <a:solidFill>
              <a:srgbClr val="FF0000"/>
            </a:solidFill>
          </a:endParaRPr>
        </a:p>
      </dgm:t>
    </dgm:pt>
    <dgm:pt modelId="{37FFA80A-52FC-4EDD-9B4D-0192AC1A518F}" type="parTrans" cxnId="{95CBCD46-9912-42AD-B8CD-4536A7F24FB9}">
      <dgm:prSet/>
      <dgm:spPr/>
      <dgm:t>
        <a:bodyPr/>
        <a:lstStyle/>
        <a:p>
          <a:pPr algn="ctr"/>
          <a:endParaRPr lang="en-US" noProof="0" dirty="0"/>
        </a:p>
      </dgm:t>
    </dgm:pt>
    <dgm:pt modelId="{6E84D41F-FC5C-43FA-A8C4-3C2FCE835D4E}" type="sibTrans" cxnId="{95CBCD46-9912-42AD-B8CD-4536A7F24FB9}">
      <dgm:prSet/>
      <dgm:spPr/>
      <dgm:t>
        <a:bodyPr/>
        <a:lstStyle/>
        <a:p>
          <a:pPr algn="ctr"/>
          <a:endParaRPr lang="en-US" noProof="0" dirty="0"/>
        </a:p>
      </dgm:t>
    </dgm:pt>
    <dgm:pt modelId="{D7B40DD3-D8FC-0A4F-A029-5CEEE54F8427}">
      <dgm:prSet custT="1"/>
      <dgm:spPr/>
      <dgm:t>
        <a:bodyPr/>
        <a:lstStyle/>
        <a:p>
          <a:pPr algn="ctr">
            <a:lnSpc>
              <a:spcPct val="100000"/>
            </a:lnSpc>
            <a:spcBef>
              <a:spcPts val="0"/>
            </a:spcBef>
            <a:spcAft>
              <a:spcPts val="0"/>
            </a:spcAft>
          </a:pPr>
          <a:r>
            <a:rPr lang="en-US" sz="900" b="0" noProof="0" dirty="0"/>
            <a:t>COURSE</a:t>
          </a:r>
        </a:p>
        <a:p>
          <a:pPr algn="ctr">
            <a:lnSpc>
              <a:spcPct val="100000"/>
            </a:lnSpc>
            <a:spcBef>
              <a:spcPts val="0"/>
            </a:spcBef>
            <a:spcAft>
              <a:spcPts val="0"/>
            </a:spcAft>
          </a:pPr>
          <a:r>
            <a:rPr lang="en-US" sz="900" b="0" noProof="0" dirty="0"/>
            <a:t>Entrepreneurship in TCI (textile and clothing industry)</a:t>
          </a:r>
        </a:p>
      </dgm:t>
    </dgm:pt>
    <dgm:pt modelId="{1E08984A-9178-A44D-AB78-107CAD896EEF}" type="parTrans" cxnId="{F6D14DF8-8D0D-0944-AF98-22080AD3C7F9}">
      <dgm:prSet/>
      <dgm:spPr/>
      <dgm:t>
        <a:bodyPr/>
        <a:lstStyle/>
        <a:p>
          <a:pPr algn="ctr"/>
          <a:endParaRPr lang="it-IT"/>
        </a:p>
      </dgm:t>
    </dgm:pt>
    <dgm:pt modelId="{B42E22F5-205B-C748-AEFE-B9ED089D63E9}" type="sibTrans" cxnId="{F6D14DF8-8D0D-0944-AF98-22080AD3C7F9}">
      <dgm:prSet/>
      <dgm:spPr/>
      <dgm:t>
        <a:bodyPr/>
        <a:lstStyle/>
        <a:p>
          <a:pPr algn="ctr"/>
          <a:endParaRPr lang="it-IT"/>
        </a:p>
      </dgm:t>
    </dgm:pt>
    <dgm:pt modelId="{9721BBF2-718A-B747-8E3C-BA8FC3F1FF51}">
      <dgm:prSet custT="1"/>
      <dgm:spPr/>
      <dgm:t>
        <a:bodyPr/>
        <a:lstStyle/>
        <a:p>
          <a:pPr algn="ctr">
            <a:lnSpc>
              <a:spcPct val="100000"/>
            </a:lnSpc>
            <a:spcBef>
              <a:spcPts val="0"/>
            </a:spcBef>
            <a:spcAft>
              <a:spcPts val="0"/>
            </a:spcAft>
          </a:pPr>
          <a:r>
            <a:rPr lang="en-US" sz="900" b="1" noProof="0" dirty="0" smtClean="0">
              <a:latin typeface="Corbel" pitchFamily="34" charset="0"/>
            </a:rPr>
            <a:t>COURSE</a:t>
          </a:r>
        </a:p>
        <a:p>
          <a:pPr algn="ctr">
            <a:lnSpc>
              <a:spcPct val="100000"/>
            </a:lnSpc>
            <a:spcBef>
              <a:spcPts val="0"/>
            </a:spcBef>
            <a:spcAft>
              <a:spcPts val="0"/>
            </a:spcAft>
          </a:pPr>
          <a:r>
            <a:rPr lang="en-US" sz="900" noProof="0" dirty="0" smtClean="0">
              <a:latin typeface="Corbel" pitchFamily="34" charset="0"/>
            </a:rPr>
            <a:t>2D CAD Pattern Making</a:t>
          </a:r>
          <a:endParaRPr lang="en-US" sz="900" noProof="0" dirty="0">
            <a:latin typeface="Corbel" pitchFamily="34" charset="0"/>
          </a:endParaRPr>
        </a:p>
      </dgm:t>
    </dgm:pt>
    <dgm:pt modelId="{F976C28D-A1EE-6547-B878-CA7152CC806F}" type="parTrans" cxnId="{9083E0B0-E8EF-2743-9691-10C33BAB3D28}">
      <dgm:prSet/>
      <dgm:spPr/>
      <dgm:t>
        <a:bodyPr/>
        <a:lstStyle/>
        <a:p>
          <a:pPr algn="ctr"/>
          <a:endParaRPr lang="it-IT"/>
        </a:p>
      </dgm:t>
    </dgm:pt>
    <dgm:pt modelId="{8E08DB4D-75A9-ED42-A36A-E5032C1DE94C}" type="sibTrans" cxnId="{9083E0B0-E8EF-2743-9691-10C33BAB3D28}">
      <dgm:prSet/>
      <dgm:spPr/>
      <dgm:t>
        <a:bodyPr/>
        <a:lstStyle/>
        <a:p>
          <a:pPr algn="ctr"/>
          <a:endParaRPr lang="it-IT"/>
        </a:p>
      </dgm:t>
    </dgm:pt>
    <dgm:pt modelId="{7920A96A-7279-7F4B-A875-2E35CB2B20F2}">
      <dgm:prSet custT="1"/>
      <dgm:spPr/>
      <dgm:t>
        <a:bodyPr/>
        <a:lstStyle/>
        <a:p>
          <a:pPr algn="ctr">
            <a:lnSpc>
              <a:spcPct val="100000"/>
            </a:lnSpc>
            <a:spcBef>
              <a:spcPts val="0"/>
            </a:spcBef>
            <a:spcAft>
              <a:spcPts val="0"/>
            </a:spcAft>
          </a:pPr>
          <a:r>
            <a:rPr lang="en-US" sz="1000" b="1" noProof="0" dirty="0" smtClean="0"/>
            <a:t>COURSE</a:t>
          </a:r>
        </a:p>
        <a:p>
          <a:pPr algn="ctr">
            <a:lnSpc>
              <a:spcPct val="100000"/>
            </a:lnSpc>
            <a:spcBef>
              <a:spcPts val="0"/>
            </a:spcBef>
            <a:spcAft>
              <a:spcPts val="0"/>
            </a:spcAft>
          </a:pPr>
          <a:r>
            <a:rPr lang="en-US" sz="900" b="0" noProof="0" dirty="0" smtClean="0">
              <a:latin typeface="Corbel" pitchFamily="34" charset="0"/>
            </a:rPr>
            <a:t>Novel trends in textile functionalization</a:t>
          </a:r>
          <a:endParaRPr lang="en-US" sz="900" b="0" noProof="0" dirty="0">
            <a:latin typeface="Corbel" pitchFamily="34" charset="0"/>
          </a:endParaRPr>
        </a:p>
      </dgm:t>
    </dgm:pt>
    <dgm:pt modelId="{384B9A30-0FD4-924D-9378-CBF184660E1A}" type="parTrans" cxnId="{ABBBF5DF-EF21-9040-83CD-C4B0E1781B0F}">
      <dgm:prSet/>
      <dgm:spPr/>
      <dgm:t>
        <a:bodyPr/>
        <a:lstStyle/>
        <a:p>
          <a:pPr algn="ctr"/>
          <a:endParaRPr lang="it-IT"/>
        </a:p>
      </dgm:t>
    </dgm:pt>
    <dgm:pt modelId="{05A09A3C-57E7-C54D-A55F-DA9BC0A98DCF}" type="sibTrans" cxnId="{ABBBF5DF-EF21-9040-83CD-C4B0E1781B0F}">
      <dgm:prSet/>
      <dgm:spPr/>
      <dgm:t>
        <a:bodyPr/>
        <a:lstStyle/>
        <a:p>
          <a:pPr algn="ctr"/>
          <a:endParaRPr lang="it-IT"/>
        </a:p>
      </dgm:t>
    </dgm:pt>
    <dgm:pt modelId="{BBC841C2-5619-44D7-8262-5885DA0C2DA8}" type="pres">
      <dgm:prSet presAssocID="{B8D9F2AD-0627-4F16-9A09-BA9CA65B66B8}" presName="diagram" presStyleCnt="0">
        <dgm:presLayoutVars>
          <dgm:chPref val="1"/>
          <dgm:dir/>
          <dgm:animOne val="branch"/>
          <dgm:animLvl val="lvl"/>
          <dgm:resizeHandles val="exact"/>
        </dgm:presLayoutVars>
      </dgm:prSet>
      <dgm:spPr/>
      <dgm:t>
        <a:bodyPr/>
        <a:lstStyle/>
        <a:p>
          <a:endParaRPr lang="it-IT"/>
        </a:p>
      </dgm:t>
    </dgm:pt>
    <dgm:pt modelId="{5B5E60BD-97BC-47F5-B548-A9131E03177D}" type="pres">
      <dgm:prSet presAssocID="{95342703-A7B5-44F1-9B24-1DB3A9863CFD}" presName="root1" presStyleCnt="0"/>
      <dgm:spPr/>
    </dgm:pt>
    <dgm:pt modelId="{BC710AEB-CA6A-4088-A5EA-0AA88EDF5B01}" type="pres">
      <dgm:prSet presAssocID="{95342703-A7B5-44F1-9B24-1DB3A9863CFD}" presName="LevelOneTextNode" presStyleLbl="node0" presStyleIdx="0" presStyleCnt="1" custScaleX="58010" custScaleY="565429" custLinFactNeighborX="-8988" custLinFactNeighborY="-4663">
        <dgm:presLayoutVars>
          <dgm:chPref val="3"/>
        </dgm:presLayoutVars>
      </dgm:prSet>
      <dgm:spPr/>
      <dgm:t>
        <a:bodyPr/>
        <a:lstStyle/>
        <a:p>
          <a:endParaRPr lang="it-IT"/>
        </a:p>
      </dgm:t>
    </dgm:pt>
    <dgm:pt modelId="{F01F9D7A-0A62-447D-9200-BD4B71D559B2}" type="pres">
      <dgm:prSet presAssocID="{95342703-A7B5-44F1-9B24-1DB3A9863CFD}" presName="level2hierChild" presStyleCnt="0"/>
      <dgm:spPr/>
    </dgm:pt>
    <dgm:pt modelId="{1E5C2EA0-331F-48F8-8AB4-2F9FCDEAB364}" type="pres">
      <dgm:prSet presAssocID="{28D9CB7B-1B8D-41E2-9EFC-4294F1C79812}" presName="conn2-1" presStyleLbl="parChTrans1D2" presStyleIdx="0" presStyleCnt="8"/>
      <dgm:spPr/>
      <dgm:t>
        <a:bodyPr/>
        <a:lstStyle/>
        <a:p>
          <a:endParaRPr lang="it-IT"/>
        </a:p>
      </dgm:t>
    </dgm:pt>
    <dgm:pt modelId="{15021B71-51CE-41C3-A0FE-A0A293ADE008}" type="pres">
      <dgm:prSet presAssocID="{28D9CB7B-1B8D-41E2-9EFC-4294F1C79812}" presName="connTx" presStyleLbl="parChTrans1D2" presStyleIdx="0" presStyleCnt="8"/>
      <dgm:spPr/>
      <dgm:t>
        <a:bodyPr/>
        <a:lstStyle/>
        <a:p>
          <a:endParaRPr lang="it-IT"/>
        </a:p>
      </dgm:t>
    </dgm:pt>
    <dgm:pt modelId="{ED28742C-B696-43E6-B270-E47F0F9A02AD}" type="pres">
      <dgm:prSet presAssocID="{10D57C8C-48E0-4CA4-A143-B41C32C25847}" presName="root2" presStyleCnt="0"/>
      <dgm:spPr/>
    </dgm:pt>
    <dgm:pt modelId="{388A69D1-44F9-42D1-B888-C09E82F8A514}" type="pres">
      <dgm:prSet presAssocID="{10D57C8C-48E0-4CA4-A143-B41C32C25847}" presName="LevelTwoTextNode" presStyleLbl="node2" presStyleIdx="0" presStyleCnt="8" custScaleX="174599" custScaleY="71106" custLinFactNeighborX="1926" custLinFactNeighborY="4362">
        <dgm:presLayoutVars>
          <dgm:chPref val="3"/>
        </dgm:presLayoutVars>
      </dgm:prSet>
      <dgm:spPr/>
      <dgm:t>
        <a:bodyPr/>
        <a:lstStyle/>
        <a:p>
          <a:endParaRPr lang="it-IT"/>
        </a:p>
      </dgm:t>
    </dgm:pt>
    <dgm:pt modelId="{921E7C62-40FA-414A-B4ED-9C819F14E58B}" type="pres">
      <dgm:prSet presAssocID="{10D57C8C-48E0-4CA4-A143-B41C32C25847}" presName="level3hierChild" presStyleCnt="0"/>
      <dgm:spPr/>
    </dgm:pt>
    <dgm:pt modelId="{4A8212B6-A6EA-4590-A0FD-122001B077AB}" type="pres">
      <dgm:prSet presAssocID="{B4D5D140-87C7-4513-B955-C104BB87F818}" presName="conn2-1" presStyleLbl="parChTrans1D3" presStyleIdx="0" presStyleCnt="18" custScaleX="2000000" custScaleY="2000000"/>
      <dgm:spPr/>
      <dgm:t>
        <a:bodyPr/>
        <a:lstStyle/>
        <a:p>
          <a:endParaRPr lang="it-IT"/>
        </a:p>
      </dgm:t>
    </dgm:pt>
    <dgm:pt modelId="{39357421-C81B-4486-87B7-00F68D579C9A}" type="pres">
      <dgm:prSet presAssocID="{B4D5D140-87C7-4513-B955-C104BB87F818}" presName="connTx" presStyleLbl="parChTrans1D3" presStyleIdx="0" presStyleCnt="18"/>
      <dgm:spPr/>
      <dgm:t>
        <a:bodyPr/>
        <a:lstStyle/>
        <a:p>
          <a:endParaRPr lang="it-IT"/>
        </a:p>
      </dgm:t>
    </dgm:pt>
    <dgm:pt modelId="{11036561-C02F-4974-B97A-E13D26FAC71D}" type="pres">
      <dgm:prSet presAssocID="{B9528BA8-9E64-4DD5-96F1-14E441E0DFBE}" presName="root2" presStyleCnt="0"/>
      <dgm:spPr/>
    </dgm:pt>
    <dgm:pt modelId="{45641198-0198-442A-8AFF-F1AD090E18F0}" type="pres">
      <dgm:prSet presAssocID="{B9528BA8-9E64-4DD5-96F1-14E441E0DFBE}" presName="LevelTwoTextNode" presStyleLbl="node3" presStyleIdx="0" presStyleCnt="18" custScaleX="321164" custScaleY="53519" custLinFactNeighborX="6489" custLinFactNeighborY="-4886">
        <dgm:presLayoutVars>
          <dgm:chPref val="3"/>
        </dgm:presLayoutVars>
      </dgm:prSet>
      <dgm:spPr/>
      <dgm:t>
        <a:bodyPr/>
        <a:lstStyle/>
        <a:p>
          <a:endParaRPr lang="it-IT"/>
        </a:p>
      </dgm:t>
    </dgm:pt>
    <dgm:pt modelId="{FA0B29D3-6E61-4A7B-B423-2BE80C9A6E69}" type="pres">
      <dgm:prSet presAssocID="{B9528BA8-9E64-4DD5-96F1-14E441E0DFBE}" presName="level3hierChild" presStyleCnt="0"/>
      <dgm:spPr/>
    </dgm:pt>
    <dgm:pt modelId="{7A108248-94BA-43C9-B17F-05DDF122F235}" type="pres">
      <dgm:prSet presAssocID="{16869FD1-24CA-4B58-B067-5182EF7B445C}" presName="conn2-1" presStyleLbl="parChTrans1D2" presStyleIdx="1" presStyleCnt="8"/>
      <dgm:spPr/>
      <dgm:t>
        <a:bodyPr/>
        <a:lstStyle/>
        <a:p>
          <a:endParaRPr lang="it-IT"/>
        </a:p>
      </dgm:t>
    </dgm:pt>
    <dgm:pt modelId="{6835FA10-ABBC-44F2-9085-95F23E78F1E6}" type="pres">
      <dgm:prSet presAssocID="{16869FD1-24CA-4B58-B067-5182EF7B445C}" presName="connTx" presStyleLbl="parChTrans1D2" presStyleIdx="1" presStyleCnt="8"/>
      <dgm:spPr/>
      <dgm:t>
        <a:bodyPr/>
        <a:lstStyle/>
        <a:p>
          <a:endParaRPr lang="it-IT"/>
        </a:p>
      </dgm:t>
    </dgm:pt>
    <dgm:pt modelId="{8E94EE41-7522-4801-8222-8E4EBBBFEA76}" type="pres">
      <dgm:prSet presAssocID="{44362B2B-68ED-4EE9-A9CA-275E413D005A}" presName="root2" presStyleCnt="0"/>
      <dgm:spPr/>
    </dgm:pt>
    <dgm:pt modelId="{10ACC1BC-FAA0-4C63-BBDB-7440D9FB512A}" type="pres">
      <dgm:prSet presAssocID="{44362B2B-68ED-4EE9-A9CA-275E413D005A}" presName="LevelTwoTextNode" presStyleLbl="node2" presStyleIdx="1" presStyleCnt="8" custScaleX="174599" custScaleY="71106" custLinFactNeighborX="1926" custLinFactNeighborY="2442">
        <dgm:presLayoutVars>
          <dgm:chPref val="3"/>
        </dgm:presLayoutVars>
      </dgm:prSet>
      <dgm:spPr/>
      <dgm:t>
        <a:bodyPr/>
        <a:lstStyle/>
        <a:p>
          <a:endParaRPr lang="it-IT"/>
        </a:p>
      </dgm:t>
    </dgm:pt>
    <dgm:pt modelId="{8AEEAAD5-F262-415A-A5C8-F0C5F6F1C2C9}" type="pres">
      <dgm:prSet presAssocID="{44362B2B-68ED-4EE9-A9CA-275E413D005A}" presName="level3hierChild" presStyleCnt="0"/>
      <dgm:spPr/>
    </dgm:pt>
    <dgm:pt modelId="{A70D8CD0-89D6-4409-83C9-9F8EB593C2F7}" type="pres">
      <dgm:prSet presAssocID="{068BFEDF-9B04-406E-BE3E-1D95374F2143}" presName="conn2-1" presStyleLbl="parChTrans1D3" presStyleIdx="1" presStyleCnt="18" custScaleX="2000000" custScaleY="2000000"/>
      <dgm:spPr/>
      <dgm:t>
        <a:bodyPr/>
        <a:lstStyle/>
        <a:p>
          <a:endParaRPr lang="it-IT"/>
        </a:p>
      </dgm:t>
    </dgm:pt>
    <dgm:pt modelId="{A7F69CAA-36CE-48AD-8D46-2FB27FE0FEA3}" type="pres">
      <dgm:prSet presAssocID="{068BFEDF-9B04-406E-BE3E-1D95374F2143}" presName="connTx" presStyleLbl="parChTrans1D3" presStyleIdx="1" presStyleCnt="18"/>
      <dgm:spPr/>
      <dgm:t>
        <a:bodyPr/>
        <a:lstStyle/>
        <a:p>
          <a:endParaRPr lang="it-IT"/>
        </a:p>
      </dgm:t>
    </dgm:pt>
    <dgm:pt modelId="{34E5EF47-3B70-4F86-8F19-B4712242DC8F}" type="pres">
      <dgm:prSet presAssocID="{F6C08F9A-BDC0-401D-8C95-18C0852EE11B}" presName="root2" presStyleCnt="0"/>
      <dgm:spPr/>
    </dgm:pt>
    <dgm:pt modelId="{902DC39E-0C3D-4AD1-915F-3773C65444F9}" type="pres">
      <dgm:prSet presAssocID="{F6C08F9A-BDC0-401D-8C95-18C0852EE11B}" presName="LevelTwoTextNode" presStyleLbl="node3" presStyleIdx="1" presStyleCnt="18" custAng="10800000" custFlipVert="1" custScaleX="321164" custScaleY="53718" custLinFactNeighborX="6489" custLinFactNeighborY="-2499">
        <dgm:presLayoutVars>
          <dgm:chPref val="3"/>
        </dgm:presLayoutVars>
      </dgm:prSet>
      <dgm:spPr/>
      <dgm:t>
        <a:bodyPr/>
        <a:lstStyle/>
        <a:p>
          <a:endParaRPr lang="it-IT"/>
        </a:p>
      </dgm:t>
    </dgm:pt>
    <dgm:pt modelId="{503C7EEF-E2A0-4A03-96C9-C378855033B7}" type="pres">
      <dgm:prSet presAssocID="{F6C08F9A-BDC0-401D-8C95-18C0852EE11B}" presName="level3hierChild" presStyleCnt="0"/>
      <dgm:spPr/>
    </dgm:pt>
    <dgm:pt modelId="{FA464CEE-9FC0-4B63-9B4F-01FA315E2C9D}" type="pres">
      <dgm:prSet presAssocID="{C6E6703D-A378-4F52-BBB3-C4BDB2C38109}" presName="conn2-1" presStyleLbl="parChTrans1D3" presStyleIdx="2" presStyleCnt="18" custScaleX="2000000" custScaleY="2000000"/>
      <dgm:spPr/>
      <dgm:t>
        <a:bodyPr/>
        <a:lstStyle/>
        <a:p>
          <a:endParaRPr lang="it-IT"/>
        </a:p>
      </dgm:t>
    </dgm:pt>
    <dgm:pt modelId="{85106C91-AF3F-4F40-BDF6-4FA90260CD5A}" type="pres">
      <dgm:prSet presAssocID="{C6E6703D-A378-4F52-BBB3-C4BDB2C38109}" presName="connTx" presStyleLbl="parChTrans1D3" presStyleIdx="2" presStyleCnt="18"/>
      <dgm:spPr/>
      <dgm:t>
        <a:bodyPr/>
        <a:lstStyle/>
        <a:p>
          <a:endParaRPr lang="it-IT"/>
        </a:p>
      </dgm:t>
    </dgm:pt>
    <dgm:pt modelId="{795E3BB9-494D-45BD-9EA0-A895DD3C3AB4}" type="pres">
      <dgm:prSet presAssocID="{08587E24-3FD7-4A89-96EA-7AA8175EBD65}" presName="root2" presStyleCnt="0"/>
      <dgm:spPr/>
    </dgm:pt>
    <dgm:pt modelId="{2B6E6EA3-0A86-44A6-A284-1CFC9FF7FE28}" type="pres">
      <dgm:prSet presAssocID="{08587E24-3FD7-4A89-96EA-7AA8175EBD65}" presName="LevelTwoTextNode" presStyleLbl="node3" presStyleIdx="2" presStyleCnt="18" custScaleX="321164" custScaleY="53718" custLinFactNeighborX="6489" custLinFactNeighborY="-3903">
        <dgm:presLayoutVars>
          <dgm:chPref val="3"/>
        </dgm:presLayoutVars>
      </dgm:prSet>
      <dgm:spPr/>
      <dgm:t>
        <a:bodyPr/>
        <a:lstStyle/>
        <a:p>
          <a:endParaRPr lang="it-IT"/>
        </a:p>
      </dgm:t>
    </dgm:pt>
    <dgm:pt modelId="{45A6020C-71B8-417E-AA70-0F6A92BDAD96}" type="pres">
      <dgm:prSet presAssocID="{08587E24-3FD7-4A89-96EA-7AA8175EBD65}" presName="level3hierChild" presStyleCnt="0"/>
      <dgm:spPr/>
    </dgm:pt>
    <dgm:pt modelId="{D1B2F79A-5557-448F-A817-B01BDE412C82}" type="pres">
      <dgm:prSet presAssocID="{8E183AD8-AE29-4DD3-B0E4-A53D6E9F139E}" presName="conn2-1" presStyleLbl="parChTrans1D3" presStyleIdx="3" presStyleCnt="18" custScaleX="2000000" custScaleY="2000000"/>
      <dgm:spPr/>
      <dgm:t>
        <a:bodyPr/>
        <a:lstStyle/>
        <a:p>
          <a:endParaRPr lang="it-IT"/>
        </a:p>
      </dgm:t>
    </dgm:pt>
    <dgm:pt modelId="{0E1C911D-C989-4DD1-989C-31024E4747B4}" type="pres">
      <dgm:prSet presAssocID="{8E183AD8-AE29-4DD3-B0E4-A53D6E9F139E}" presName="connTx" presStyleLbl="parChTrans1D3" presStyleIdx="3" presStyleCnt="18"/>
      <dgm:spPr/>
      <dgm:t>
        <a:bodyPr/>
        <a:lstStyle/>
        <a:p>
          <a:endParaRPr lang="it-IT"/>
        </a:p>
      </dgm:t>
    </dgm:pt>
    <dgm:pt modelId="{3A937F49-81F0-47FC-91DF-B2E7243F6C9E}" type="pres">
      <dgm:prSet presAssocID="{0B910D70-2457-4838-9C50-8CB7A503E754}" presName="root2" presStyleCnt="0"/>
      <dgm:spPr/>
    </dgm:pt>
    <dgm:pt modelId="{A89334E6-7C9F-494B-B9B3-AA2B7E14049E}" type="pres">
      <dgm:prSet presAssocID="{0B910D70-2457-4838-9C50-8CB7A503E754}" presName="LevelTwoTextNode" presStyleLbl="node3" presStyleIdx="3" presStyleCnt="18" custScaleX="321164" custScaleY="53652" custLinFactNeighborX="6489" custLinFactNeighborY="-3903">
        <dgm:presLayoutVars>
          <dgm:chPref val="3"/>
        </dgm:presLayoutVars>
      </dgm:prSet>
      <dgm:spPr/>
      <dgm:t>
        <a:bodyPr/>
        <a:lstStyle/>
        <a:p>
          <a:endParaRPr lang="it-IT"/>
        </a:p>
      </dgm:t>
    </dgm:pt>
    <dgm:pt modelId="{7123DCE4-62BD-4F38-9A12-DAB7B9833764}" type="pres">
      <dgm:prSet presAssocID="{0B910D70-2457-4838-9C50-8CB7A503E754}" presName="level3hierChild" presStyleCnt="0"/>
      <dgm:spPr/>
    </dgm:pt>
    <dgm:pt modelId="{30C89627-0D33-4D13-8DB9-B5D300AB0845}" type="pres">
      <dgm:prSet presAssocID="{531186D0-49BC-4574-BB37-7BB3884D5E45}" presName="conn2-1" presStyleLbl="parChTrans1D2" presStyleIdx="2" presStyleCnt="8"/>
      <dgm:spPr/>
      <dgm:t>
        <a:bodyPr/>
        <a:lstStyle/>
        <a:p>
          <a:endParaRPr lang="it-IT"/>
        </a:p>
      </dgm:t>
    </dgm:pt>
    <dgm:pt modelId="{8772F372-E403-46B7-8CFF-8BC2BEEEFAC5}" type="pres">
      <dgm:prSet presAssocID="{531186D0-49BC-4574-BB37-7BB3884D5E45}" presName="connTx" presStyleLbl="parChTrans1D2" presStyleIdx="2" presStyleCnt="8"/>
      <dgm:spPr/>
      <dgm:t>
        <a:bodyPr/>
        <a:lstStyle/>
        <a:p>
          <a:endParaRPr lang="it-IT"/>
        </a:p>
      </dgm:t>
    </dgm:pt>
    <dgm:pt modelId="{88EB6064-61B2-455B-AB71-243CEA59B2F5}" type="pres">
      <dgm:prSet presAssocID="{02F0AA20-5120-49E2-A0FF-E1BEBCB37A91}" presName="root2" presStyleCnt="0"/>
      <dgm:spPr/>
    </dgm:pt>
    <dgm:pt modelId="{0576892E-46C9-4877-8876-AF05AD88A813}" type="pres">
      <dgm:prSet presAssocID="{02F0AA20-5120-49E2-A0FF-E1BEBCB37A91}" presName="LevelTwoTextNode" presStyleLbl="node2" presStyleIdx="2" presStyleCnt="8" custScaleX="174599" custScaleY="71106" custLinFactNeighborX="1926" custLinFactNeighborY="2442">
        <dgm:presLayoutVars>
          <dgm:chPref val="3"/>
        </dgm:presLayoutVars>
      </dgm:prSet>
      <dgm:spPr/>
      <dgm:t>
        <a:bodyPr/>
        <a:lstStyle/>
        <a:p>
          <a:endParaRPr lang="it-IT"/>
        </a:p>
      </dgm:t>
    </dgm:pt>
    <dgm:pt modelId="{18A685EC-F5C7-43E1-A36E-50732C92148C}" type="pres">
      <dgm:prSet presAssocID="{02F0AA20-5120-49E2-A0FF-E1BEBCB37A91}" presName="level3hierChild" presStyleCnt="0"/>
      <dgm:spPr/>
    </dgm:pt>
    <dgm:pt modelId="{423EB55B-0427-496C-8EEF-010F2BD6447D}" type="pres">
      <dgm:prSet presAssocID="{2180558A-E653-4E53-BF78-479B4DFCD4E1}" presName="conn2-1" presStyleLbl="parChTrans1D3" presStyleIdx="4" presStyleCnt="18" custScaleX="2000000" custScaleY="2000000"/>
      <dgm:spPr/>
      <dgm:t>
        <a:bodyPr/>
        <a:lstStyle/>
        <a:p>
          <a:endParaRPr lang="it-IT"/>
        </a:p>
      </dgm:t>
    </dgm:pt>
    <dgm:pt modelId="{59962D67-45C6-45C5-AB22-8C19E71D97C9}" type="pres">
      <dgm:prSet presAssocID="{2180558A-E653-4E53-BF78-479B4DFCD4E1}" presName="connTx" presStyleLbl="parChTrans1D3" presStyleIdx="4" presStyleCnt="18"/>
      <dgm:spPr/>
      <dgm:t>
        <a:bodyPr/>
        <a:lstStyle/>
        <a:p>
          <a:endParaRPr lang="it-IT"/>
        </a:p>
      </dgm:t>
    </dgm:pt>
    <dgm:pt modelId="{E76EBF1D-25E3-4335-BED7-7B5210427AC3}" type="pres">
      <dgm:prSet presAssocID="{1226E77B-A4FB-4B29-A6F9-8972AC17E365}" presName="root2" presStyleCnt="0"/>
      <dgm:spPr/>
    </dgm:pt>
    <dgm:pt modelId="{26802979-FDC4-4039-A8DE-BADF2F8EEA7E}" type="pres">
      <dgm:prSet presAssocID="{1226E77B-A4FB-4B29-A6F9-8972AC17E365}" presName="LevelTwoTextNode" presStyleLbl="node3" presStyleIdx="4" presStyleCnt="18" custScaleX="321164" custScaleY="54529" custLinFactNeighborX="6489">
        <dgm:presLayoutVars>
          <dgm:chPref val="3"/>
        </dgm:presLayoutVars>
      </dgm:prSet>
      <dgm:spPr/>
      <dgm:t>
        <a:bodyPr/>
        <a:lstStyle/>
        <a:p>
          <a:endParaRPr lang="it-IT"/>
        </a:p>
      </dgm:t>
    </dgm:pt>
    <dgm:pt modelId="{8444FF3A-CADC-440D-A39D-F7F3585217B0}" type="pres">
      <dgm:prSet presAssocID="{1226E77B-A4FB-4B29-A6F9-8972AC17E365}" presName="level3hierChild" presStyleCnt="0"/>
      <dgm:spPr/>
    </dgm:pt>
    <dgm:pt modelId="{7F108019-825D-465E-8BDD-0D021CC8CA9A}" type="pres">
      <dgm:prSet presAssocID="{58B6638E-FBDF-40A6-A00F-CBD7F444003F}" presName="conn2-1" presStyleLbl="parChTrans1D3" presStyleIdx="5" presStyleCnt="18" custScaleX="2000000" custScaleY="2000000"/>
      <dgm:spPr/>
      <dgm:t>
        <a:bodyPr/>
        <a:lstStyle/>
        <a:p>
          <a:endParaRPr lang="it-IT"/>
        </a:p>
      </dgm:t>
    </dgm:pt>
    <dgm:pt modelId="{CFEA5635-4D17-4CDA-85A5-76FAA964061C}" type="pres">
      <dgm:prSet presAssocID="{58B6638E-FBDF-40A6-A00F-CBD7F444003F}" presName="connTx" presStyleLbl="parChTrans1D3" presStyleIdx="5" presStyleCnt="18"/>
      <dgm:spPr/>
      <dgm:t>
        <a:bodyPr/>
        <a:lstStyle/>
        <a:p>
          <a:endParaRPr lang="it-IT"/>
        </a:p>
      </dgm:t>
    </dgm:pt>
    <dgm:pt modelId="{DCBA3F8E-C697-4BB7-ABAB-01597BCF183A}" type="pres">
      <dgm:prSet presAssocID="{04BD8897-145C-4E78-9CD3-3584CE468341}" presName="root2" presStyleCnt="0"/>
      <dgm:spPr/>
    </dgm:pt>
    <dgm:pt modelId="{02DE915B-9A75-4E42-B577-9297161E581E}" type="pres">
      <dgm:prSet presAssocID="{04BD8897-145C-4E78-9CD3-3584CE468341}" presName="LevelTwoTextNode" presStyleLbl="node3" presStyleIdx="5" presStyleCnt="18" custScaleX="321164" custScaleY="38920" custLinFactNeighborX="6489">
        <dgm:presLayoutVars>
          <dgm:chPref val="3"/>
        </dgm:presLayoutVars>
      </dgm:prSet>
      <dgm:spPr/>
      <dgm:t>
        <a:bodyPr/>
        <a:lstStyle/>
        <a:p>
          <a:endParaRPr lang="it-IT"/>
        </a:p>
      </dgm:t>
    </dgm:pt>
    <dgm:pt modelId="{6238E26E-D9CB-412F-8219-F804200A36D3}" type="pres">
      <dgm:prSet presAssocID="{04BD8897-145C-4E78-9CD3-3584CE468341}" presName="level3hierChild" presStyleCnt="0"/>
      <dgm:spPr/>
    </dgm:pt>
    <dgm:pt modelId="{D55B2CA5-712D-884E-8B90-6EF40A137F8C}" type="pres">
      <dgm:prSet presAssocID="{F976C28D-A1EE-6547-B878-CA7152CC806F}" presName="conn2-1" presStyleLbl="parChTrans1D3" presStyleIdx="6" presStyleCnt="18"/>
      <dgm:spPr/>
      <dgm:t>
        <a:bodyPr/>
        <a:lstStyle/>
        <a:p>
          <a:endParaRPr lang="it-IT"/>
        </a:p>
      </dgm:t>
    </dgm:pt>
    <dgm:pt modelId="{6E541F3C-4ED3-EE48-A4F7-968128117FF2}" type="pres">
      <dgm:prSet presAssocID="{F976C28D-A1EE-6547-B878-CA7152CC806F}" presName="connTx" presStyleLbl="parChTrans1D3" presStyleIdx="6" presStyleCnt="18"/>
      <dgm:spPr/>
      <dgm:t>
        <a:bodyPr/>
        <a:lstStyle/>
        <a:p>
          <a:endParaRPr lang="it-IT"/>
        </a:p>
      </dgm:t>
    </dgm:pt>
    <dgm:pt modelId="{58736899-87D5-EC4D-B6A0-548502C7D12B}" type="pres">
      <dgm:prSet presAssocID="{9721BBF2-718A-B747-8E3C-BA8FC3F1FF51}" presName="root2" presStyleCnt="0"/>
      <dgm:spPr/>
    </dgm:pt>
    <dgm:pt modelId="{8FCB2F83-C6DD-3C44-A776-C2EAD4DD90DF}" type="pres">
      <dgm:prSet presAssocID="{9721BBF2-718A-B747-8E3C-BA8FC3F1FF51}" presName="LevelTwoTextNode" presStyleLbl="node3" presStyleIdx="6" presStyleCnt="18" custScaleX="321164" custScaleY="45616" custLinFactNeighborX="6375">
        <dgm:presLayoutVars>
          <dgm:chPref val="3"/>
        </dgm:presLayoutVars>
      </dgm:prSet>
      <dgm:spPr/>
      <dgm:t>
        <a:bodyPr/>
        <a:lstStyle/>
        <a:p>
          <a:endParaRPr lang="it-IT"/>
        </a:p>
      </dgm:t>
    </dgm:pt>
    <dgm:pt modelId="{F3AEF682-5E49-F348-A985-EBE60C42DA68}" type="pres">
      <dgm:prSet presAssocID="{9721BBF2-718A-B747-8E3C-BA8FC3F1FF51}" presName="level3hierChild" presStyleCnt="0"/>
      <dgm:spPr/>
    </dgm:pt>
    <dgm:pt modelId="{2FD431D9-1C09-46B2-A3BB-FB2B8DC49CE0}" type="pres">
      <dgm:prSet presAssocID="{41757185-61A1-4434-9056-4098A548D9DB}" presName="conn2-1" presStyleLbl="parChTrans1D2" presStyleIdx="3" presStyleCnt="8"/>
      <dgm:spPr/>
      <dgm:t>
        <a:bodyPr/>
        <a:lstStyle/>
        <a:p>
          <a:endParaRPr lang="it-IT"/>
        </a:p>
      </dgm:t>
    </dgm:pt>
    <dgm:pt modelId="{4CC5CD5C-AE6A-4900-98A5-0967527E6358}" type="pres">
      <dgm:prSet presAssocID="{41757185-61A1-4434-9056-4098A548D9DB}" presName="connTx" presStyleLbl="parChTrans1D2" presStyleIdx="3" presStyleCnt="8"/>
      <dgm:spPr/>
      <dgm:t>
        <a:bodyPr/>
        <a:lstStyle/>
        <a:p>
          <a:endParaRPr lang="it-IT"/>
        </a:p>
      </dgm:t>
    </dgm:pt>
    <dgm:pt modelId="{CE3FF84B-62C1-440F-8A1B-B221362964E1}" type="pres">
      <dgm:prSet presAssocID="{0DAAAA9B-B0A0-4EE0-9E1D-2F700DEB9827}" presName="root2" presStyleCnt="0"/>
      <dgm:spPr/>
    </dgm:pt>
    <dgm:pt modelId="{A8FF38BE-99C5-4A74-B18D-C13D8127EEE2}" type="pres">
      <dgm:prSet presAssocID="{0DAAAA9B-B0A0-4EE0-9E1D-2F700DEB9827}" presName="LevelTwoTextNode" presStyleLbl="node2" presStyleIdx="3" presStyleCnt="8" custScaleX="174599" custScaleY="71106" custLinFactNeighborX="1926" custLinFactNeighborY="1689">
        <dgm:presLayoutVars>
          <dgm:chPref val="3"/>
        </dgm:presLayoutVars>
      </dgm:prSet>
      <dgm:spPr/>
      <dgm:t>
        <a:bodyPr/>
        <a:lstStyle/>
        <a:p>
          <a:endParaRPr lang="it-IT"/>
        </a:p>
      </dgm:t>
    </dgm:pt>
    <dgm:pt modelId="{86D1BCAC-6CB6-4B5B-87F5-FF9DC1BA3BE0}" type="pres">
      <dgm:prSet presAssocID="{0DAAAA9B-B0A0-4EE0-9E1D-2F700DEB9827}" presName="level3hierChild" presStyleCnt="0"/>
      <dgm:spPr/>
    </dgm:pt>
    <dgm:pt modelId="{C07D7F77-AFB4-4C60-A175-6E83EC46F883}" type="pres">
      <dgm:prSet presAssocID="{75B5F394-0ABB-4503-8F49-0B7C54EA6786}" presName="conn2-1" presStyleLbl="parChTrans1D3" presStyleIdx="7" presStyleCnt="18" custScaleX="2000000" custScaleY="2000000"/>
      <dgm:spPr/>
      <dgm:t>
        <a:bodyPr/>
        <a:lstStyle/>
        <a:p>
          <a:endParaRPr lang="it-IT"/>
        </a:p>
      </dgm:t>
    </dgm:pt>
    <dgm:pt modelId="{EB21C3F6-599B-47DB-B17D-E91FE12BE218}" type="pres">
      <dgm:prSet presAssocID="{75B5F394-0ABB-4503-8F49-0B7C54EA6786}" presName="connTx" presStyleLbl="parChTrans1D3" presStyleIdx="7" presStyleCnt="18"/>
      <dgm:spPr/>
      <dgm:t>
        <a:bodyPr/>
        <a:lstStyle/>
        <a:p>
          <a:endParaRPr lang="it-IT"/>
        </a:p>
      </dgm:t>
    </dgm:pt>
    <dgm:pt modelId="{C5164844-1741-41B3-9795-73202AF20BAA}" type="pres">
      <dgm:prSet presAssocID="{56BE77FA-0DBD-4543-825F-333BD77E8C7E}" presName="root2" presStyleCnt="0"/>
      <dgm:spPr/>
    </dgm:pt>
    <dgm:pt modelId="{0564CF49-1E45-4132-A85A-244B3D37FFAA}" type="pres">
      <dgm:prSet presAssocID="{56BE77FA-0DBD-4543-825F-333BD77E8C7E}" presName="LevelTwoTextNode" presStyleLbl="node3" presStyleIdx="7" presStyleCnt="18" custScaleX="321164" custScaleY="38920" custLinFactNeighborX="6489">
        <dgm:presLayoutVars>
          <dgm:chPref val="3"/>
        </dgm:presLayoutVars>
      </dgm:prSet>
      <dgm:spPr/>
      <dgm:t>
        <a:bodyPr/>
        <a:lstStyle/>
        <a:p>
          <a:endParaRPr lang="it-IT"/>
        </a:p>
      </dgm:t>
    </dgm:pt>
    <dgm:pt modelId="{E5245744-0406-44E2-A768-68148EAFD3D4}" type="pres">
      <dgm:prSet presAssocID="{56BE77FA-0DBD-4543-825F-333BD77E8C7E}" presName="level3hierChild" presStyleCnt="0"/>
      <dgm:spPr/>
    </dgm:pt>
    <dgm:pt modelId="{7F304677-D1DF-4D78-82B3-8B346FA96DDD}" type="pres">
      <dgm:prSet presAssocID="{D75B4191-B6C4-47DE-8C73-431A7A883D2D}" presName="conn2-1" presStyleLbl="parChTrans1D3" presStyleIdx="8" presStyleCnt="18" custScaleX="2000000" custScaleY="2000000"/>
      <dgm:spPr/>
      <dgm:t>
        <a:bodyPr/>
        <a:lstStyle/>
        <a:p>
          <a:endParaRPr lang="it-IT"/>
        </a:p>
      </dgm:t>
    </dgm:pt>
    <dgm:pt modelId="{572FB17C-DC6B-41C5-917B-C94DE9073A48}" type="pres">
      <dgm:prSet presAssocID="{D75B4191-B6C4-47DE-8C73-431A7A883D2D}" presName="connTx" presStyleLbl="parChTrans1D3" presStyleIdx="8" presStyleCnt="18"/>
      <dgm:spPr/>
      <dgm:t>
        <a:bodyPr/>
        <a:lstStyle/>
        <a:p>
          <a:endParaRPr lang="it-IT"/>
        </a:p>
      </dgm:t>
    </dgm:pt>
    <dgm:pt modelId="{D7A21EF0-F761-4201-8DCC-D17336DC0979}" type="pres">
      <dgm:prSet presAssocID="{81F681C1-4CC6-4EA3-A4C0-01B44E6B2F63}" presName="root2" presStyleCnt="0"/>
      <dgm:spPr/>
    </dgm:pt>
    <dgm:pt modelId="{1AEE54FD-D628-4C5F-930B-72188564BF94}" type="pres">
      <dgm:prSet presAssocID="{81F681C1-4CC6-4EA3-A4C0-01B44E6B2F63}" presName="LevelTwoTextNode" presStyleLbl="node3" presStyleIdx="8" presStyleCnt="18" custScaleX="321164" custScaleY="38920" custLinFactNeighborX="6489">
        <dgm:presLayoutVars>
          <dgm:chPref val="3"/>
        </dgm:presLayoutVars>
      </dgm:prSet>
      <dgm:spPr/>
      <dgm:t>
        <a:bodyPr/>
        <a:lstStyle/>
        <a:p>
          <a:endParaRPr lang="it-IT"/>
        </a:p>
      </dgm:t>
    </dgm:pt>
    <dgm:pt modelId="{434A30A8-31D0-4D7A-B825-B1D8061E8406}" type="pres">
      <dgm:prSet presAssocID="{81F681C1-4CC6-4EA3-A4C0-01B44E6B2F63}" presName="level3hierChild" presStyleCnt="0"/>
      <dgm:spPr/>
    </dgm:pt>
    <dgm:pt modelId="{A20A187D-4D04-410F-8EA4-EE14187C8A01}" type="pres">
      <dgm:prSet presAssocID="{7512D9E1-2C15-4BDC-BB1C-4F2DDDCC142A}" presName="conn2-1" presStyleLbl="parChTrans1D2" presStyleIdx="4" presStyleCnt="8"/>
      <dgm:spPr/>
      <dgm:t>
        <a:bodyPr/>
        <a:lstStyle/>
        <a:p>
          <a:endParaRPr lang="it-IT"/>
        </a:p>
      </dgm:t>
    </dgm:pt>
    <dgm:pt modelId="{53A8D528-7324-4639-B636-D8B0B9604088}" type="pres">
      <dgm:prSet presAssocID="{7512D9E1-2C15-4BDC-BB1C-4F2DDDCC142A}" presName="connTx" presStyleLbl="parChTrans1D2" presStyleIdx="4" presStyleCnt="8"/>
      <dgm:spPr/>
      <dgm:t>
        <a:bodyPr/>
        <a:lstStyle/>
        <a:p>
          <a:endParaRPr lang="it-IT"/>
        </a:p>
      </dgm:t>
    </dgm:pt>
    <dgm:pt modelId="{2BD17D65-F4AD-45D8-97BA-6495AE1837A2}" type="pres">
      <dgm:prSet presAssocID="{EF95A42E-E0C0-4956-96B8-77EDC2959F83}" presName="root2" presStyleCnt="0"/>
      <dgm:spPr/>
    </dgm:pt>
    <dgm:pt modelId="{C9CF539B-5E7A-4F8B-9500-B29155FA402B}" type="pres">
      <dgm:prSet presAssocID="{EF95A42E-E0C0-4956-96B8-77EDC2959F83}" presName="LevelTwoTextNode" presStyleLbl="node2" presStyleIdx="4" presStyleCnt="8" custScaleX="174599" custScaleY="71106" custLinFactNeighborX="1926" custLinFactNeighborY="2442">
        <dgm:presLayoutVars>
          <dgm:chPref val="3"/>
        </dgm:presLayoutVars>
      </dgm:prSet>
      <dgm:spPr/>
      <dgm:t>
        <a:bodyPr/>
        <a:lstStyle/>
        <a:p>
          <a:endParaRPr lang="it-IT"/>
        </a:p>
      </dgm:t>
    </dgm:pt>
    <dgm:pt modelId="{90134458-BB5A-4747-9A61-A903830F7858}" type="pres">
      <dgm:prSet presAssocID="{EF95A42E-E0C0-4956-96B8-77EDC2959F83}" presName="level3hierChild" presStyleCnt="0"/>
      <dgm:spPr/>
    </dgm:pt>
    <dgm:pt modelId="{AC9DBC7D-CA1E-4039-91A0-1E9D0CD349FE}" type="pres">
      <dgm:prSet presAssocID="{DBCAA3C8-0FD0-4340-851E-36747891D394}" presName="conn2-1" presStyleLbl="parChTrans1D3" presStyleIdx="9" presStyleCnt="18" custScaleX="2000000" custScaleY="2000000"/>
      <dgm:spPr/>
      <dgm:t>
        <a:bodyPr/>
        <a:lstStyle/>
        <a:p>
          <a:endParaRPr lang="it-IT"/>
        </a:p>
      </dgm:t>
    </dgm:pt>
    <dgm:pt modelId="{1C850462-DBC8-48C9-A89D-88C1E5CACBD0}" type="pres">
      <dgm:prSet presAssocID="{DBCAA3C8-0FD0-4340-851E-36747891D394}" presName="connTx" presStyleLbl="parChTrans1D3" presStyleIdx="9" presStyleCnt="18"/>
      <dgm:spPr/>
      <dgm:t>
        <a:bodyPr/>
        <a:lstStyle/>
        <a:p>
          <a:endParaRPr lang="it-IT"/>
        </a:p>
      </dgm:t>
    </dgm:pt>
    <dgm:pt modelId="{B9E3C98B-2C97-4B0B-BDC0-7D5D9F9DEC81}" type="pres">
      <dgm:prSet presAssocID="{CE453E00-64C4-4262-931D-CBED3BDD05AF}" presName="root2" presStyleCnt="0"/>
      <dgm:spPr/>
    </dgm:pt>
    <dgm:pt modelId="{06A1CCB4-89A7-4C9A-B4ED-9B6F9866BD4C}" type="pres">
      <dgm:prSet presAssocID="{CE453E00-64C4-4262-931D-CBED3BDD05AF}" presName="LevelTwoTextNode" presStyleLbl="node3" presStyleIdx="9" presStyleCnt="18" custScaleX="321164" custScaleY="38920" custLinFactNeighborX="6489">
        <dgm:presLayoutVars>
          <dgm:chPref val="3"/>
        </dgm:presLayoutVars>
      </dgm:prSet>
      <dgm:spPr/>
      <dgm:t>
        <a:bodyPr/>
        <a:lstStyle/>
        <a:p>
          <a:endParaRPr lang="it-IT"/>
        </a:p>
      </dgm:t>
    </dgm:pt>
    <dgm:pt modelId="{A80C2FE1-9755-4A60-A242-326A504A63A4}" type="pres">
      <dgm:prSet presAssocID="{CE453E00-64C4-4262-931D-CBED3BDD05AF}" presName="level3hierChild" presStyleCnt="0"/>
      <dgm:spPr/>
    </dgm:pt>
    <dgm:pt modelId="{0D028F04-19DA-4F88-99D8-0091292CC9A1}" type="pres">
      <dgm:prSet presAssocID="{EB858684-18CD-4B33-A0EA-417FF51163C4}" presName="conn2-1" presStyleLbl="parChTrans1D3" presStyleIdx="10" presStyleCnt="18" custScaleX="2000000" custScaleY="2000000"/>
      <dgm:spPr/>
      <dgm:t>
        <a:bodyPr/>
        <a:lstStyle/>
        <a:p>
          <a:endParaRPr lang="it-IT"/>
        </a:p>
      </dgm:t>
    </dgm:pt>
    <dgm:pt modelId="{364ED282-AD12-4636-B8B4-163615A04837}" type="pres">
      <dgm:prSet presAssocID="{EB858684-18CD-4B33-A0EA-417FF51163C4}" presName="connTx" presStyleLbl="parChTrans1D3" presStyleIdx="10" presStyleCnt="18"/>
      <dgm:spPr/>
      <dgm:t>
        <a:bodyPr/>
        <a:lstStyle/>
        <a:p>
          <a:endParaRPr lang="it-IT"/>
        </a:p>
      </dgm:t>
    </dgm:pt>
    <dgm:pt modelId="{23E8585C-AF7D-4968-B495-2F6096758C2F}" type="pres">
      <dgm:prSet presAssocID="{11C51852-A004-4B4C-BF77-3EA24E5C7132}" presName="root2" presStyleCnt="0"/>
      <dgm:spPr/>
    </dgm:pt>
    <dgm:pt modelId="{2D1BB932-4883-4D87-A02F-CE591F798E92}" type="pres">
      <dgm:prSet presAssocID="{11C51852-A004-4B4C-BF77-3EA24E5C7132}" presName="LevelTwoTextNode" presStyleLbl="node3" presStyleIdx="10" presStyleCnt="18" custScaleX="321164" custScaleY="38920" custLinFactNeighborX="6489">
        <dgm:presLayoutVars>
          <dgm:chPref val="3"/>
        </dgm:presLayoutVars>
      </dgm:prSet>
      <dgm:spPr/>
      <dgm:t>
        <a:bodyPr/>
        <a:lstStyle/>
        <a:p>
          <a:endParaRPr lang="it-IT"/>
        </a:p>
      </dgm:t>
    </dgm:pt>
    <dgm:pt modelId="{C1213BBF-B99F-42D9-B216-7E5EC3D66964}" type="pres">
      <dgm:prSet presAssocID="{11C51852-A004-4B4C-BF77-3EA24E5C7132}" presName="level3hierChild" presStyleCnt="0"/>
      <dgm:spPr/>
    </dgm:pt>
    <dgm:pt modelId="{36D475C9-2E2F-544E-BF2C-0F5D999F1873}" type="pres">
      <dgm:prSet presAssocID="{384B9A30-0FD4-924D-9378-CBF184660E1A}" presName="conn2-1" presStyleLbl="parChTrans1D3" presStyleIdx="11" presStyleCnt="18"/>
      <dgm:spPr/>
      <dgm:t>
        <a:bodyPr/>
        <a:lstStyle/>
        <a:p>
          <a:endParaRPr lang="it-IT"/>
        </a:p>
      </dgm:t>
    </dgm:pt>
    <dgm:pt modelId="{3792DAA0-E3D3-9D4E-83A6-747FF0544076}" type="pres">
      <dgm:prSet presAssocID="{384B9A30-0FD4-924D-9378-CBF184660E1A}" presName="connTx" presStyleLbl="parChTrans1D3" presStyleIdx="11" presStyleCnt="18"/>
      <dgm:spPr/>
      <dgm:t>
        <a:bodyPr/>
        <a:lstStyle/>
        <a:p>
          <a:endParaRPr lang="it-IT"/>
        </a:p>
      </dgm:t>
    </dgm:pt>
    <dgm:pt modelId="{BA83B600-2B7B-2344-976F-E1AE8F72D2F2}" type="pres">
      <dgm:prSet presAssocID="{7920A96A-7279-7F4B-A875-2E35CB2B20F2}" presName="root2" presStyleCnt="0"/>
      <dgm:spPr/>
    </dgm:pt>
    <dgm:pt modelId="{D76B76B5-2420-D94B-BEB6-5F9AC5851322}" type="pres">
      <dgm:prSet presAssocID="{7920A96A-7279-7F4B-A875-2E35CB2B20F2}" presName="LevelTwoTextNode" presStyleLbl="node3" presStyleIdx="11" presStyleCnt="18" custScaleX="321164" custScaleY="52187" custLinFactNeighborX="6745">
        <dgm:presLayoutVars>
          <dgm:chPref val="3"/>
        </dgm:presLayoutVars>
      </dgm:prSet>
      <dgm:spPr/>
      <dgm:t>
        <a:bodyPr/>
        <a:lstStyle/>
        <a:p>
          <a:endParaRPr lang="it-IT"/>
        </a:p>
      </dgm:t>
    </dgm:pt>
    <dgm:pt modelId="{562DFE6B-AF0D-454A-A3FA-2ADB2C42634E}" type="pres">
      <dgm:prSet presAssocID="{7920A96A-7279-7F4B-A875-2E35CB2B20F2}" presName="level3hierChild" presStyleCnt="0"/>
      <dgm:spPr/>
    </dgm:pt>
    <dgm:pt modelId="{41DF95A0-09F6-4132-BC96-612A8E48DD4E}" type="pres">
      <dgm:prSet presAssocID="{621D55D3-14DF-4807-B6C4-F896057F5FF2}" presName="conn2-1" presStyleLbl="parChTrans1D2" presStyleIdx="5" presStyleCnt="8"/>
      <dgm:spPr/>
      <dgm:t>
        <a:bodyPr/>
        <a:lstStyle/>
        <a:p>
          <a:endParaRPr lang="it-IT"/>
        </a:p>
      </dgm:t>
    </dgm:pt>
    <dgm:pt modelId="{91B6C503-F448-46EB-853F-1C809D021ED7}" type="pres">
      <dgm:prSet presAssocID="{621D55D3-14DF-4807-B6C4-F896057F5FF2}" presName="connTx" presStyleLbl="parChTrans1D2" presStyleIdx="5" presStyleCnt="8"/>
      <dgm:spPr/>
      <dgm:t>
        <a:bodyPr/>
        <a:lstStyle/>
        <a:p>
          <a:endParaRPr lang="it-IT"/>
        </a:p>
      </dgm:t>
    </dgm:pt>
    <dgm:pt modelId="{D7763C70-19D8-46C6-B1FE-316C45260E03}" type="pres">
      <dgm:prSet presAssocID="{4A69CFE5-20AF-45DA-A6B8-5EED4CABCC21}" presName="root2" presStyleCnt="0"/>
      <dgm:spPr/>
    </dgm:pt>
    <dgm:pt modelId="{DF32D758-90E6-4EC3-9437-5F11AF6CDFD1}" type="pres">
      <dgm:prSet presAssocID="{4A69CFE5-20AF-45DA-A6B8-5EED4CABCC21}" presName="LevelTwoTextNode" presStyleLbl="node2" presStyleIdx="5" presStyleCnt="8" custScaleX="174599" custScaleY="71106" custLinFactNeighborX="1926" custLinFactNeighborY="2442">
        <dgm:presLayoutVars>
          <dgm:chPref val="3"/>
        </dgm:presLayoutVars>
      </dgm:prSet>
      <dgm:spPr/>
      <dgm:t>
        <a:bodyPr/>
        <a:lstStyle/>
        <a:p>
          <a:endParaRPr lang="it-IT"/>
        </a:p>
      </dgm:t>
    </dgm:pt>
    <dgm:pt modelId="{93719D30-119E-4808-8D72-9B2029C96357}" type="pres">
      <dgm:prSet presAssocID="{4A69CFE5-20AF-45DA-A6B8-5EED4CABCC21}" presName="level3hierChild" presStyleCnt="0"/>
      <dgm:spPr/>
    </dgm:pt>
    <dgm:pt modelId="{4A7F1F81-35E3-45B5-8779-60BEDD311D08}" type="pres">
      <dgm:prSet presAssocID="{84CB9E34-2C5B-465E-A561-0E5C45C8AFFB}" presName="conn2-1" presStyleLbl="parChTrans1D3" presStyleIdx="12" presStyleCnt="18" custScaleX="2000000" custScaleY="2000000"/>
      <dgm:spPr/>
      <dgm:t>
        <a:bodyPr/>
        <a:lstStyle/>
        <a:p>
          <a:endParaRPr lang="it-IT"/>
        </a:p>
      </dgm:t>
    </dgm:pt>
    <dgm:pt modelId="{3A5DD086-A3D2-4188-BF82-B9BE93C6215C}" type="pres">
      <dgm:prSet presAssocID="{84CB9E34-2C5B-465E-A561-0E5C45C8AFFB}" presName="connTx" presStyleLbl="parChTrans1D3" presStyleIdx="12" presStyleCnt="18"/>
      <dgm:spPr/>
      <dgm:t>
        <a:bodyPr/>
        <a:lstStyle/>
        <a:p>
          <a:endParaRPr lang="it-IT"/>
        </a:p>
      </dgm:t>
    </dgm:pt>
    <dgm:pt modelId="{20AE210A-25BB-4F3F-B2C7-399FFE1EAC8C}" type="pres">
      <dgm:prSet presAssocID="{8DE4B98F-C512-4A43-ADB8-707AF27B8CB5}" presName="root2" presStyleCnt="0"/>
      <dgm:spPr/>
    </dgm:pt>
    <dgm:pt modelId="{70E8567F-8867-499B-ADB0-6A89C30C50EE}" type="pres">
      <dgm:prSet presAssocID="{8DE4B98F-C512-4A43-ADB8-707AF27B8CB5}" presName="LevelTwoTextNode" presStyleLbl="node3" presStyleIdx="12" presStyleCnt="18" custScaleX="321164" custScaleY="38920" custLinFactNeighborX="6489">
        <dgm:presLayoutVars>
          <dgm:chPref val="3"/>
        </dgm:presLayoutVars>
      </dgm:prSet>
      <dgm:spPr/>
      <dgm:t>
        <a:bodyPr/>
        <a:lstStyle/>
        <a:p>
          <a:endParaRPr lang="it-IT"/>
        </a:p>
      </dgm:t>
    </dgm:pt>
    <dgm:pt modelId="{974C690C-D831-475F-9635-57D994752524}" type="pres">
      <dgm:prSet presAssocID="{8DE4B98F-C512-4A43-ADB8-707AF27B8CB5}" presName="level3hierChild" presStyleCnt="0"/>
      <dgm:spPr/>
    </dgm:pt>
    <dgm:pt modelId="{37C7D3BE-4DE7-4E08-97B7-BBF9BF0FB1CE}" type="pres">
      <dgm:prSet presAssocID="{54695C24-D304-4C5B-BA40-E2954D3E989C}" presName="conn2-1" presStyleLbl="parChTrans1D3" presStyleIdx="13" presStyleCnt="18" custScaleX="2000000" custScaleY="2000000"/>
      <dgm:spPr/>
      <dgm:t>
        <a:bodyPr/>
        <a:lstStyle/>
        <a:p>
          <a:endParaRPr lang="it-IT"/>
        </a:p>
      </dgm:t>
    </dgm:pt>
    <dgm:pt modelId="{2D6A4EFB-60B2-41E0-A6B7-6D5C31EE44A8}" type="pres">
      <dgm:prSet presAssocID="{54695C24-D304-4C5B-BA40-E2954D3E989C}" presName="connTx" presStyleLbl="parChTrans1D3" presStyleIdx="13" presStyleCnt="18"/>
      <dgm:spPr/>
      <dgm:t>
        <a:bodyPr/>
        <a:lstStyle/>
        <a:p>
          <a:endParaRPr lang="it-IT"/>
        </a:p>
      </dgm:t>
    </dgm:pt>
    <dgm:pt modelId="{BE65785C-5D9C-4A05-BC58-F24810D32669}" type="pres">
      <dgm:prSet presAssocID="{386B8036-414D-4C62-AF83-F07B12D7E33A}" presName="root2" presStyleCnt="0"/>
      <dgm:spPr/>
    </dgm:pt>
    <dgm:pt modelId="{BA227BD9-CDED-4A9B-8DF3-37C5B47F9599}" type="pres">
      <dgm:prSet presAssocID="{386B8036-414D-4C62-AF83-F07B12D7E33A}" presName="LevelTwoTextNode" presStyleLbl="node3" presStyleIdx="13" presStyleCnt="18" custScaleX="321164" custScaleY="38920" custLinFactNeighborX="6489">
        <dgm:presLayoutVars>
          <dgm:chPref val="3"/>
        </dgm:presLayoutVars>
      </dgm:prSet>
      <dgm:spPr/>
      <dgm:t>
        <a:bodyPr/>
        <a:lstStyle/>
        <a:p>
          <a:endParaRPr lang="it-IT"/>
        </a:p>
      </dgm:t>
    </dgm:pt>
    <dgm:pt modelId="{75888C32-BDFE-4944-AC3A-365956C63BA0}" type="pres">
      <dgm:prSet presAssocID="{386B8036-414D-4C62-AF83-F07B12D7E33A}" presName="level3hierChild" presStyleCnt="0"/>
      <dgm:spPr/>
    </dgm:pt>
    <dgm:pt modelId="{6C4FC651-D7E2-420C-B7EB-01E2A83E7C43}" type="pres">
      <dgm:prSet presAssocID="{945A30AC-519D-4002-877A-5AB17A23BEA1}" presName="conn2-1" presStyleLbl="parChTrans1D2" presStyleIdx="6" presStyleCnt="8"/>
      <dgm:spPr/>
      <dgm:t>
        <a:bodyPr/>
        <a:lstStyle/>
        <a:p>
          <a:endParaRPr lang="it-IT"/>
        </a:p>
      </dgm:t>
    </dgm:pt>
    <dgm:pt modelId="{C1475BE1-861B-4463-8947-E8129C7893C6}" type="pres">
      <dgm:prSet presAssocID="{945A30AC-519D-4002-877A-5AB17A23BEA1}" presName="connTx" presStyleLbl="parChTrans1D2" presStyleIdx="6" presStyleCnt="8"/>
      <dgm:spPr/>
      <dgm:t>
        <a:bodyPr/>
        <a:lstStyle/>
        <a:p>
          <a:endParaRPr lang="it-IT"/>
        </a:p>
      </dgm:t>
    </dgm:pt>
    <dgm:pt modelId="{1B8CCCEA-968A-4D7D-882E-D23825657467}" type="pres">
      <dgm:prSet presAssocID="{8F619FD0-BDAD-46E1-9145-BA2CB5985FAB}" presName="root2" presStyleCnt="0"/>
      <dgm:spPr/>
    </dgm:pt>
    <dgm:pt modelId="{4ECFB9E3-7ECF-4C1C-99B2-4B144A440BEA}" type="pres">
      <dgm:prSet presAssocID="{8F619FD0-BDAD-46E1-9145-BA2CB5985FAB}" presName="LevelTwoTextNode" presStyleLbl="node2" presStyleIdx="6" presStyleCnt="8" custScaleX="174599" custScaleY="71106" custLinFactNeighborX="1926" custLinFactNeighborY="2442">
        <dgm:presLayoutVars>
          <dgm:chPref val="3"/>
        </dgm:presLayoutVars>
      </dgm:prSet>
      <dgm:spPr/>
      <dgm:t>
        <a:bodyPr/>
        <a:lstStyle/>
        <a:p>
          <a:endParaRPr lang="it-IT"/>
        </a:p>
      </dgm:t>
    </dgm:pt>
    <dgm:pt modelId="{95DCF5E6-C8A8-449C-9BCC-A052BC382AF2}" type="pres">
      <dgm:prSet presAssocID="{8F619FD0-BDAD-46E1-9145-BA2CB5985FAB}" presName="level3hierChild" presStyleCnt="0"/>
      <dgm:spPr/>
    </dgm:pt>
    <dgm:pt modelId="{6B136D43-D3E1-4F68-A4E5-BAE3188270C0}" type="pres">
      <dgm:prSet presAssocID="{01553166-6195-4E2A-B5A5-8A48D02339C8}" presName="conn2-1" presStyleLbl="parChTrans1D3" presStyleIdx="14" presStyleCnt="18" custScaleX="2000000" custScaleY="2000000"/>
      <dgm:spPr/>
      <dgm:t>
        <a:bodyPr/>
        <a:lstStyle/>
        <a:p>
          <a:endParaRPr lang="it-IT"/>
        </a:p>
      </dgm:t>
    </dgm:pt>
    <dgm:pt modelId="{C315B1DA-BD4E-4A65-BC96-35E9E8D993DA}" type="pres">
      <dgm:prSet presAssocID="{01553166-6195-4E2A-B5A5-8A48D02339C8}" presName="connTx" presStyleLbl="parChTrans1D3" presStyleIdx="14" presStyleCnt="18"/>
      <dgm:spPr/>
      <dgm:t>
        <a:bodyPr/>
        <a:lstStyle/>
        <a:p>
          <a:endParaRPr lang="it-IT"/>
        </a:p>
      </dgm:t>
    </dgm:pt>
    <dgm:pt modelId="{762B2A21-9AFE-4BD8-926C-29DFEFA58593}" type="pres">
      <dgm:prSet presAssocID="{C54FD610-5DC2-489D-A75C-9ECABF64A52C}" presName="root2" presStyleCnt="0"/>
      <dgm:spPr/>
    </dgm:pt>
    <dgm:pt modelId="{FCAA71DA-D944-43C8-963E-D50029878F4C}" type="pres">
      <dgm:prSet presAssocID="{C54FD610-5DC2-489D-A75C-9ECABF64A52C}" presName="LevelTwoTextNode" presStyleLbl="node3" presStyleIdx="14" presStyleCnt="18" custScaleX="321164" custScaleY="38920" custLinFactNeighborX="6489">
        <dgm:presLayoutVars>
          <dgm:chPref val="3"/>
        </dgm:presLayoutVars>
      </dgm:prSet>
      <dgm:spPr/>
      <dgm:t>
        <a:bodyPr/>
        <a:lstStyle/>
        <a:p>
          <a:endParaRPr lang="it-IT"/>
        </a:p>
      </dgm:t>
    </dgm:pt>
    <dgm:pt modelId="{8B0A7367-C0F3-43C3-A544-8C98530A2B0B}" type="pres">
      <dgm:prSet presAssocID="{C54FD610-5DC2-489D-A75C-9ECABF64A52C}" presName="level3hierChild" presStyleCnt="0"/>
      <dgm:spPr/>
    </dgm:pt>
    <dgm:pt modelId="{708413D3-DFAE-41EC-963D-E80E0E1D608A}" type="pres">
      <dgm:prSet presAssocID="{CE63F9D9-FCE2-4FE3-8814-24E8177BC29C}" presName="conn2-1" presStyleLbl="parChTrans1D3" presStyleIdx="15" presStyleCnt="18" custScaleX="2000000" custScaleY="2000000"/>
      <dgm:spPr/>
      <dgm:t>
        <a:bodyPr/>
        <a:lstStyle/>
        <a:p>
          <a:endParaRPr lang="it-IT"/>
        </a:p>
      </dgm:t>
    </dgm:pt>
    <dgm:pt modelId="{26E893D1-8E31-4402-AC6A-AE26DAE1D3D2}" type="pres">
      <dgm:prSet presAssocID="{CE63F9D9-FCE2-4FE3-8814-24E8177BC29C}" presName="connTx" presStyleLbl="parChTrans1D3" presStyleIdx="15" presStyleCnt="18"/>
      <dgm:spPr/>
      <dgm:t>
        <a:bodyPr/>
        <a:lstStyle/>
        <a:p>
          <a:endParaRPr lang="it-IT"/>
        </a:p>
      </dgm:t>
    </dgm:pt>
    <dgm:pt modelId="{442E3E3C-F475-41D1-893B-9D5346F64B03}" type="pres">
      <dgm:prSet presAssocID="{21DCC75C-3EEE-420C-AB9F-6D1B0278ECC8}" presName="root2" presStyleCnt="0"/>
      <dgm:spPr/>
    </dgm:pt>
    <dgm:pt modelId="{15073B20-DFEF-4449-91C2-97EB87705C8E}" type="pres">
      <dgm:prSet presAssocID="{21DCC75C-3EEE-420C-AB9F-6D1B0278ECC8}" presName="LevelTwoTextNode" presStyleLbl="node3" presStyleIdx="15" presStyleCnt="18" custScaleX="321164" custScaleY="38920" custLinFactNeighborX="6489">
        <dgm:presLayoutVars>
          <dgm:chPref val="3"/>
        </dgm:presLayoutVars>
      </dgm:prSet>
      <dgm:spPr/>
      <dgm:t>
        <a:bodyPr/>
        <a:lstStyle/>
        <a:p>
          <a:endParaRPr lang="it-IT"/>
        </a:p>
      </dgm:t>
    </dgm:pt>
    <dgm:pt modelId="{7859DAF6-ED1B-411F-8862-80BAB14A6553}" type="pres">
      <dgm:prSet presAssocID="{21DCC75C-3EEE-420C-AB9F-6D1B0278ECC8}" presName="level3hierChild" presStyleCnt="0"/>
      <dgm:spPr/>
    </dgm:pt>
    <dgm:pt modelId="{A23DD50D-2C02-4B0C-BC9B-7415E4116601}" type="pres">
      <dgm:prSet presAssocID="{5C15E35D-8567-4D7F-B6B9-57942B5BF98E}" presName="conn2-1" presStyleLbl="parChTrans1D2" presStyleIdx="7" presStyleCnt="8"/>
      <dgm:spPr/>
      <dgm:t>
        <a:bodyPr/>
        <a:lstStyle/>
        <a:p>
          <a:endParaRPr lang="it-IT"/>
        </a:p>
      </dgm:t>
    </dgm:pt>
    <dgm:pt modelId="{59AA933C-4942-480D-B702-E3D33BF4C865}" type="pres">
      <dgm:prSet presAssocID="{5C15E35D-8567-4D7F-B6B9-57942B5BF98E}" presName="connTx" presStyleLbl="parChTrans1D2" presStyleIdx="7" presStyleCnt="8"/>
      <dgm:spPr/>
      <dgm:t>
        <a:bodyPr/>
        <a:lstStyle/>
        <a:p>
          <a:endParaRPr lang="it-IT"/>
        </a:p>
      </dgm:t>
    </dgm:pt>
    <dgm:pt modelId="{61451573-7D9F-4465-BC70-48F52F1DA50E}" type="pres">
      <dgm:prSet presAssocID="{D36F887B-B750-43D2-BBD6-7AF0CD9CC363}" presName="root2" presStyleCnt="0"/>
      <dgm:spPr/>
    </dgm:pt>
    <dgm:pt modelId="{C9AC24FA-C6AF-49AE-B0F7-90DEBDB7D7ED}" type="pres">
      <dgm:prSet presAssocID="{D36F887B-B750-43D2-BBD6-7AF0CD9CC363}" presName="LevelTwoTextNode" presStyleLbl="node2" presStyleIdx="7" presStyleCnt="8" custScaleX="174599" custScaleY="71106" custLinFactNeighborX="1926" custLinFactNeighborY="678">
        <dgm:presLayoutVars>
          <dgm:chPref val="3"/>
        </dgm:presLayoutVars>
      </dgm:prSet>
      <dgm:spPr/>
      <dgm:t>
        <a:bodyPr/>
        <a:lstStyle/>
        <a:p>
          <a:endParaRPr lang="it-IT"/>
        </a:p>
      </dgm:t>
    </dgm:pt>
    <dgm:pt modelId="{33EF5646-FDAE-445B-BAF4-72631A0848A8}" type="pres">
      <dgm:prSet presAssocID="{D36F887B-B750-43D2-BBD6-7AF0CD9CC363}" presName="level3hierChild" presStyleCnt="0"/>
      <dgm:spPr/>
    </dgm:pt>
    <dgm:pt modelId="{707C0917-E459-4475-A5A5-2D0111EC072C}" type="pres">
      <dgm:prSet presAssocID="{37FFA80A-52FC-4EDD-9B4D-0192AC1A518F}" presName="conn2-1" presStyleLbl="parChTrans1D3" presStyleIdx="16" presStyleCnt="18" custScaleX="2000000" custScaleY="2000000"/>
      <dgm:spPr/>
      <dgm:t>
        <a:bodyPr/>
        <a:lstStyle/>
        <a:p>
          <a:endParaRPr lang="it-IT"/>
        </a:p>
      </dgm:t>
    </dgm:pt>
    <dgm:pt modelId="{59E5BC2D-6B7B-47DA-B810-D8519AB6F425}" type="pres">
      <dgm:prSet presAssocID="{37FFA80A-52FC-4EDD-9B4D-0192AC1A518F}" presName="connTx" presStyleLbl="parChTrans1D3" presStyleIdx="16" presStyleCnt="18"/>
      <dgm:spPr/>
      <dgm:t>
        <a:bodyPr/>
        <a:lstStyle/>
        <a:p>
          <a:endParaRPr lang="it-IT"/>
        </a:p>
      </dgm:t>
    </dgm:pt>
    <dgm:pt modelId="{B4931F64-3E64-4B4F-BE2B-CFD7DBC50D31}" type="pres">
      <dgm:prSet presAssocID="{FB06CAE4-8392-4DB4-8686-AFE020813478}" presName="root2" presStyleCnt="0"/>
      <dgm:spPr/>
    </dgm:pt>
    <dgm:pt modelId="{8908257A-BEE7-4F44-B36F-D1067DB0A623}" type="pres">
      <dgm:prSet presAssocID="{FB06CAE4-8392-4DB4-8686-AFE020813478}" presName="LevelTwoTextNode" presStyleLbl="node3" presStyleIdx="16" presStyleCnt="18" custScaleX="321164" custScaleY="38962" custLinFactNeighborX="6489">
        <dgm:presLayoutVars>
          <dgm:chPref val="3"/>
        </dgm:presLayoutVars>
      </dgm:prSet>
      <dgm:spPr/>
      <dgm:t>
        <a:bodyPr/>
        <a:lstStyle/>
        <a:p>
          <a:endParaRPr lang="it-IT"/>
        </a:p>
      </dgm:t>
    </dgm:pt>
    <dgm:pt modelId="{EEF24197-886D-44A5-B668-5C6494F1A7EA}" type="pres">
      <dgm:prSet presAssocID="{FB06CAE4-8392-4DB4-8686-AFE020813478}" presName="level3hierChild" presStyleCnt="0"/>
      <dgm:spPr/>
    </dgm:pt>
    <dgm:pt modelId="{CB231601-A7DF-CD48-9949-C7C588E13CDB}" type="pres">
      <dgm:prSet presAssocID="{1E08984A-9178-A44D-AB78-107CAD896EEF}" presName="conn2-1" presStyleLbl="parChTrans1D3" presStyleIdx="17" presStyleCnt="18"/>
      <dgm:spPr/>
      <dgm:t>
        <a:bodyPr/>
        <a:lstStyle/>
        <a:p>
          <a:endParaRPr lang="it-IT"/>
        </a:p>
      </dgm:t>
    </dgm:pt>
    <dgm:pt modelId="{A0603553-DE7F-3342-9A56-2A40514F032F}" type="pres">
      <dgm:prSet presAssocID="{1E08984A-9178-A44D-AB78-107CAD896EEF}" presName="connTx" presStyleLbl="parChTrans1D3" presStyleIdx="17" presStyleCnt="18"/>
      <dgm:spPr/>
      <dgm:t>
        <a:bodyPr/>
        <a:lstStyle/>
        <a:p>
          <a:endParaRPr lang="it-IT"/>
        </a:p>
      </dgm:t>
    </dgm:pt>
    <dgm:pt modelId="{8CCB70CE-5B59-2E4E-A1A5-3B073D66D934}" type="pres">
      <dgm:prSet presAssocID="{D7B40DD3-D8FC-0A4F-A029-5CEEE54F8427}" presName="root2" presStyleCnt="0"/>
      <dgm:spPr/>
    </dgm:pt>
    <dgm:pt modelId="{957CDA1C-0949-734C-AF05-7549954F36E0}" type="pres">
      <dgm:prSet presAssocID="{D7B40DD3-D8FC-0A4F-A029-5CEEE54F8427}" presName="LevelTwoTextNode" presStyleLbl="node3" presStyleIdx="17" presStyleCnt="18" custScaleX="321164" custScaleY="42138" custLinFactNeighborX="7958">
        <dgm:presLayoutVars>
          <dgm:chPref val="3"/>
        </dgm:presLayoutVars>
      </dgm:prSet>
      <dgm:spPr/>
      <dgm:t>
        <a:bodyPr/>
        <a:lstStyle/>
        <a:p>
          <a:endParaRPr lang="it-IT"/>
        </a:p>
      </dgm:t>
    </dgm:pt>
    <dgm:pt modelId="{CB7B0701-BCA5-1C4D-812B-10F9942E0BA6}" type="pres">
      <dgm:prSet presAssocID="{D7B40DD3-D8FC-0A4F-A029-5CEEE54F8427}" presName="level3hierChild" presStyleCnt="0"/>
      <dgm:spPr/>
    </dgm:pt>
  </dgm:ptLst>
  <dgm:cxnLst>
    <dgm:cxn modelId="{13AE881D-E322-4C69-9C83-7C134B12F87F}" srcId="{95342703-A7B5-44F1-9B24-1DB3A9863CFD}" destId="{EF95A42E-E0C0-4956-96B8-77EDC2959F83}" srcOrd="4" destOrd="0" parTransId="{7512D9E1-2C15-4BDC-BB1C-4F2DDDCC142A}" sibTransId="{7C486EDE-7050-462B-9488-AC4A95C6F776}"/>
    <dgm:cxn modelId="{E62C7748-41D9-471A-BFB5-1940000DABCD}" type="presOf" srcId="{5C15E35D-8567-4D7F-B6B9-57942B5BF98E}" destId="{A23DD50D-2C02-4B0C-BC9B-7415E4116601}" srcOrd="0" destOrd="0" presId="urn:microsoft.com/office/officeart/2005/8/layout/hierarchy2"/>
    <dgm:cxn modelId="{F093B721-B82F-4AE3-9A2F-A6017B1D2395}" type="presOf" srcId="{01553166-6195-4E2A-B5A5-8A48D02339C8}" destId="{C315B1DA-BD4E-4A65-BC96-35E9E8D993DA}" srcOrd="1" destOrd="0" presId="urn:microsoft.com/office/officeart/2005/8/layout/hierarchy2"/>
    <dgm:cxn modelId="{D3087DB1-3F57-4915-9B85-09BF36C78B80}" type="presOf" srcId="{7512D9E1-2C15-4BDC-BB1C-4F2DDDCC142A}" destId="{53A8D528-7324-4639-B636-D8B0B9604088}" srcOrd="1" destOrd="0" presId="urn:microsoft.com/office/officeart/2005/8/layout/hierarchy2"/>
    <dgm:cxn modelId="{D23B931E-53F3-42CC-8013-C1891207A4B9}" type="presOf" srcId="{D75B4191-B6C4-47DE-8C73-431A7A883D2D}" destId="{572FB17C-DC6B-41C5-917B-C94DE9073A48}" srcOrd="1" destOrd="0" presId="urn:microsoft.com/office/officeart/2005/8/layout/hierarchy2"/>
    <dgm:cxn modelId="{F99EB919-BB7E-41AB-BC39-A16395324371}" type="presOf" srcId="{0DAAAA9B-B0A0-4EE0-9E1D-2F700DEB9827}" destId="{A8FF38BE-99C5-4A74-B18D-C13D8127EEE2}" srcOrd="0" destOrd="0" presId="urn:microsoft.com/office/officeart/2005/8/layout/hierarchy2"/>
    <dgm:cxn modelId="{3E1EABED-C6DA-4912-B4BA-0E40B648A15D}" srcId="{8F619FD0-BDAD-46E1-9145-BA2CB5985FAB}" destId="{C54FD610-5DC2-489D-A75C-9ECABF64A52C}" srcOrd="0" destOrd="0" parTransId="{01553166-6195-4E2A-B5A5-8A48D02339C8}" sibTransId="{5E9F139F-105F-4F06-8FA9-0E8F584EFA70}"/>
    <dgm:cxn modelId="{F5D70AE7-78DB-462E-8CD8-0D1FF91A3EF5}" type="presOf" srcId="{B4D5D140-87C7-4513-B955-C104BB87F818}" destId="{4A8212B6-A6EA-4590-A0FD-122001B077AB}" srcOrd="0" destOrd="0" presId="urn:microsoft.com/office/officeart/2005/8/layout/hierarchy2"/>
    <dgm:cxn modelId="{F6D14DF8-8D0D-0944-AF98-22080AD3C7F9}" srcId="{D36F887B-B750-43D2-BBD6-7AF0CD9CC363}" destId="{D7B40DD3-D8FC-0A4F-A029-5CEEE54F8427}" srcOrd="1" destOrd="0" parTransId="{1E08984A-9178-A44D-AB78-107CAD896EEF}" sibTransId="{B42E22F5-205B-C748-AEFE-B9ED089D63E9}"/>
    <dgm:cxn modelId="{32BBEC78-3DDF-4320-8EC5-D6E346BAF139}" srcId="{EF95A42E-E0C0-4956-96B8-77EDC2959F83}" destId="{11C51852-A004-4B4C-BF77-3EA24E5C7132}" srcOrd="1" destOrd="0" parTransId="{EB858684-18CD-4B33-A0EA-417FF51163C4}" sibTransId="{A8D11946-05FC-479B-B451-A420EE8802CD}"/>
    <dgm:cxn modelId="{0B2144F2-F281-4FEB-ACC1-80F7F94D962C}" srcId="{02F0AA20-5120-49E2-A0FF-E1BEBCB37A91}" destId="{04BD8897-145C-4E78-9CD3-3584CE468341}" srcOrd="1" destOrd="0" parTransId="{58B6638E-FBDF-40A6-A00F-CBD7F444003F}" sibTransId="{46F41342-CC80-452C-AA81-60D9B59F5B16}"/>
    <dgm:cxn modelId="{09080C27-9880-4821-A2EE-5A4A6358C999}" type="presOf" srcId="{8E183AD8-AE29-4DD3-B0E4-A53D6E9F139E}" destId="{0E1C911D-C989-4DD1-989C-31024E4747B4}" srcOrd="1" destOrd="0" presId="urn:microsoft.com/office/officeart/2005/8/layout/hierarchy2"/>
    <dgm:cxn modelId="{A36C0556-0C8C-491A-98A4-F5F29564883F}" srcId="{95342703-A7B5-44F1-9B24-1DB3A9863CFD}" destId="{02F0AA20-5120-49E2-A0FF-E1BEBCB37A91}" srcOrd="2" destOrd="0" parTransId="{531186D0-49BC-4574-BB37-7BB3884D5E45}" sibTransId="{49430C4C-22A0-444D-8FF5-B38D7F578610}"/>
    <dgm:cxn modelId="{98FF15A7-50AE-45C0-B836-E66A652EB748}" type="presOf" srcId="{5C15E35D-8567-4D7F-B6B9-57942B5BF98E}" destId="{59AA933C-4942-480D-B702-E3D33BF4C865}" srcOrd="1" destOrd="0" presId="urn:microsoft.com/office/officeart/2005/8/layout/hierarchy2"/>
    <dgm:cxn modelId="{A1AB249E-8C92-4ABC-A4EA-9F77DBD16711}" srcId="{44362B2B-68ED-4EE9-A9CA-275E413D005A}" destId="{F6C08F9A-BDC0-401D-8C95-18C0852EE11B}" srcOrd="0" destOrd="0" parTransId="{068BFEDF-9B04-406E-BE3E-1D95374F2143}" sibTransId="{8BB9BDEC-81FF-4AB2-A1EA-1D835B7BE468}"/>
    <dgm:cxn modelId="{63FB09F4-7F82-4B36-ACC9-D0828D4F654F}" type="presOf" srcId="{CE63F9D9-FCE2-4FE3-8814-24E8177BC29C}" destId="{26E893D1-8E31-4402-AC6A-AE26DAE1D3D2}" srcOrd="1" destOrd="0" presId="urn:microsoft.com/office/officeart/2005/8/layout/hierarchy2"/>
    <dgm:cxn modelId="{B6FC0FC2-413C-4F03-92B3-D6D463CC8544}" type="presOf" srcId="{621D55D3-14DF-4807-B6C4-F896057F5FF2}" destId="{41DF95A0-09F6-4132-BC96-612A8E48DD4E}" srcOrd="0" destOrd="0" presId="urn:microsoft.com/office/officeart/2005/8/layout/hierarchy2"/>
    <dgm:cxn modelId="{EF64B16D-15E7-4E54-9099-E4A0E31E2FCC}" type="presOf" srcId="{7512D9E1-2C15-4BDC-BB1C-4F2DDDCC142A}" destId="{A20A187D-4D04-410F-8EA4-EE14187C8A01}" srcOrd="0" destOrd="0" presId="urn:microsoft.com/office/officeart/2005/8/layout/hierarchy2"/>
    <dgm:cxn modelId="{CBD7235F-6933-486F-BA54-71173AE2CCD7}" type="presOf" srcId="{41757185-61A1-4434-9056-4098A548D9DB}" destId="{4CC5CD5C-AE6A-4900-98A5-0967527E6358}" srcOrd="1" destOrd="0" presId="urn:microsoft.com/office/officeart/2005/8/layout/hierarchy2"/>
    <dgm:cxn modelId="{01236F3E-A919-4C76-BFCB-B16DAD12119B}" type="presOf" srcId="{1E08984A-9178-A44D-AB78-107CAD896EEF}" destId="{A0603553-DE7F-3342-9A56-2A40514F032F}" srcOrd="1" destOrd="0" presId="urn:microsoft.com/office/officeart/2005/8/layout/hierarchy2"/>
    <dgm:cxn modelId="{0A37F864-5506-42A5-884D-B483B2941A39}" type="presOf" srcId="{D75B4191-B6C4-47DE-8C73-431A7A883D2D}" destId="{7F304677-D1DF-4D78-82B3-8B346FA96DDD}" srcOrd="0" destOrd="0" presId="urn:microsoft.com/office/officeart/2005/8/layout/hierarchy2"/>
    <dgm:cxn modelId="{C69C47F0-4DF8-4F3C-9620-0DF4BCD475F2}" type="presOf" srcId="{531186D0-49BC-4574-BB37-7BB3884D5E45}" destId="{8772F372-E403-46B7-8CFF-8BC2BEEEFAC5}" srcOrd="1" destOrd="0" presId="urn:microsoft.com/office/officeart/2005/8/layout/hierarchy2"/>
    <dgm:cxn modelId="{6E931036-9445-419E-AB5F-E78F5F02EEA2}" srcId="{95342703-A7B5-44F1-9B24-1DB3A9863CFD}" destId="{0DAAAA9B-B0A0-4EE0-9E1D-2F700DEB9827}" srcOrd="3" destOrd="0" parTransId="{41757185-61A1-4434-9056-4098A548D9DB}" sibTransId="{C0303926-BB73-4BD6-99F1-8A28EC5F7BE7}"/>
    <dgm:cxn modelId="{753E0789-62A2-475B-9AC9-302C0FC78D56}" type="presOf" srcId="{2180558A-E653-4E53-BF78-479B4DFCD4E1}" destId="{423EB55B-0427-496C-8EEF-010F2BD6447D}" srcOrd="0" destOrd="0" presId="urn:microsoft.com/office/officeart/2005/8/layout/hierarchy2"/>
    <dgm:cxn modelId="{1A9F295F-1404-4324-87A6-50B69A8CA9E8}" type="presOf" srcId="{2180558A-E653-4E53-BF78-479B4DFCD4E1}" destId="{59962D67-45C6-45C5-AB22-8C19E71D97C9}" srcOrd="1" destOrd="0" presId="urn:microsoft.com/office/officeart/2005/8/layout/hierarchy2"/>
    <dgm:cxn modelId="{ABBBF5DF-EF21-9040-83CD-C4B0E1781B0F}" srcId="{EF95A42E-E0C0-4956-96B8-77EDC2959F83}" destId="{7920A96A-7279-7F4B-A875-2E35CB2B20F2}" srcOrd="2" destOrd="0" parTransId="{384B9A30-0FD4-924D-9378-CBF184660E1A}" sibTransId="{05A09A3C-57E7-C54D-A55F-DA9BC0A98DCF}"/>
    <dgm:cxn modelId="{CAF8D7CC-DF2C-4EDA-B205-03E06ED8EA14}" type="presOf" srcId="{B8D9F2AD-0627-4F16-9A09-BA9CA65B66B8}" destId="{BBC841C2-5619-44D7-8262-5885DA0C2DA8}" srcOrd="0" destOrd="0" presId="urn:microsoft.com/office/officeart/2005/8/layout/hierarchy2"/>
    <dgm:cxn modelId="{10FE4EDD-2B07-4CBF-B26B-03FC0D8EB034}" type="presOf" srcId="{58B6638E-FBDF-40A6-A00F-CBD7F444003F}" destId="{CFEA5635-4D17-4CDA-85A5-76FAA964061C}" srcOrd="1" destOrd="0" presId="urn:microsoft.com/office/officeart/2005/8/layout/hierarchy2"/>
    <dgm:cxn modelId="{0D082734-B7DA-45FD-A9C7-C24F2A33CA22}" type="presOf" srcId="{41757185-61A1-4434-9056-4098A548D9DB}" destId="{2FD431D9-1C09-46B2-A3BB-FB2B8DC49CE0}" srcOrd="0" destOrd="0" presId="urn:microsoft.com/office/officeart/2005/8/layout/hierarchy2"/>
    <dgm:cxn modelId="{40553CF1-65E9-4947-B545-2053E74BC16B}" type="presOf" srcId="{945A30AC-519D-4002-877A-5AB17A23BEA1}" destId="{6C4FC651-D7E2-420C-B7EB-01E2A83E7C43}" srcOrd="0" destOrd="0" presId="urn:microsoft.com/office/officeart/2005/8/layout/hierarchy2"/>
    <dgm:cxn modelId="{8D7D5139-864F-4846-82C6-51B0A5A2C20F}" type="presOf" srcId="{16869FD1-24CA-4B58-B067-5182EF7B445C}" destId="{6835FA10-ABBC-44F2-9085-95F23E78F1E6}" srcOrd="1" destOrd="0" presId="urn:microsoft.com/office/officeart/2005/8/layout/hierarchy2"/>
    <dgm:cxn modelId="{85718BF2-6371-42B4-92DD-98CF505E86B3}" type="presOf" srcId="{CE453E00-64C4-4262-931D-CBED3BDD05AF}" destId="{06A1CCB4-89A7-4C9A-B4ED-9B6F9866BD4C}" srcOrd="0" destOrd="0" presId="urn:microsoft.com/office/officeart/2005/8/layout/hierarchy2"/>
    <dgm:cxn modelId="{171BA9E0-D51A-48DE-9A79-630FF95D6D2A}" type="presOf" srcId="{D7B40DD3-D8FC-0A4F-A029-5CEEE54F8427}" destId="{957CDA1C-0949-734C-AF05-7549954F36E0}" srcOrd="0" destOrd="0" presId="urn:microsoft.com/office/officeart/2005/8/layout/hierarchy2"/>
    <dgm:cxn modelId="{ABB0CB08-C6B6-4476-A49C-FF2BF0CDA9AA}" srcId="{10D57C8C-48E0-4CA4-A143-B41C32C25847}" destId="{B9528BA8-9E64-4DD5-96F1-14E441E0DFBE}" srcOrd="0" destOrd="0" parTransId="{B4D5D140-87C7-4513-B955-C104BB87F818}" sibTransId="{F727D74F-8624-4368-A18A-34911E1DA1B8}"/>
    <dgm:cxn modelId="{3928F675-6572-4911-9035-FA2DA1AAF8D8}" type="presOf" srcId="{44362B2B-68ED-4EE9-A9CA-275E413D005A}" destId="{10ACC1BC-FAA0-4C63-BBDB-7440D9FB512A}" srcOrd="0" destOrd="0" presId="urn:microsoft.com/office/officeart/2005/8/layout/hierarchy2"/>
    <dgm:cxn modelId="{3E8655D2-9FD1-4DE0-912D-74ECD65F63B8}" type="presOf" srcId="{81F681C1-4CC6-4EA3-A4C0-01B44E6B2F63}" destId="{1AEE54FD-D628-4C5F-930B-72188564BF94}" srcOrd="0" destOrd="0" presId="urn:microsoft.com/office/officeart/2005/8/layout/hierarchy2"/>
    <dgm:cxn modelId="{35ECC7C9-0887-4A1D-8212-C2DD7913BD1B}" type="presOf" srcId="{F976C28D-A1EE-6547-B878-CA7152CC806F}" destId="{6E541F3C-4ED3-EE48-A4F7-968128117FF2}" srcOrd="1" destOrd="0" presId="urn:microsoft.com/office/officeart/2005/8/layout/hierarchy2"/>
    <dgm:cxn modelId="{3C3047F9-22B8-473C-AE34-3D3ACA269913}" type="presOf" srcId="{945A30AC-519D-4002-877A-5AB17A23BEA1}" destId="{C1475BE1-861B-4463-8947-E8129C7893C6}" srcOrd="1" destOrd="0" presId="urn:microsoft.com/office/officeart/2005/8/layout/hierarchy2"/>
    <dgm:cxn modelId="{6FB19EFC-EC4A-4A55-A693-4ED07E0381D5}" type="presOf" srcId="{54695C24-D304-4C5B-BA40-E2954D3E989C}" destId="{2D6A4EFB-60B2-41E0-A6B7-6D5C31EE44A8}" srcOrd="1" destOrd="0" presId="urn:microsoft.com/office/officeart/2005/8/layout/hierarchy2"/>
    <dgm:cxn modelId="{1F94CAFD-B2DB-4383-8F7F-985C1EE32AAC}" srcId="{44362B2B-68ED-4EE9-A9CA-275E413D005A}" destId="{0B910D70-2457-4838-9C50-8CB7A503E754}" srcOrd="2" destOrd="0" parTransId="{8E183AD8-AE29-4DD3-B0E4-A53D6E9F139E}" sibTransId="{32A6856C-9ECE-4402-A196-3E8B4694A71D}"/>
    <dgm:cxn modelId="{E4C72F6A-DB7C-4021-82ED-A4965F23728B}" type="presOf" srcId="{28D9CB7B-1B8D-41E2-9EFC-4294F1C79812}" destId="{1E5C2EA0-331F-48F8-8AB4-2F9FCDEAB364}" srcOrd="0" destOrd="0" presId="urn:microsoft.com/office/officeart/2005/8/layout/hierarchy2"/>
    <dgm:cxn modelId="{27DB055E-7B49-4E8A-92EC-10C08E3CE4A2}" srcId="{0DAAAA9B-B0A0-4EE0-9E1D-2F700DEB9827}" destId="{81F681C1-4CC6-4EA3-A4C0-01B44E6B2F63}" srcOrd="1" destOrd="0" parTransId="{D75B4191-B6C4-47DE-8C73-431A7A883D2D}" sibTransId="{9794BD0C-B4F8-4BE3-AC6B-507B553A4BE9}"/>
    <dgm:cxn modelId="{D37C19C9-3A8F-4335-B5EE-0258F98F7E94}" type="presOf" srcId="{621D55D3-14DF-4807-B6C4-F896057F5FF2}" destId="{91B6C503-F448-46EB-853F-1C809D021ED7}" srcOrd="1" destOrd="0" presId="urn:microsoft.com/office/officeart/2005/8/layout/hierarchy2"/>
    <dgm:cxn modelId="{F055C072-72DB-46C3-9C25-BDC4EF54B20F}" type="presOf" srcId="{37FFA80A-52FC-4EDD-9B4D-0192AC1A518F}" destId="{59E5BC2D-6B7B-47DA-B810-D8519AB6F425}" srcOrd="1" destOrd="0" presId="urn:microsoft.com/office/officeart/2005/8/layout/hierarchy2"/>
    <dgm:cxn modelId="{79A0B0FF-5C14-4565-BF74-D84E6456B87A}" type="presOf" srcId="{02F0AA20-5120-49E2-A0FF-E1BEBCB37A91}" destId="{0576892E-46C9-4877-8876-AF05AD88A813}" srcOrd="0" destOrd="0" presId="urn:microsoft.com/office/officeart/2005/8/layout/hierarchy2"/>
    <dgm:cxn modelId="{E0171AD1-1DC9-477E-B77C-84DD23E198E8}" type="presOf" srcId="{CE63F9D9-FCE2-4FE3-8814-24E8177BC29C}" destId="{708413D3-DFAE-41EC-963D-E80E0E1D608A}" srcOrd="0" destOrd="0" presId="urn:microsoft.com/office/officeart/2005/8/layout/hierarchy2"/>
    <dgm:cxn modelId="{49CECCA9-F1C7-40A5-813A-F8F3D465E433}" type="presOf" srcId="{EB858684-18CD-4B33-A0EA-417FF51163C4}" destId="{364ED282-AD12-4636-B8B4-163615A04837}" srcOrd="1" destOrd="0" presId="urn:microsoft.com/office/officeart/2005/8/layout/hierarchy2"/>
    <dgm:cxn modelId="{75CB53E4-215D-43D3-BB86-1278AA355819}" type="presOf" srcId="{16869FD1-24CA-4B58-B067-5182EF7B445C}" destId="{7A108248-94BA-43C9-B17F-05DDF122F235}" srcOrd="0" destOrd="0" presId="urn:microsoft.com/office/officeart/2005/8/layout/hierarchy2"/>
    <dgm:cxn modelId="{E5603064-2EC9-494A-AD25-B3EE9FD9F5B6}" type="presOf" srcId="{1226E77B-A4FB-4B29-A6F9-8972AC17E365}" destId="{26802979-FDC4-4039-A8DE-BADF2F8EEA7E}" srcOrd="0" destOrd="0" presId="urn:microsoft.com/office/officeart/2005/8/layout/hierarchy2"/>
    <dgm:cxn modelId="{33BC3779-5AE9-4851-96AA-B985EC19CC78}" type="presOf" srcId="{B4D5D140-87C7-4513-B955-C104BB87F818}" destId="{39357421-C81B-4486-87B7-00F68D579C9A}" srcOrd="1" destOrd="0" presId="urn:microsoft.com/office/officeart/2005/8/layout/hierarchy2"/>
    <dgm:cxn modelId="{9083E0B0-E8EF-2743-9691-10C33BAB3D28}" srcId="{02F0AA20-5120-49E2-A0FF-E1BEBCB37A91}" destId="{9721BBF2-718A-B747-8E3C-BA8FC3F1FF51}" srcOrd="2" destOrd="0" parTransId="{F976C28D-A1EE-6547-B878-CA7152CC806F}" sibTransId="{8E08DB4D-75A9-ED42-A36A-E5032C1DE94C}"/>
    <dgm:cxn modelId="{B1FAA460-054C-4458-BA38-E3F07D91DB79}" type="presOf" srcId="{FB06CAE4-8392-4DB4-8686-AFE020813478}" destId="{8908257A-BEE7-4F44-B36F-D1067DB0A623}" srcOrd="0" destOrd="0" presId="urn:microsoft.com/office/officeart/2005/8/layout/hierarchy2"/>
    <dgm:cxn modelId="{8179A53B-ED4E-470A-AB4F-A3E8C9552C07}" srcId="{95342703-A7B5-44F1-9B24-1DB3A9863CFD}" destId="{10D57C8C-48E0-4CA4-A143-B41C32C25847}" srcOrd="0" destOrd="0" parTransId="{28D9CB7B-1B8D-41E2-9EFC-4294F1C79812}" sibTransId="{BFC3FBD2-A050-4770-A44B-988A6CC5A83F}"/>
    <dgm:cxn modelId="{5E6A7678-765E-44F8-92C8-7281D4B3EC14}" srcId="{8F619FD0-BDAD-46E1-9145-BA2CB5985FAB}" destId="{21DCC75C-3EEE-420C-AB9F-6D1B0278ECC8}" srcOrd="1" destOrd="0" parTransId="{CE63F9D9-FCE2-4FE3-8814-24E8177BC29C}" sibTransId="{D5C70DC9-7357-4510-B036-DAB4C930679A}"/>
    <dgm:cxn modelId="{9D07780E-5127-4AA1-ABC7-6DFF6452C87F}" type="presOf" srcId="{DBCAA3C8-0FD0-4340-851E-36747891D394}" destId="{1C850462-DBC8-48C9-A89D-88C1E5CACBD0}" srcOrd="1" destOrd="0" presId="urn:microsoft.com/office/officeart/2005/8/layout/hierarchy2"/>
    <dgm:cxn modelId="{093F9B7A-DC6C-42AA-938F-0BED2B4ABAF0}" type="presOf" srcId="{B9528BA8-9E64-4DD5-96F1-14E441E0DFBE}" destId="{45641198-0198-442A-8AFF-F1AD090E18F0}" srcOrd="0" destOrd="0" presId="urn:microsoft.com/office/officeart/2005/8/layout/hierarchy2"/>
    <dgm:cxn modelId="{2DE5C2C6-6A50-4B56-BECB-098EC2837A10}" type="presOf" srcId="{56BE77FA-0DBD-4543-825F-333BD77E8C7E}" destId="{0564CF49-1E45-4132-A85A-244B3D37FFAA}" srcOrd="0" destOrd="0" presId="urn:microsoft.com/office/officeart/2005/8/layout/hierarchy2"/>
    <dgm:cxn modelId="{6DF96576-F739-4E61-8905-854D2F47FD20}" srcId="{95342703-A7B5-44F1-9B24-1DB3A9863CFD}" destId="{8F619FD0-BDAD-46E1-9145-BA2CB5985FAB}" srcOrd="6" destOrd="0" parTransId="{945A30AC-519D-4002-877A-5AB17A23BEA1}" sibTransId="{437D5EFA-67E5-4BB8-898B-6EFCEE892634}"/>
    <dgm:cxn modelId="{78A1135A-9643-4B07-9DFE-A17DC9FDAE1A}" type="presOf" srcId="{10D57C8C-48E0-4CA4-A143-B41C32C25847}" destId="{388A69D1-44F9-42D1-B888-C09E82F8A514}" srcOrd="0" destOrd="0" presId="urn:microsoft.com/office/officeart/2005/8/layout/hierarchy2"/>
    <dgm:cxn modelId="{08231B5A-F804-4272-AEB0-0FDB91E2D220}" type="presOf" srcId="{95342703-A7B5-44F1-9B24-1DB3A9863CFD}" destId="{BC710AEB-CA6A-4088-A5EA-0AA88EDF5B01}" srcOrd="0" destOrd="0" presId="urn:microsoft.com/office/officeart/2005/8/layout/hierarchy2"/>
    <dgm:cxn modelId="{536D2486-7A6D-4F53-AAAC-EE51444DE3AF}" type="presOf" srcId="{08587E24-3FD7-4A89-96EA-7AA8175EBD65}" destId="{2B6E6EA3-0A86-44A6-A284-1CFC9FF7FE28}" srcOrd="0" destOrd="0" presId="urn:microsoft.com/office/officeart/2005/8/layout/hierarchy2"/>
    <dgm:cxn modelId="{F5BA006B-16C4-4A8C-A468-4C8AFE5CBA2E}" type="presOf" srcId="{8DE4B98F-C512-4A43-ADB8-707AF27B8CB5}" destId="{70E8567F-8867-499B-ADB0-6A89C30C50EE}" srcOrd="0" destOrd="0" presId="urn:microsoft.com/office/officeart/2005/8/layout/hierarchy2"/>
    <dgm:cxn modelId="{4F129738-038D-4F29-AA43-5FB2B9E423BB}" type="presOf" srcId="{C54FD610-5DC2-489D-A75C-9ECABF64A52C}" destId="{FCAA71DA-D944-43C8-963E-D50029878F4C}" srcOrd="0" destOrd="0" presId="urn:microsoft.com/office/officeart/2005/8/layout/hierarchy2"/>
    <dgm:cxn modelId="{6A193FC2-C483-421C-93F3-078C4616E8FF}" type="presOf" srcId="{D36F887B-B750-43D2-BBD6-7AF0CD9CC363}" destId="{C9AC24FA-C6AF-49AE-B0F7-90DEBDB7D7ED}" srcOrd="0" destOrd="0" presId="urn:microsoft.com/office/officeart/2005/8/layout/hierarchy2"/>
    <dgm:cxn modelId="{A83A89F5-7E3E-45F6-B5B6-EB100BFA1938}" type="presOf" srcId="{F976C28D-A1EE-6547-B878-CA7152CC806F}" destId="{D55B2CA5-712D-884E-8B90-6EF40A137F8C}" srcOrd="0" destOrd="0" presId="urn:microsoft.com/office/officeart/2005/8/layout/hierarchy2"/>
    <dgm:cxn modelId="{F54B980F-B79B-4E98-8681-3D29D6F22ADB}" type="presOf" srcId="{4A69CFE5-20AF-45DA-A6B8-5EED4CABCC21}" destId="{DF32D758-90E6-4EC3-9437-5F11AF6CDFD1}" srcOrd="0" destOrd="0" presId="urn:microsoft.com/office/officeart/2005/8/layout/hierarchy2"/>
    <dgm:cxn modelId="{A7B1740D-9D4D-4F63-B868-4375891026BB}" srcId="{0DAAAA9B-B0A0-4EE0-9E1D-2F700DEB9827}" destId="{56BE77FA-0DBD-4543-825F-333BD77E8C7E}" srcOrd="0" destOrd="0" parTransId="{75B5F394-0ABB-4503-8F49-0B7C54EA6786}" sibTransId="{8A97265B-FBC8-4EAA-A1B2-0FBE9DDDADD8}"/>
    <dgm:cxn modelId="{825C7520-231B-4ED1-A0B9-292519C07907}" type="presOf" srcId="{84CB9E34-2C5B-465E-A561-0E5C45C8AFFB}" destId="{3A5DD086-A3D2-4188-BF82-B9BE93C6215C}" srcOrd="1" destOrd="0" presId="urn:microsoft.com/office/officeart/2005/8/layout/hierarchy2"/>
    <dgm:cxn modelId="{41D2CFBD-EDB4-4842-AF52-8F8E92BDAA0D}" srcId="{02F0AA20-5120-49E2-A0FF-E1BEBCB37A91}" destId="{1226E77B-A4FB-4B29-A6F9-8972AC17E365}" srcOrd="0" destOrd="0" parTransId="{2180558A-E653-4E53-BF78-479B4DFCD4E1}" sibTransId="{24BCD0EB-A095-4238-971C-05769D93EDCE}"/>
    <dgm:cxn modelId="{D6E7A604-0CC3-4A81-8F68-EC85E8D32F1E}" type="presOf" srcId="{DBCAA3C8-0FD0-4340-851E-36747891D394}" destId="{AC9DBC7D-CA1E-4039-91A0-1E9D0CD349FE}" srcOrd="0" destOrd="0" presId="urn:microsoft.com/office/officeart/2005/8/layout/hierarchy2"/>
    <dgm:cxn modelId="{E1BA6454-9701-453D-85E1-A63DBF47C9F7}" type="presOf" srcId="{11C51852-A004-4B4C-BF77-3EA24E5C7132}" destId="{2D1BB932-4883-4D87-A02F-CE591F798E92}" srcOrd="0" destOrd="0" presId="urn:microsoft.com/office/officeart/2005/8/layout/hierarchy2"/>
    <dgm:cxn modelId="{B943EDDE-554D-4B20-A9DF-70AD808EA26D}" type="presOf" srcId="{1E08984A-9178-A44D-AB78-107CAD896EEF}" destId="{CB231601-A7DF-CD48-9949-C7C588E13CDB}" srcOrd="0" destOrd="0" presId="urn:microsoft.com/office/officeart/2005/8/layout/hierarchy2"/>
    <dgm:cxn modelId="{9ED957B7-5B1C-46FB-B252-A52ED5C97F50}" type="presOf" srcId="{37FFA80A-52FC-4EDD-9B4D-0192AC1A518F}" destId="{707C0917-E459-4475-A5A5-2D0111EC072C}" srcOrd="0" destOrd="0" presId="urn:microsoft.com/office/officeart/2005/8/layout/hierarchy2"/>
    <dgm:cxn modelId="{C2A6D12A-81DC-4762-901D-37DDE44DA306}" type="presOf" srcId="{9721BBF2-718A-B747-8E3C-BA8FC3F1FF51}" destId="{8FCB2F83-C6DD-3C44-A776-C2EAD4DD90DF}" srcOrd="0" destOrd="0" presId="urn:microsoft.com/office/officeart/2005/8/layout/hierarchy2"/>
    <dgm:cxn modelId="{075DFEC6-CA47-4FC3-82DA-2578E80B0A2E}" type="presOf" srcId="{EB858684-18CD-4B33-A0EA-417FF51163C4}" destId="{0D028F04-19DA-4F88-99D8-0091292CC9A1}" srcOrd="0" destOrd="0" presId="urn:microsoft.com/office/officeart/2005/8/layout/hierarchy2"/>
    <dgm:cxn modelId="{8D37F4DE-F4AC-464C-86AE-F1D820FB44A1}" type="presOf" srcId="{531186D0-49BC-4574-BB37-7BB3884D5E45}" destId="{30C89627-0D33-4D13-8DB9-B5D300AB0845}" srcOrd="0" destOrd="0" presId="urn:microsoft.com/office/officeart/2005/8/layout/hierarchy2"/>
    <dgm:cxn modelId="{E45D0845-7611-41CE-AC29-35509221F817}" type="presOf" srcId="{386B8036-414D-4C62-AF83-F07B12D7E33A}" destId="{BA227BD9-CDED-4A9B-8DF3-37C5B47F9599}" srcOrd="0" destOrd="0" presId="urn:microsoft.com/office/officeart/2005/8/layout/hierarchy2"/>
    <dgm:cxn modelId="{CBD58EBB-33C9-425B-913A-A8073E749569}" type="presOf" srcId="{75B5F394-0ABB-4503-8F49-0B7C54EA6786}" destId="{C07D7F77-AFB4-4C60-A175-6E83EC46F883}" srcOrd="0" destOrd="0" presId="urn:microsoft.com/office/officeart/2005/8/layout/hierarchy2"/>
    <dgm:cxn modelId="{767E19F6-7C16-4675-8878-9B0216C45E7C}" type="presOf" srcId="{F6C08F9A-BDC0-401D-8C95-18C0852EE11B}" destId="{902DC39E-0C3D-4AD1-915F-3773C65444F9}" srcOrd="0" destOrd="0" presId="urn:microsoft.com/office/officeart/2005/8/layout/hierarchy2"/>
    <dgm:cxn modelId="{15EE14A6-6EA2-452C-AB6C-00894B4C83B2}" type="presOf" srcId="{C6E6703D-A378-4F52-BBB3-C4BDB2C38109}" destId="{FA464CEE-9FC0-4B63-9B4F-01FA315E2C9D}" srcOrd="0" destOrd="0" presId="urn:microsoft.com/office/officeart/2005/8/layout/hierarchy2"/>
    <dgm:cxn modelId="{0A5D84D3-878C-4692-B47A-BD78B8BBC29F}" srcId="{44362B2B-68ED-4EE9-A9CA-275E413D005A}" destId="{08587E24-3FD7-4A89-96EA-7AA8175EBD65}" srcOrd="1" destOrd="0" parTransId="{C6E6703D-A378-4F52-BBB3-C4BDB2C38109}" sibTransId="{7CE9A823-F988-405C-B5D3-8A09EC400B46}"/>
    <dgm:cxn modelId="{1E0A0211-B742-410D-B0F2-9D0B9DDDF7D5}" type="presOf" srcId="{04BD8897-145C-4E78-9CD3-3584CE468341}" destId="{02DE915B-9A75-4E42-B577-9297161E581E}" srcOrd="0" destOrd="0" presId="urn:microsoft.com/office/officeart/2005/8/layout/hierarchy2"/>
    <dgm:cxn modelId="{695C3915-0C97-4322-BA5C-163FC5DD5A18}" type="presOf" srcId="{54695C24-D304-4C5B-BA40-E2954D3E989C}" destId="{37C7D3BE-4DE7-4E08-97B7-BBF9BF0FB1CE}" srcOrd="0" destOrd="0" presId="urn:microsoft.com/office/officeart/2005/8/layout/hierarchy2"/>
    <dgm:cxn modelId="{9ED36601-111E-4D69-833C-E3315D72CAB6}" type="presOf" srcId="{28D9CB7B-1B8D-41E2-9EFC-4294F1C79812}" destId="{15021B71-51CE-41C3-A0FE-A0A293ADE008}" srcOrd="1" destOrd="0" presId="urn:microsoft.com/office/officeart/2005/8/layout/hierarchy2"/>
    <dgm:cxn modelId="{EB4208C8-076D-4BE3-96D8-D0F8B2B84E0F}" type="presOf" srcId="{068BFEDF-9B04-406E-BE3E-1D95374F2143}" destId="{A7F69CAA-36CE-48AD-8D46-2FB27FE0FEA3}" srcOrd="1" destOrd="0" presId="urn:microsoft.com/office/officeart/2005/8/layout/hierarchy2"/>
    <dgm:cxn modelId="{DF6DAB71-E016-489E-87E5-AF2E2064D6AC}" type="presOf" srcId="{58B6638E-FBDF-40A6-A00F-CBD7F444003F}" destId="{7F108019-825D-465E-8BDD-0D021CC8CA9A}" srcOrd="0" destOrd="0" presId="urn:microsoft.com/office/officeart/2005/8/layout/hierarchy2"/>
    <dgm:cxn modelId="{B5682D23-D5FD-4343-A9A8-F675780E7CA3}" type="presOf" srcId="{0B910D70-2457-4838-9C50-8CB7A503E754}" destId="{A89334E6-7C9F-494B-B9B3-AA2B7E14049E}" srcOrd="0" destOrd="0" presId="urn:microsoft.com/office/officeart/2005/8/layout/hierarchy2"/>
    <dgm:cxn modelId="{A4AA0E5B-EBE9-407D-94D7-2081EBD2098B}" type="presOf" srcId="{75B5F394-0ABB-4503-8F49-0B7C54EA6786}" destId="{EB21C3F6-599B-47DB-B17D-E91FE12BE218}" srcOrd="1" destOrd="0" presId="urn:microsoft.com/office/officeart/2005/8/layout/hierarchy2"/>
    <dgm:cxn modelId="{34DDFBE3-1584-4544-B366-01B53D649A9F}" type="presOf" srcId="{384B9A30-0FD4-924D-9378-CBF184660E1A}" destId="{36D475C9-2E2F-544E-BF2C-0F5D999F1873}" srcOrd="0" destOrd="0" presId="urn:microsoft.com/office/officeart/2005/8/layout/hierarchy2"/>
    <dgm:cxn modelId="{12A15CD0-A098-4738-BD87-B88749A72BB1}" type="presOf" srcId="{EF95A42E-E0C0-4956-96B8-77EDC2959F83}" destId="{C9CF539B-5E7A-4F8B-9500-B29155FA402B}" srcOrd="0" destOrd="0" presId="urn:microsoft.com/office/officeart/2005/8/layout/hierarchy2"/>
    <dgm:cxn modelId="{C795325A-6C96-466F-B1A7-D75B6BC3CB27}" type="presOf" srcId="{84CB9E34-2C5B-465E-A561-0E5C45C8AFFB}" destId="{4A7F1F81-35E3-45B5-8779-60BEDD311D08}" srcOrd="0" destOrd="0" presId="urn:microsoft.com/office/officeart/2005/8/layout/hierarchy2"/>
    <dgm:cxn modelId="{D5686A21-9EFE-4022-A6A9-734F7C08EF99}" srcId="{95342703-A7B5-44F1-9B24-1DB3A9863CFD}" destId="{4A69CFE5-20AF-45DA-A6B8-5EED4CABCC21}" srcOrd="5" destOrd="0" parTransId="{621D55D3-14DF-4807-B6C4-F896057F5FF2}" sibTransId="{41A78877-9C0F-4FFD-8748-FF9CFDFA1F72}"/>
    <dgm:cxn modelId="{9F73A629-A916-4C07-BC54-BC54BC4EA371}" srcId="{4A69CFE5-20AF-45DA-A6B8-5EED4CABCC21}" destId="{386B8036-414D-4C62-AF83-F07B12D7E33A}" srcOrd="1" destOrd="0" parTransId="{54695C24-D304-4C5B-BA40-E2954D3E989C}" sibTransId="{91F0F437-FD60-40E0-A7B6-5CEDD45F628B}"/>
    <dgm:cxn modelId="{B2273AEA-CF89-4784-877E-6C9FDF4C2718}" type="presOf" srcId="{8E183AD8-AE29-4DD3-B0E4-A53D6E9F139E}" destId="{D1B2F79A-5557-448F-A817-B01BDE412C82}" srcOrd="0" destOrd="0" presId="urn:microsoft.com/office/officeart/2005/8/layout/hierarchy2"/>
    <dgm:cxn modelId="{8313F3F8-AD60-499D-8A77-DDDD9B78553B}" type="presOf" srcId="{01553166-6195-4E2A-B5A5-8A48D02339C8}" destId="{6B136D43-D3E1-4F68-A4E5-BAE3188270C0}" srcOrd="0" destOrd="0" presId="urn:microsoft.com/office/officeart/2005/8/layout/hierarchy2"/>
    <dgm:cxn modelId="{AABF5D19-A4F1-462F-8C18-7F2621993A0F}" type="presOf" srcId="{384B9A30-0FD4-924D-9378-CBF184660E1A}" destId="{3792DAA0-E3D3-9D4E-83A6-747FF0544076}" srcOrd="1" destOrd="0" presId="urn:microsoft.com/office/officeart/2005/8/layout/hierarchy2"/>
    <dgm:cxn modelId="{25D43996-A1CF-4021-AF70-E38C1AF6F00A}" srcId="{95342703-A7B5-44F1-9B24-1DB3A9863CFD}" destId="{44362B2B-68ED-4EE9-A9CA-275E413D005A}" srcOrd="1" destOrd="0" parTransId="{16869FD1-24CA-4B58-B067-5182EF7B445C}" sibTransId="{869B324D-AD9E-4477-A3C7-643770F831BA}"/>
    <dgm:cxn modelId="{998AF010-0B08-41A3-BFF4-C74349963BAD}" type="presOf" srcId="{7920A96A-7279-7F4B-A875-2E35CB2B20F2}" destId="{D76B76B5-2420-D94B-BEB6-5F9AC5851322}" srcOrd="0" destOrd="0" presId="urn:microsoft.com/office/officeart/2005/8/layout/hierarchy2"/>
    <dgm:cxn modelId="{2372DBA3-D67C-4AEB-AD98-E190786686A3}" type="presOf" srcId="{8F619FD0-BDAD-46E1-9145-BA2CB5985FAB}" destId="{4ECFB9E3-7ECF-4C1C-99B2-4B144A440BEA}" srcOrd="0" destOrd="0" presId="urn:microsoft.com/office/officeart/2005/8/layout/hierarchy2"/>
    <dgm:cxn modelId="{82B348F2-46D1-407D-BC59-4B6104DA4CAC}" type="presOf" srcId="{21DCC75C-3EEE-420C-AB9F-6D1B0278ECC8}" destId="{15073B20-DFEF-4449-91C2-97EB87705C8E}" srcOrd="0" destOrd="0" presId="urn:microsoft.com/office/officeart/2005/8/layout/hierarchy2"/>
    <dgm:cxn modelId="{95CBCD46-9912-42AD-B8CD-4536A7F24FB9}" srcId="{D36F887B-B750-43D2-BBD6-7AF0CD9CC363}" destId="{FB06CAE4-8392-4DB4-8686-AFE020813478}" srcOrd="0" destOrd="0" parTransId="{37FFA80A-52FC-4EDD-9B4D-0192AC1A518F}" sibTransId="{6E84D41F-FC5C-43FA-A8C4-3C2FCE835D4E}"/>
    <dgm:cxn modelId="{26C60E22-2BC2-4AAE-B74D-3509B47D3C02}" type="presOf" srcId="{C6E6703D-A378-4F52-BBB3-C4BDB2C38109}" destId="{85106C91-AF3F-4F40-BDF6-4FA90260CD5A}" srcOrd="1" destOrd="0" presId="urn:microsoft.com/office/officeart/2005/8/layout/hierarchy2"/>
    <dgm:cxn modelId="{4C13119A-46DC-4FDE-BB0C-FBAA8AC67DEF}" srcId="{B8D9F2AD-0627-4F16-9A09-BA9CA65B66B8}" destId="{95342703-A7B5-44F1-9B24-1DB3A9863CFD}" srcOrd="0" destOrd="0" parTransId="{474DF4B3-853A-4124-8BD9-25EB9C8D3DD9}" sibTransId="{08D8BACD-654B-48AA-A5FF-58560CEF3BAF}"/>
    <dgm:cxn modelId="{276F8C47-DAAF-4349-8AA2-EC12D1FBCC1E}" srcId="{4A69CFE5-20AF-45DA-A6B8-5EED4CABCC21}" destId="{8DE4B98F-C512-4A43-ADB8-707AF27B8CB5}" srcOrd="0" destOrd="0" parTransId="{84CB9E34-2C5B-465E-A561-0E5C45C8AFFB}" sibTransId="{0CCCDA13-437F-471E-9535-244A5CF66210}"/>
    <dgm:cxn modelId="{D0E55EE0-DA45-4E56-90C1-F8D86A3E77C2}" srcId="{EF95A42E-E0C0-4956-96B8-77EDC2959F83}" destId="{CE453E00-64C4-4262-931D-CBED3BDD05AF}" srcOrd="0" destOrd="0" parTransId="{DBCAA3C8-0FD0-4340-851E-36747891D394}" sibTransId="{C0EA3D09-8125-46F1-A2BB-2DBC56FBEA4C}"/>
    <dgm:cxn modelId="{CE9A7D28-CF46-47A5-B52F-5C95D2355AF9}" type="presOf" srcId="{068BFEDF-9B04-406E-BE3E-1D95374F2143}" destId="{A70D8CD0-89D6-4409-83C9-9F8EB593C2F7}" srcOrd="0" destOrd="0" presId="urn:microsoft.com/office/officeart/2005/8/layout/hierarchy2"/>
    <dgm:cxn modelId="{0DE86901-BCF5-4D7C-AF9D-516FA947065D}" srcId="{95342703-A7B5-44F1-9B24-1DB3A9863CFD}" destId="{D36F887B-B750-43D2-BBD6-7AF0CD9CC363}" srcOrd="7" destOrd="0" parTransId="{5C15E35D-8567-4D7F-B6B9-57942B5BF98E}" sibTransId="{6EF283B3-8AA8-4AB7-9A2F-BBAA3265E6E7}"/>
    <dgm:cxn modelId="{B8C9A4E9-2931-407B-A0D0-C5F0C25AF399}" type="presParOf" srcId="{BBC841C2-5619-44D7-8262-5885DA0C2DA8}" destId="{5B5E60BD-97BC-47F5-B548-A9131E03177D}" srcOrd="0" destOrd="0" presId="urn:microsoft.com/office/officeart/2005/8/layout/hierarchy2"/>
    <dgm:cxn modelId="{E6104A38-3C7D-4518-8BD9-1D3E2C565F1C}" type="presParOf" srcId="{5B5E60BD-97BC-47F5-B548-A9131E03177D}" destId="{BC710AEB-CA6A-4088-A5EA-0AA88EDF5B01}" srcOrd="0" destOrd="0" presId="urn:microsoft.com/office/officeart/2005/8/layout/hierarchy2"/>
    <dgm:cxn modelId="{7A5A3337-D810-40E4-81A8-E81B2A17CA68}" type="presParOf" srcId="{5B5E60BD-97BC-47F5-B548-A9131E03177D}" destId="{F01F9D7A-0A62-447D-9200-BD4B71D559B2}" srcOrd="1" destOrd="0" presId="urn:microsoft.com/office/officeart/2005/8/layout/hierarchy2"/>
    <dgm:cxn modelId="{80C9665D-474F-4936-AE8E-9FDD26C1F221}" type="presParOf" srcId="{F01F9D7A-0A62-447D-9200-BD4B71D559B2}" destId="{1E5C2EA0-331F-48F8-8AB4-2F9FCDEAB364}" srcOrd="0" destOrd="0" presId="urn:microsoft.com/office/officeart/2005/8/layout/hierarchy2"/>
    <dgm:cxn modelId="{10B9979F-B38D-4166-827F-79E5AB2B16B9}" type="presParOf" srcId="{1E5C2EA0-331F-48F8-8AB4-2F9FCDEAB364}" destId="{15021B71-51CE-41C3-A0FE-A0A293ADE008}" srcOrd="0" destOrd="0" presId="urn:microsoft.com/office/officeart/2005/8/layout/hierarchy2"/>
    <dgm:cxn modelId="{4A5A333A-2704-4DE8-B0B3-0A19133E5852}" type="presParOf" srcId="{F01F9D7A-0A62-447D-9200-BD4B71D559B2}" destId="{ED28742C-B696-43E6-B270-E47F0F9A02AD}" srcOrd="1" destOrd="0" presId="urn:microsoft.com/office/officeart/2005/8/layout/hierarchy2"/>
    <dgm:cxn modelId="{A4F00E0A-72EB-451B-98C9-832874A5C450}" type="presParOf" srcId="{ED28742C-B696-43E6-B270-E47F0F9A02AD}" destId="{388A69D1-44F9-42D1-B888-C09E82F8A514}" srcOrd="0" destOrd="0" presId="urn:microsoft.com/office/officeart/2005/8/layout/hierarchy2"/>
    <dgm:cxn modelId="{2BF3CA81-722F-4E16-8AA3-0E53F3C0F1E7}" type="presParOf" srcId="{ED28742C-B696-43E6-B270-E47F0F9A02AD}" destId="{921E7C62-40FA-414A-B4ED-9C819F14E58B}" srcOrd="1" destOrd="0" presId="urn:microsoft.com/office/officeart/2005/8/layout/hierarchy2"/>
    <dgm:cxn modelId="{48294794-0ACC-49A9-938B-8DA876BAEC5D}" type="presParOf" srcId="{921E7C62-40FA-414A-B4ED-9C819F14E58B}" destId="{4A8212B6-A6EA-4590-A0FD-122001B077AB}" srcOrd="0" destOrd="0" presId="urn:microsoft.com/office/officeart/2005/8/layout/hierarchy2"/>
    <dgm:cxn modelId="{1876437D-82D9-4C42-9577-7A299636FFAB}" type="presParOf" srcId="{4A8212B6-A6EA-4590-A0FD-122001B077AB}" destId="{39357421-C81B-4486-87B7-00F68D579C9A}" srcOrd="0" destOrd="0" presId="urn:microsoft.com/office/officeart/2005/8/layout/hierarchy2"/>
    <dgm:cxn modelId="{36F6BE3D-07C3-4C2A-A7C0-5C6D0F979F46}" type="presParOf" srcId="{921E7C62-40FA-414A-B4ED-9C819F14E58B}" destId="{11036561-C02F-4974-B97A-E13D26FAC71D}" srcOrd="1" destOrd="0" presId="urn:microsoft.com/office/officeart/2005/8/layout/hierarchy2"/>
    <dgm:cxn modelId="{80FE6B7C-5E72-445C-A22D-09710C2D05B1}" type="presParOf" srcId="{11036561-C02F-4974-B97A-E13D26FAC71D}" destId="{45641198-0198-442A-8AFF-F1AD090E18F0}" srcOrd="0" destOrd="0" presId="urn:microsoft.com/office/officeart/2005/8/layout/hierarchy2"/>
    <dgm:cxn modelId="{FF03BFAE-A3AE-4D0E-8F32-F617AC41AA94}" type="presParOf" srcId="{11036561-C02F-4974-B97A-E13D26FAC71D}" destId="{FA0B29D3-6E61-4A7B-B423-2BE80C9A6E69}" srcOrd="1" destOrd="0" presId="urn:microsoft.com/office/officeart/2005/8/layout/hierarchy2"/>
    <dgm:cxn modelId="{B7BDF947-593F-4ED3-B4AB-F1641852CE9A}" type="presParOf" srcId="{F01F9D7A-0A62-447D-9200-BD4B71D559B2}" destId="{7A108248-94BA-43C9-B17F-05DDF122F235}" srcOrd="2" destOrd="0" presId="urn:microsoft.com/office/officeart/2005/8/layout/hierarchy2"/>
    <dgm:cxn modelId="{142F5DC2-6E40-4A2A-BD94-08545D625DC4}" type="presParOf" srcId="{7A108248-94BA-43C9-B17F-05DDF122F235}" destId="{6835FA10-ABBC-44F2-9085-95F23E78F1E6}" srcOrd="0" destOrd="0" presId="urn:microsoft.com/office/officeart/2005/8/layout/hierarchy2"/>
    <dgm:cxn modelId="{4F190534-E2BC-44EA-A5AD-9E454B31C268}" type="presParOf" srcId="{F01F9D7A-0A62-447D-9200-BD4B71D559B2}" destId="{8E94EE41-7522-4801-8222-8E4EBBBFEA76}" srcOrd="3" destOrd="0" presId="urn:microsoft.com/office/officeart/2005/8/layout/hierarchy2"/>
    <dgm:cxn modelId="{1B4C27F9-AD86-402C-A644-ABE77A8AB5CC}" type="presParOf" srcId="{8E94EE41-7522-4801-8222-8E4EBBBFEA76}" destId="{10ACC1BC-FAA0-4C63-BBDB-7440D9FB512A}" srcOrd="0" destOrd="0" presId="urn:microsoft.com/office/officeart/2005/8/layout/hierarchy2"/>
    <dgm:cxn modelId="{C96A9EBF-D439-4714-A4C7-1D0C80E29F93}" type="presParOf" srcId="{8E94EE41-7522-4801-8222-8E4EBBBFEA76}" destId="{8AEEAAD5-F262-415A-A5C8-F0C5F6F1C2C9}" srcOrd="1" destOrd="0" presId="urn:microsoft.com/office/officeart/2005/8/layout/hierarchy2"/>
    <dgm:cxn modelId="{BC99B3DE-B240-4557-A1DC-B21CEC721283}" type="presParOf" srcId="{8AEEAAD5-F262-415A-A5C8-F0C5F6F1C2C9}" destId="{A70D8CD0-89D6-4409-83C9-9F8EB593C2F7}" srcOrd="0" destOrd="0" presId="urn:microsoft.com/office/officeart/2005/8/layout/hierarchy2"/>
    <dgm:cxn modelId="{D6DB0BA4-BC13-4041-8069-1F8B6CA619A8}" type="presParOf" srcId="{A70D8CD0-89D6-4409-83C9-9F8EB593C2F7}" destId="{A7F69CAA-36CE-48AD-8D46-2FB27FE0FEA3}" srcOrd="0" destOrd="0" presId="urn:microsoft.com/office/officeart/2005/8/layout/hierarchy2"/>
    <dgm:cxn modelId="{FEEA7E4F-F429-47E8-B0C6-4100D8FFA9F7}" type="presParOf" srcId="{8AEEAAD5-F262-415A-A5C8-F0C5F6F1C2C9}" destId="{34E5EF47-3B70-4F86-8F19-B4712242DC8F}" srcOrd="1" destOrd="0" presId="urn:microsoft.com/office/officeart/2005/8/layout/hierarchy2"/>
    <dgm:cxn modelId="{7390E51E-B563-40F8-B260-94E28AFD0301}" type="presParOf" srcId="{34E5EF47-3B70-4F86-8F19-B4712242DC8F}" destId="{902DC39E-0C3D-4AD1-915F-3773C65444F9}" srcOrd="0" destOrd="0" presId="urn:microsoft.com/office/officeart/2005/8/layout/hierarchy2"/>
    <dgm:cxn modelId="{1145FD26-E207-4E18-B151-5EC10E773752}" type="presParOf" srcId="{34E5EF47-3B70-4F86-8F19-B4712242DC8F}" destId="{503C7EEF-E2A0-4A03-96C9-C378855033B7}" srcOrd="1" destOrd="0" presId="urn:microsoft.com/office/officeart/2005/8/layout/hierarchy2"/>
    <dgm:cxn modelId="{E79CA1D7-7CC2-4FD9-8ECD-DAB1D6BA6B78}" type="presParOf" srcId="{8AEEAAD5-F262-415A-A5C8-F0C5F6F1C2C9}" destId="{FA464CEE-9FC0-4B63-9B4F-01FA315E2C9D}" srcOrd="2" destOrd="0" presId="urn:microsoft.com/office/officeart/2005/8/layout/hierarchy2"/>
    <dgm:cxn modelId="{E51A604E-5A7C-4A75-B3C7-D2C1977819A9}" type="presParOf" srcId="{FA464CEE-9FC0-4B63-9B4F-01FA315E2C9D}" destId="{85106C91-AF3F-4F40-BDF6-4FA90260CD5A}" srcOrd="0" destOrd="0" presId="urn:microsoft.com/office/officeart/2005/8/layout/hierarchy2"/>
    <dgm:cxn modelId="{50C247CF-3F1A-4661-818A-6A3C5ADC7ED3}" type="presParOf" srcId="{8AEEAAD5-F262-415A-A5C8-F0C5F6F1C2C9}" destId="{795E3BB9-494D-45BD-9EA0-A895DD3C3AB4}" srcOrd="3" destOrd="0" presId="urn:microsoft.com/office/officeart/2005/8/layout/hierarchy2"/>
    <dgm:cxn modelId="{32EFBCB4-482F-47B3-A6BF-082963BDD7FE}" type="presParOf" srcId="{795E3BB9-494D-45BD-9EA0-A895DD3C3AB4}" destId="{2B6E6EA3-0A86-44A6-A284-1CFC9FF7FE28}" srcOrd="0" destOrd="0" presId="urn:microsoft.com/office/officeart/2005/8/layout/hierarchy2"/>
    <dgm:cxn modelId="{19BB6F13-137D-49DB-8319-047685737249}" type="presParOf" srcId="{795E3BB9-494D-45BD-9EA0-A895DD3C3AB4}" destId="{45A6020C-71B8-417E-AA70-0F6A92BDAD96}" srcOrd="1" destOrd="0" presId="urn:microsoft.com/office/officeart/2005/8/layout/hierarchy2"/>
    <dgm:cxn modelId="{5782C6B6-6F4F-471E-BCFB-F63EDE2F8BF9}" type="presParOf" srcId="{8AEEAAD5-F262-415A-A5C8-F0C5F6F1C2C9}" destId="{D1B2F79A-5557-448F-A817-B01BDE412C82}" srcOrd="4" destOrd="0" presId="urn:microsoft.com/office/officeart/2005/8/layout/hierarchy2"/>
    <dgm:cxn modelId="{485331C9-24EF-46D6-B166-558707B0AB51}" type="presParOf" srcId="{D1B2F79A-5557-448F-A817-B01BDE412C82}" destId="{0E1C911D-C989-4DD1-989C-31024E4747B4}" srcOrd="0" destOrd="0" presId="urn:microsoft.com/office/officeart/2005/8/layout/hierarchy2"/>
    <dgm:cxn modelId="{BDA6BF84-6F74-4515-B2A1-752361DF6469}" type="presParOf" srcId="{8AEEAAD5-F262-415A-A5C8-F0C5F6F1C2C9}" destId="{3A937F49-81F0-47FC-91DF-B2E7243F6C9E}" srcOrd="5" destOrd="0" presId="urn:microsoft.com/office/officeart/2005/8/layout/hierarchy2"/>
    <dgm:cxn modelId="{14EA7945-5F59-41B3-B836-910F5D7E759A}" type="presParOf" srcId="{3A937F49-81F0-47FC-91DF-B2E7243F6C9E}" destId="{A89334E6-7C9F-494B-B9B3-AA2B7E14049E}" srcOrd="0" destOrd="0" presId="urn:microsoft.com/office/officeart/2005/8/layout/hierarchy2"/>
    <dgm:cxn modelId="{47C2779E-8846-44D1-9EFF-2B80A05FC69F}" type="presParOf" srcId="{3A937F49-81F0-47FC-91DF-B2E7243F6C9E}" destId="{7123DCE4-62BD-4F38-9A12-DAB7B9833764}" srcOrd="1" destOrd="0" presId="urn:microsoft.com/office/officeart/2005/8/layout/hierarchy2"/>
    <dgm:cxn modelId="{30CA128D-4B4F-4326-8771-CCA6A822C80E}" type="presParOf" srcId="{F01F9D7A-0A62-447D-9200-BD4B71D559B2}" destId="{30C89627-0D33-4D13-8DB9-B5D300AB0845}" srcOrd="4" destOrd="0" presId="urn:microsoft.com/office/officeart/2005/8/layout/hierarchy2"/>
    <dgm:cxn modelId="{C47FED6A-C5C1-46CF-AF24-E494DDC79968}" type="presParOf" srcId="{30C89627-0D33-4D13-8DB9-B5D300AB0845}" destId="{8772F372-E403-46B7-8CFF-8BC2BEEEFAC5}" srcOrd="0" destOrd="0" presId="urn:microsoft.com/office/officeart/2005/8/layout/hierarchy2"/>
    <dgm:cxn modelId="{A2B97E05-0E83-4D3F-9B1B-7C54C99E2CCA}" type="presParOf" srcId="{F01F9D7A-0A62-447D-9200-BD4B71D559B2}" destId="{88EB6064-61B2-455B-AB71-243CEA59B2F5}" srcOrd="5" destOrd="0" presId="urn:microsoft.com/office/officeart/2005/8/layout/hierarchy2"/>
    <dgm:cxn modelId="{703A80F7-3410-4E04-B426-927CD868DA25}" type="presParOf" srcId="{88EB6064-61B2-455B-AB71-243CEA59B2F5}" destId="{0576892E-46C9-4877-8876-AF05AD88A813}" srcOrd="0" destOrd="0" presId="urn:microsoft.com/office/officeart/2005/8/layout/hierarchy2"/>
    <dgm:cxn modelId="{D077F8D3-F2B8-4650-81D7-A5179FE6A150}" type="presParOf" srcId="{88EB6064-61B2-455B-AB71-243CEA59B2F5}" destId="{18A685EC-F5C7-43E1-A36E-50732C92148C}" srcOrd="1" destOrd="0" presId="urn:microsoft.com/office/officeart/2005/8/layout/hierarchy2"/>
    <dgm:cxn modelId="{694BA03A-CC60-417F-80B6-56FE70F05AE8}" type="presParOf" srcId="{18A685EC-F5C7-43E1-A36E-50732C92148C}" destId="{423EB55B-0427-496C-8EEF-010F2BD6447D}" srcOrd="0" destOrd="0" presId="urn:microsoft.com/office/officeart/2005/8/layout/hierarchy2"/>
    <dgm:cxn modelId="{B4AE2122-B1F2-4069-86CF-A45D8530E173}" type="presParOf" srcId="{423EB55B-0427-496C-8EEF-010F2BD6447D}" destId="{59962D67-45C6-45C5-AB22-8C19E71D97C9}" srcOrd="0" destOrd="0" presId="urn:microsoft.com/office/officeart/2005/8/layout/hierarchy2"/>
    <dgm:cxn modelId="{D4F97371-4C1A-4BCD-86CE-872DAE4E3202}" type="presParOf" srcId="{18A685EC-F5C7-43E1-A36E-50732C92148C}" destId="{E76EBF1D-25E3-4335-BED7-7B5210427AC3}" srcOrd="1" destOrd="0" presId="urn:microsoft.com/office/officeart/2005/8/layout/hierarchy2"/>
    <dgm:cxn modelId="{1522C4A2-83CF-4F49-8767-91E30B654F17}" type="presParOf" srcId="{E76EBF1D-25E3-4335-BED7-7B5210427AC3}" destId="{26802979-FDC4-4039-A8DE-BADF2F8EEA7E}" srcOrd="0" destOrd="0" presId="urn:microsoft.com/office/officeart/2005/8/layout/hierarchy2"/>
    <dgm:cxn modelId="{7DFAC4EE-3C25-4D43-AFE6-F312C41C5ADC}" type="presParOf" srcId="{E76EBF1D-25E3-4335-BED7-7B5210427AC3}" destId="{8444FF3A-CADC-440D-A39D-F7F3585217B0}" srcOrd="1" destOrd="0" presId="urn:microsoft.com/office/officeart/2005/8/layout/hierarchy2"/>
    <dgm:cxn modelId="{0109CEDD-5356-4008-BAEF-20EA2B9DBEA1}" type="presParOf" srcId="{18A685EC-F5C7-43E1-A36E-50732C92148C}" destId="{7F108019-825D-465E-8BDD-0D021CC8CA9A}" srcOrd="2" destOrd="0" presId="urn:microsoft.com/office/officeart/2005/8/layout/hierarchy2"/>
    <dgm:cxn modelId="{8E6D0A3E-769B-40B8-9623-824BC15C22DA}" type="presParOf" srcId="{7F108019-825D-465E-8BDD-0D021CC8CA9A}" destId="{CFEA5635-4D17-4CDA-85A5-76FAA964061C}" srcOrd="0" destOrd="0" presId="urn:microsoft.com/office/officeart/2005/8/layout/hierarchy2"/>
    <dgm:cxn modelId="{D020A6A5-A4C9-471A-87D2-C249D12D0E3E}" type="presParOf" srcId="{18A685EC-F5C7-43E1-A36E-50732C92148C}" destId="{DCBA3F8E-C697-4BB7-ABAB-01597BCF183A}" srcOrd="3" destOrd="0" presId="urn:microsoft.com/office/officeart/2005/8/layout/hierarchy2"/>
    <dgm:cxn modelId="{1E5B7627-8096-43ED-AE33-9CD0D7555ED6}" type="presParOf" srcId="{DCBA3F8E-C697-4BB7-ABAB-01597BCF183A}" destId="{02DE915B-9A75-4E42-B577-9297161E581E}" srcOrd="0" destOrd="0" presId="urn:microsoft.com/office/officeart/2005/8/layout/hierarchy2"/>
    <dgm:cxn modelId="{17C31B2F-A2C7-4E87-B9B6-8D79FC7B0CDC}" type="presParOf" srcId="{DCBA3F8E-C697-4BB7-ABAB-01597BCF183A}" destId="{6238E26E-D9CB-412F-8219-F804200A36D3}" srcOrd="1" destOrd="0" presId="urn:microsoft.com/office/officeart/2005/8/layout/hierarchy2"/>
    <dgm:cxn modelId="{8769E5CF-F1CD-4312-8CB7-3AB3CE9E277A}" type="presParOf" srcId="{18A685EC-F5C7-43E1-A36E-50732C92148C}" destId="{D55B2CA5-712D-884E-8B90-6EF40A137F8C}" srcOrd="4" destOrd="0" presId="urn:microsoft.com/office/officeart/2005/8/layout/hierarchy2"/>
    <dgm:cxn modelId="{8D83A99C-3430-4F81-8B8A-25A3B51E3DD2}" type="presParOf" srcId="{D55B2CA5-712D-884E-8B90-6EF40A137F8C}" destId="{6E541F3C-4ED3-EE48-A4F7-968128117FF2}" srcOrd="0" destOrd="0" presId="urn:microsoft.com/office/officeart/2005/8/layout/hierarchy2"/>
    <dgm:cxn modelId="{EECD1B77-EB13-4905-A1B9-6BAF753F9B5B}" type="presParOf" srcId="{18A685EC-F5C7-43E1-A36E-50732C92148C}" destId="{58736899-87D5-EC4D-B6A0-548502C7D12B}" srcOrd="5" destOrd="0" presId="urn:microsoft.com/office/officeart/2005/8/layout/hierarchy2"/>
    <dgm:cxn modelId="{FC62F640-BBC4-49BC-B2DC-83BA85EE0DFF}" type="presParOf" srcId="{58736899-87D5-EC4D-B6A0-548502C7D12B}" destId="{8FCB2F83-C6DD-3C44-A776-C2EAD4DD90DF}" srcOrd="0" destOrd="0" presId="urn:microsoft.com/office/officeart/2005/8/layout/hierarchy2"/>
    <dgm:cxn modelId="{627248B9-4CD9-484A-A917-2E89407F8FB9}" type="presParOf" srcId="{58736899-87D5-EC4D-B6A0-548502C7D12B}" destId="{F3AEF682-5E49-F348-A985-EBE60C42DA68}" srcOrd="1" destOrd="0" presId="urn:microsoft.com/office/officeart/2005/8/layout/hierarchy2"/>
    <dgm:cxn modelId="{BDF58E22-6BE9-4D08-849F-3826324FBBFD}" type="presParOf" srcId="{F01F9D7A-0A62-447D-9200-BD4B71D559B2}" destId="{2FD431D9-1C09-46B2-A3BB-FB2B8DC49CE0}" srcOrd="6" destOrd="0" presId="urn:microsoft.com/office/officeart/2005/8/layout/hierarchy2"/>
    <dgm:cxn modelId="{77DCF81B-8CF7-413A-B801-B1503CD96346}" type="presParOf" srcId="{2FD431D9-1C09-46B2-A3BB-FB2B8DC49CE0}" destId="{4CC5CD5C-AE6A-4900-98A5-0967527E6358}" srcOrd="0" destOrd="0" presId="urn:microsoft.com/office/officeart/2005/8/layout/hierarchy2"/>
    <dgm:cxn modelId="{36D5DD53-2BB0-4287-81E8-9F7497848D63}" type="presParOf" srcId="{F01F9D7A-0A62-447D-9200-BD4B71D559B2}" destId="{CE3FF84B-62C1-440F-8A1B-B221362964E1}" srcOrd="7" destOrd="0" presId="urn:microsoft.com/office/officeart/2005/8/layout/hierarchy2"/>
    <dgm:cxn modelId="{79C5CD14-1AEE-46B2-A1B1-37ADF30F07AF}" type="presParOf" srcId="{CE3FF84B-62C1-440F-8A1B-B221362964E1}" destId="{A8FF38BE-99C5-4A74-B18D-C13D8127EEE2}" srcOrd="0" destOrd="0" presId="urn:microsoft.com/office/officeart/2005/8/layout/hierarchy2"/>
    <dgm:cxn modelId="{966CCACF-D27D-4915-9ABA-CB407B0E178C}" type="presParOf" srcId="{CE3FF84B-62C1-440F-8A1B-B221362964E1}" destId="{86D1BCAC-6CB6-4B5B-87F5-FF9DC1BA3BE0}" srcOrd="1" destOrd="0" presId="urn:microsoft.com/office/officeart/2005/8/layout/hierarchy2"/>
    <dgm:cxn modelId="{B4942425-8428-4BE1-90FE-0DB8BECBE403}" type="presParOf" srcId="{86D1BCAC-6CB6-4B5B-87F5-FF9DC1BA3BE0}" destId="{C07D7F77-AFB4-4C60-A175-6E83EC46F883}" srcOrd="0" destOrd="0" presId="urn:microsoft.com/office/officeart/2005/8/layout/hierarchy2"/>
    <dgm:cxn modelId="{FE979CBF-C99F-42EB-8455-437858562ACE}" type="presParOf" srcId="{C07D7F77-AFB4-4C60-A175-6E83EC46F883}" destId="{EB21C3F6-599B-47DB-B17D-E91FE12BE218}" srcOrd="0" destOrd="0" presId="urn:microsoft.com/office/officeart/2005/8/layout/hierarchy2"/>
    <dgm:cxn modelId="{FA98C0E5-1CDE-4C14-9F52-08A883012F9C}" type="presParOf" srcId="{86D1BCAC-6CB6-4B5B-87F5-FF9DC1BA3BE0}" destId="{C5164844-1741-41B3-9795-73202AF20BAA}" srcOrd="1" destOrd="0" presId="urn:microsoft.com/office/officeart/2005/8/layout/hierarchy2"/>
    <dgm:cxn modelId="{0A4EB977-539C-4B6B-A967-E33D755CBF0C}" type="presParOf" srcId="{C5164844-1741-41B3-9795-73202AF20BAA}" destId="{0564CF49-1E45-4132-A85A-244B3D37FFAA}" srcOrd="0" destOrd="0" presId="urn:microsoft.com/office/officeart/2005/8/layout/hierarchy2"/>
    <dgm:cxn modelId="{59A926F0-F27D-427A-B8D6-6B306756D5C6}" type="presParOf" srcId="{C5164844-1741-41B3-9795-73202AF20BAA}" destId="{E5245744-0406-44E2-A768-68148EAFD3D4}" srcOrd="1" destOrd="0" presId="urn:microsoft.com/office/officeart/2005/8/layout/hierarchy2"/>
    <dgm:cxn modelId="{9B0EC4C2-4CAA-4B9A-A056-D7A6CFED54CB}" type="presParOf" srcId="{86D1BCAC-6CB6-4B5B-87F5-FF9DC1BA3BE0}" destId="{7F304677-D1DF-4D78-82B3-8B346FA96DDD}" srcOrd="2" destOrd="0" presId="urn:microsoft.com/office/officeart/2005/8/layout/hierarchy2"/>
    <dgm:cxn modelId="{16A5DC99-4FA5-4A4C-ABB7-3C265A9133C6}" type="presParOf" srcId="{7F304677-D1DF-4D78-82B3-8B346FA96DDD}" destId="{572FB17C-DC6B-41C5-917B-C94DE9073A48}" srcOrd="0" destOrd="0" presId="urn:microsoft.com/office/officeart/2005/8/layout/hierarchy2"/>
    <dgm:cxn modelId="{5BD36018-EE60-4539-922E-01727C1A59F0}" type="presParOf" srcId="{86D1BCAC-6CB6-4B5B-87F5-FF9DC1BA3BE0}" destId="{D7A21EF0-F761-4201-8DCC-D17336DC0979}" srcOrd="3" destOrd="0" presId="urn:microsoft.com/office/officeart/2005/8/layout/hierarchy2"/>
    <dgm:cxn modelId="{5004FCD0-86E3-4C8A-BAFB-C1F3E9208882}" type="presParOf" srcId="{D7A21EF0-F761-4201-8DCC-D17336DC0979}" destId="{1AEE54FD-D628-4C5F-930B-72188564BF94}" srcOrd="0" destOrd="0" presId="urn:microsoft.com/office/officeart/2005/8/layout/hierarchy2"/>
    <dgm:cxn modelId="{1CAEC15D-692D-45DB-B288-B5C1E4ED8E3C}" type="presParOf" srcId="{D7A21EF0-F761-4201-8DCC-D17336DC0979}" destId="{434A30A8-31D0-4D7A-B825-B1D8061E8406}" srcOrd="1" destOrd="0" presId="urn:microsoft.com/office/officeart/2005/8/layout/hierarchy2"/>
    <dgm:cxn modelId="{EEF88E67-FC53-4FFC-9155-FF4CB722C63E}" type="presParOf" srcId="{F01F9D7A-0A62-447D-9200-BD4B71D559B2}" destId="{A20A187D-4D04-410F-8EA4-EE14187C8A01}" srcOrd="8" destOrd="0" presId="urn:microsoft.com/office/officeart/2005/8/layout/hierarchy2"/>
    <dgm:cxn modelId="{4F972D0B-4797-47F2-8F9C-D282E3AA9ADD}" type="presParOf" srcId="{A20A187D-4D04-410F-8EA4-EE14187C8A01}" destId="{53A8D528-7324-4639-B636-D8B0B9604088}" srcOrd="0" destOrd="0" presId="urn:microsoft.com/office/officeart/2005/8/layout/hierarchy2"/>
    <dgm:cxn modelId="{02F4B1F7-056E-430C-A3F8-83FC1B4D48AD}" type="presParOf" srcId="{F01F9D7A-0A62-447D-9200-BD4B71D559B2}" destId="{2BD17D65-F4AD-45D8-97BA-6495AE1837A2}" srcOrd="9" destOrd="0" presId="urn:microsoft.com/office/officeart/2005/8/layout/hierarchy2"/>
    <dgm:cxn modelId="{088A3A90-82B9-4AEE-85D8-0502AC29F5D4}" type="presParOf" srcId="{2BD17D65-F4AD-45D8-97BA-6495AE1837A2}" destId="{C9CF539B-5E7A-4F8B-9500-B29155FA402B}" srcOrd="0" destOrd="0" presId="urn:microsoft.com/office/officeart/2005/8/layout/hierarchy2"/>
    <dgm:cxn modelId="{725DDD29-8CF0-41D1-9B8F-778F90CEF17B}" type="presParOf" srcId="{2BD17D65-F4AD-45D8-97BA-6495AE1837A2}" destId="{90134458-BB5A-4747-9A61-A903830F7858}" srcOrd="1" destOrd="0" presId="urn:microsoft.com/office/officeart/2005/8/layout/hierarchy2"/>
    <dgm:cxn modelId="{603BA576-A413-42D9-88F6-DD13F963B739}" type="presParOf" srcId="{90134458-BB5A-4747-9A61-A903830F7858}" destId="{AC9DBC7D-CA1E-4039-91A0-1E9D0CD349FE}" srcOrd="0" destOrd="0" presId="urn:microsoft.com/office/officeart/2005/8/layout/hierarchy2"/>
    <dgm:cxn modelId="{1AA50464-7517-4853-A7C7-E00A7DB4F927}" type="presParOf" srcId="{AC9DBC7D-CA1E-4039-91A0-1E9D0CD349FE}" destId="{1C850462-DBC8-48C9-A89D-88C1E5CACBD0}" srcOrd="0" destOrd="0" presId="urn:microsoft.com/office/officeart/2005/8/layout/hierarchy2"/>
    <dgm:cxn modelId="{56016CBB-C81A-42AA-A6B3-DDE3D3326456}" type="presParOf" srcId="{90134458-BB5A-4747-9A61-A903830F7858}" destId="{B9E3C98B-2C97-4B0B-BDC0-7D5D9F9DEC81}" srcOrd="1" destOrd="0" presId="urn:microsoft.com/office/officeart/2005/8/layout/hierarchy2"/>
    <dgm:cxn modelId="{A10D6221-F7C1-4B59-9814-594D51A511DC}" type="presParOf" srcId="{B9E3C98B-2C97-4B0B-BDC0-7D5D9F9DEC81}" destId="{06A1CCB4-89A7-4C9A-B4ED-9B6F9866BD4C}" srcOrd="0" destOrd="0" presId="urn:microsoft.com/office/officeart/2005/8/layout/hierarchy2"/>
    <dgm:cxn modelId="{D1183EAC-F2FA-4BBC-9339-4D9F6348FC8C}" type="presParOf" srcId="{B9E3C98B-2C97-4B0B-BDC0-7D5D9F9DEC81}" destId="{A80C2FE1-9755-4A60-A242-326A504A63A4}" srcOrd="1" destOrd="0" presId="urn:microsoft.com/office/officeart/2005/8/layout/hierarchy2"/>
    <dgm:cxn modelId="{873CCF2F-1AE2-4270-833C-C08B821559AF}" type="presParOf" srcId="{90134458-BB5A-4747-9A61-A903830F7858}" destId="{0D028F04-19DA-4F88-99D8-0091292CC9A1}" srcOrd="2" destOrd="0" presId="urn:microsoft.com/office/officeart/2005/8/layout/hierarchy2"/>
    <dgm:cxn modelId="{F1CD05E8-8AD1-4F60-9501-317EBE646416}" type="presParOf" srcId="{0D028F04-19DA-4F88-99D8-0091292CC9A1}" destId="{364ED282-AD12-4636-B8B4-163615A04837}" srcOrd="0" destOrd="0" presId="urn:microsoft.com/office/officeart/2005/8/layout/hierarchy2"/>
    <dgm:cxn modelId="{D082B441-A4A4-400C-8FB8-E7A2E2C8BD96}" type="presParOf" srcId="{90134458-BB5A-4747-9A61-A903830F7858}" destId="{23E8585C-AF7D-4968-B495-2F6096758C2F}" srcOrd="3" destOrd="0" presId="urn:microsoft.com/office/officeart/2005/8/layout/hierarchy2"/>
    <dgm:cxn modelId="{570CAF9F-2719-4DF7-9CB2-1EE5592F93C1}" type="presParOf" srcId="{23E8585C-AF7D-4968-B495-2F6096758C2F}" destId="{2D1BB932-4883-4D87-A02F-CE591F798E92}" srcOrd="0" destOrd="0" presId="urn:microsoft.com/office/officeart/2005/8/layout/hierarchy2"/>
    <dgm:cxn modelId="{36D03ED8-DC0A-4FF1-9E47-4285F02CE303}" type="presParOf" srcId="{23E8585C-AF7D-4968-B495-2F6096758C2F}" destId="{C1213BBF-B99F-42D9-B216-7E5EC3D66964}" srcOrd="1" destOrd="0" presId="urn:microsoft.com/office/officeart/2005/8/layout/hierarchy2"/>
    <dgm:cxn modelId="{9454CD9F-3253-42E0-9947-74A707A6BD49}" type="presParOf" srcId="{90134458-BB5A-4747-9A61-A903830F7858}" destId="{36D475C9-2E2F-544E-BF2C-0F5D999F1873}" srcOrd="4" destOrd="0" presId="urn:microsoft.com/office/officeart/2005/8/layout/hierarchy2"/>
    <dgm:cxn modelId="{20C7D0F8-E0C8-4105-9871-8DEC4B859D16}" type="presParOf" srcId="{36D475C9-2E2F-544E-BF2C-0F5D999F1873}" destId="{3792DAA0-E3D3-9D4E-83A6-747FF0544076}" srcOrd="0" destOrd="0" presId="urn:microsoft.com/office/officeart/2005/8/layout/hierarchy2"/>
    <dgm:cxn modelId="{54970331-FD5F-46AA-BB56-94BE75166075}" type="presParOf" srcId="{90134458-BB5A-4747-9A61-A903830F7858}" destId="{BA83B600-2B7B-2344-976F-E1AE8F72D2F2}" srcOrd="5" destOrd="0" presId="urn:microsoft.com/office/officeart/2005/8/layout/hierarchy2"/>
    <dgm:cxn modelId="{BD957CAF-359E-4000-AC61-E22614EC57D5}" type="presParOf" srcId="{BA83B600-2B7B-2344-976F-E1AE8F72D2F2}" destId="{D76B76B5-2420-D94B-BEB6-5F9AC5851322}" srcOrd="0" destOrd="0" presId="urn:microsoft.com/office/officeart/2005/8/layout/hierarchy2"/>
    <dgm:cxn modelId="{570AE9A5-E6A1-4FED-9E1F-1DB863E3D144}" type="presParOf" srcId="{BA83B600-2B7B-2344-976F-E1AE8F72D2F2}" destId="{562DFE6B-AF0D-454A-A3FA-2ADB2C42634E}" srcOrd="1" destOrd="0" presId="urn:microsoft.com/office/officeart/2005/8/layout/hierarchy2"/>
    <dgm:cxn modelId="{2A1128A5-42DF-4401-80E2-C7D12850F486}" type="presParOf" srcId="{F01F9D7A-0A62-447D-9200-BD4B71D559B2}" destId="{41DF95A0-09F6-4132-BC96-612A8E48DD4E}" srcOrd="10" destOrd="0" presId="urn:microsoft.com/office/officeart/2005/8/layout/hierarchy2"/>
    <dgm:cxn modelId="{EB1265AE-8AF7-4BFF-9914-D7BBB54BD301}" type="presParOf" srcId="{41DF95A0-09F6-4132-BC96-612A8E48DD4E}" destId="{91B6C503-F448-46EB-853F-1C809D021ED7}" srcOrd="0" destOrd="0" presId="urn:microsoft.com/office/officeart/2005/8/layout/hierarchy2"/>
    <dgm:cxn modelId="{CD00DCE4-9C87-4E3C-82B7-1C780BEA9C1F}" type="presParOf" srcId="{F01F9D7A-0A62-447D-9200-BD4B71D559B2}" destId="{D7763C70-19D8-46C6-B1FE-316C45260E03}" srcOrd="11" destOrd="0" presId="urn:microsoft.com/office/officeart/2005/8/layout/hierarchy2"/>
    <dgm:cxn modelId="{2E879278-FCEA-444C-BE7D-CF15C6A35558}" type="presParOf" srcId="{D7763C70-19D8-46C6-B1FE-316C45260E03}" destId="{DF32D758-90E6-4EC3-9437-5F11AF6CDFD1}" srcOrd="0" destOrd="0" presId="urn:microsoft.com/office/officeart/2005/8/layout/hierarchy2"/>
    <dgm:cxn modelId="{BACDA451-B326-4236-AA95-A8EC7D180969}" type="presParOf" srcId="{D7763C70-19D8-46C6-B1FE-316C45260E03}" destId="{93719D30-119E-4808-8D72-9B2029C96357}" srcOrd="1" destOrd="0" presId="urn:microsoft.com/office/officeart/2005/8/layout/hierarchy2"/>
    <dgm:cxn modelId="{B31DB5CE-3C0A-49E2-A07C-26FD50068B89}" type="presParOf" srcId="{93719D30-119E-4808-8D72-9B2029C96357}" destId="{4A7F1F81-35E3-45B5-8779-60BEDD311D08}" srcOrd="0" destOrd="0" presId="urn:microsoft.com/office/officeart/2005/8/layout/hierarchy2"/>
    <dgm:cxn modelId="{2CE1E3F9-558A-4E61-A797-2DE8FD229696}" type="presParOf" srcId="{4A7F1F81-35E3-45B5-8779-60BEDD311D08}" destId="{3A5DD086-A3D2-4188-BF82-B9BE93C6215C}" srcOrd="0" destOrd="0" presId="urn:microsoft.com/office/officeart/2005/8/layout/hierarchy2"/>
    <dgm:cxn modelId="{4A8485A8-6BBD-4E39-A55A-7C48E5E7FB25}" type="presParOf" srcId="{93719D30-119E-4808-8D72-9B2029C96357}" destId="{20AE210A-25BB-4F3F-B2C7-399FFE1EAC8C}" srcOrd="1" destOrd="0" presId="urn:microsoft.com/office/officeart/2005/8/layout/hierarchy2"/>
    <dgm:cxn modelId="{3164AC91-A691-4577-ABFF-630FD0144D4E}" type="presParOf" srcId="{20AE210A-25BB-4F3F-B2C7-399FFE1EAC8C}" destId="{70E8567F-8867-499B-ADB0-6A89C30C50EE}" srcOrd="0" destOrd="0" presId="urn:microsoft.com/office/officeart/2005/8/layout/hierarchy2"/>
    <dgm:cxn modelId="{4AB409CA-F2EA-4AEF-9EC4-02C117F39CA9}" type="presParOf" srcId="{20AE210A-25BB-4F3F-B2C7-399FFE1EAC8C}" destId="{974C690C-D831-475F-9635-57D994752524}" srcOrd="1" destOrd="0" presId="urn:microsoft.com/office/officeart/2005/8/layout/hierarchy2"/>
    <dgm:cxn modelId="{5138EC6F-F31E-42C6-9DC7-646269086A06}" type="presParOf" srcId="{93719D30-119E-4808-8D72-9B2029C96357}" destId="{37C7D3BE-4DE7-4E08-97B7-BBF9BF0FB1CE}" srcOrd="2" destOrd="0" presId="urn:microsoft.com/office/officeart/2005/8/layout/hierarchy2"/>
    <dgm:cxn modelId="{60365585-B003-4634-94F3-D268526D296C}" type="presParOf" srcId="{37C7D3BE-4DE7-4E08-97B7-BBF9BF0FB1CE}" destId="{2D6A4EFB-60B2-41E0-A6B7-6D5C31EE44A8}" srcOrd="0" destOrd="0" presId="urn:microsoft.com/office/officeart/2005/8/layout/hierarchy2"/>
    <dgm:cxn modelId="{E938059E-31A8-4F79-858D-186CD84339DD}" type="presParOf" srcId="{93719D30-119E-4808-8D72-9B2029C96357}" destId="{BE65785C-5D9C-4A05-BC58-F24810D32669}" srcOrd="3" destOrd="0" presId="urn:microsoft.com/office/officeart/2005/8/layout/hierarchy2"/>
    <dgm:cxn modelId="{265A7BE0-83F4-494A-85C3-87143F334A77}" type="presParOf" srcId="{BE65785C-5D9C-4A05-BC58-F24810D32669}" destId="{BA227BD9-CDED-4A9B-8DF3-37C5B47F9599}" srcOrd="0" destOrd="0" presId="urn:microsoft.com/office/officeart/2005/8/layout/hierarchy2"/>
    <dgm:cxn modelId="{72D172D4-5D8D-4A6C-8D4F-C6680CCA54E4}" type="presParOf" srcId="{BE65785C-5D9C-4A05-BC58-F24810D32669}" destId="{75888C32-BDFE-4944-AC3A-365956C63BA0}" srcOrd="1" destOrd="0" presId="urn:microsoft.com/office/officeart/2005/8/layout/hierarchy2"/>
    <dgm:cxn modelId="{A9060FEB-085A-4F27-9BB8-38D13C4C69E9}" type="presParOf" srcId="{F01F9D7A-0A62-447D-9200-BD4B71D559B2}" destId="{6C4FC651-D7E2-420C-B7EB-01E2A83E7C43}" srcOrd="12" destOrd="0" presId="urn:microsoft.com/office/officeart/2005/8/layout/hierarchy2"/>
    <dgm:cxn modelId="{AEB592CE-D1D0-4B5B-86CA-942367C18C13}" type="presParOf" srcId="{6C4FC651-D7E2-420C-B7EB-01E2A83E7C43}" destId="{C1475BE1-861B-4463-8947-E8129C7893C6}" srcOrd="0" destOrd="0" presId="urn:microsoft.com/office/officeart/2005/8/layout/hierarchy2"/>
    <dgm:cxn modelId="{DED86A28-0D16-4B3E-8C7C-17F970684083}" type="presParOf" srcId="{F01F9D7A-0A62-447D-9200-BD4B71D559B2}" destId="{1B8CCCEA-968A-4D7D-882E-D23825657467}" srcOrd="13" destOrd="0" presId="urn:microsoft.com/office/officeart/2005/8/layout/hierarchy2"/>
    <dgm:cxn modelId="{478FAA26-C8A0-456D-9A12-E339E6385DB6}" type="presParOf" srcId="{1B8CCCEA-968A-4D7D-882E-D23825657467}" destId="{4ECFB9E3-7ECF-4C1C-99B2-4B144A440BEA}" srcOrd="0" destOrd="0" presId="urn:microsoft.com/office/officeart/2005/8/layout/hierarchy2"/>
    <dgm:cxn modelId="{085F8056-CE07-4F89-8174-DDB1849B9FD2}" type="presParOf" srcId="{1B8CCCEA-968A-4D7D-882E-D23825657467}" destId="{95DCF5E6-C8A8-449C-9BCC-A052BC382AF2}" srcOrd="1" destOrd="0" presId="urn:microsoft.com/office/officeart/2005/8/layout/hierarchy2"/>
    <dgm:cxn modelId="{169E6EDC-4E72-4B99-B9AA-9E09EEED3412}" type="presParOf" srcId="{95DCF5E6-C8A8-449C-9BCC-A052BC382AF2}" destId="{6B136D43-D3E1-4F68-A4E5-BAE3188270C0}" srcOrd="0" destOrd="0" presId="urn:microsoft.com/office/officeart/2005/8/layout/hierarchy2"/>
    <dgm:cxn modelId="{55727DB7-5FF5-4299-BB01-842A452D887A}" type="presParOf" srcId="{6B136D43-D3E1-4F68-A4E5-BAE3188270C0}" destId="{C315B1DA-BD4E-4A65-BC96-35E9E8D993DA}" srcOrd="0" destOrd="0" presId="urn:microsoft.com/office/officeart/2005/8/layout/hierarchy2"/>
    <dgm:cxn modelId="{A8000624-7F14-4D02-9F99-6E1FBD52CED0}" type="presParOf" srcId="{95DCF5E6-C8A8-449C-9BCC-A052BC382AF2}" destId="{762B2A21-9AFE-4BD8-926C-29DFEFA58593}" srcOrd="1" destOrd="0" presId="urn:microsoft.com/office/officeart/2005/8/layout/hierarchy2"/>
    <dgm:cxn modelId="{4B64AEF3-633C-4E4F-92AE-B160AA5A816C}" type="presParOf" srcId="{762B2A21-9AFE-4BD8-926C-29DFEFA58593}" destId="{FCAA71DA-D944-43C8-963E-D50029878F4C}" srcOrd="0" destOrd="0" presId="urn:microsoft.com/office/officeart/2005/8/layout/hierarchy2"/>
    <dgm:cxn modelId="{5B24F610-FB4C-4D2C-9E73-D67A388FF269}" type="presParOf" srcId="{762B2A21-9AFE-4BD8-926C-29DFEFA58593}" destId="{8B0A7367-C0F3-43C3-A544-8C98530A2B0B}" srcOrd="1" destOrd="0" presId="urn:microsoft.com/office/officeart/2005/8/layout/hierarchy2"/>
    <dgm:cxn modelId="{66595B57-E60A-4D98-B9CA-521BF082A2BD}" type="presParOf" srcId="{95DCF5E6-C8A8-449C-9BCC-A052BC382AF2}" destId="{708413D3-DFAE-41EC-963D-E80E0E1D608A}" srcOrd="2" destOrd="0" presId="urn:microsoft.com/office/officeart/2005/8/layout/hierarchy2"/>
    <dgm:cxn modelId="{85746B40-7D29-47CB-96C3-627B2A4BAEB0}" type="presParOf" srcId="{708413D3-DFAE-41EC-963D-E80E0E1D608A}" destId="{26E893D1-8E31-4402-AC6A-AE26DAE1D3D2}" srcOrd="0" destOrd="0" presId="urn:microsoft.com/office/officeart/2005/8/layout/hierarchy2"/>
    <dgm:cxn modelId="{D70C04E4-9E3C-4BC8-B680-170B11966788}" type="presParOf" srcId="{95DCF5E6-C8A8-449C-9BCC-A052BC382AF2}" destId="{442E3E3C-F475-41D1-893B-9D5346F64B03}" srcOrd="3" destOrd="0" presId="urn:microsoft.com/office/officeart/2005/8/layout/hierarchy2"/>
    <dgm:cxn modelId="{6C97297F-2C5C-4F79-9E1A-92605F5942CD}" type="presParOf" srcId="{442E3E3C-F475-41D1-893B-9D5346F64B03}" destId="{15073B20-DFEF-4449-91C2-97EB87705C8E}" srcOrd="0" destOrd="0" presId="urn:microsoft.com/office/officeart/2005/8/layout/hierarchy2"/>
    <dgm:cxn modelId="{A21EC41A-1BA5-4739-86B5-A9E34C7FD12C}" type="presParOf" srcId="{442E3E3C-F475-41D1-893B-9D5346F64B03}" destId="{7859DAF6-ED1B-411F-8862-80BAB14A6553}" srcOrd="1" destOrd="0" presId="urn:microsoft.com/office/officeart/2005/8/layout/hierarchy2"/>
    <dgm:cxn modelId="{C9FB4CE9-193F-4227-881B-A57D2C076C82}" type="presParOf" srcId="{F01F9D7A-0A62-447D-9200-BD4B71D559B2}" destId="{A23DD50D-2C02-4B0C-BC9B-7415E4116601}" srcOrd="14" destOrd="0" presId="urn:microsoft.com/office/officeart/2005/8/layout/hierarchy2"/>
    <dgm:cxn modelId="{AC22B12A-A2E3-45B2-8CEC-C1A38A321341}" type="presParOf" srcId="{A23DD50D-2C02-4B0C-BC9B-7415E4116601}" destId="{59AA933C-4942-480D-B702-E3D33BF4C865}" srcOrd="0" destOrd="0" presId="urn:microsoft.com/office/officeart/2005/8/layout/hierarchy2"/>
    <dgm:cxn modelId="{A596EDFA-D02D-492E-8BF4-217E51C3147A}" type="presParOf" srcId="{F01F9D7A-0A62-447D-9200-BD4B71D559B2}" destId="{61451573-7D9F-4465-BC70-48F52F1DA50E}" srcOrd="15" destOrd="0" presId="urn:microsoft.com/office/officeart/2005/8/layout/hierarchy2"/>
    <dgm:cxn modelId="{89C7A50E-4362-4FA6-8D67-8810BCB1B9D0}" type="presParOf" srcId="{61451573-7D9F-4465-BC70-48F52F1DA50E}" destId="{C9AC24FA-C6AF-49AE-B0F7-90DEBDB7D7ED}" srcOrd="0" destOrd="0" presId="urn:microsoft.com/office/officeart/2005/8/layout/hierarchy2"/>
    <dgm:cxn modelId="{F1BDB9A2-90E9-4D32-BB22-7464B1F5A59F}" type="presParOf" srcId="{61451573-7D9F-4465-BC70-48F52F1DA50E}" destId="{33EF5646-FDAE-445B-BAF4-72631A0848A8}" srcOrd="1" destOrd="0" presId="urn:microsoft.com/office/officeart/2005/8/layout/hierarchy2"/>
    <dgm:cxn modelId="{CC84A10B-CD65-448C-9774-1DFA2F41F195}" type="presParOf" srcId="{33EF5646-FDAE-445B-BAF4-72631A0848A8}" destId="{707C0917-E459-4475-A5A5-2D0111EC072C}" srcOrd="0" destOrd="0" presId="urn:microsoft.com/office/officeart/2005/8/layout/hierarchy2"/>
    <dgm:cxn modelId="{4A4531A2-7E36-46DC-95F4-9BD9872A0FD4}" type="presParOf" srcId="{707C0917-E459-4475-A5A5-2D0111EC072C}" destId="{59E5BC2D-6B7B-47DA-B810-D8519AB6F425}" srcOrd="0" destOrd="0" presId="urn:microsoft.com/office/officeart/2005/8/layout/hierarchy2"/>
    <dgm:cxn modelId="{12316CE5-AC5D-4C26-A753-BB920D186463}" type="presParOf" srcId="{33EF5646-FDAE-445B-BAF4-72631A0848A8}" destId="{B4931F64-3E64-4B4F-BE2B-CFD7DBC50D31}" srcOrd="1" destOrd="0" presId="urn:microsoft.com/office/officeart/2005/8/layout/hierarchy2"/>
    <dgm:cxn modelId="{70616E91-9316-40E4-9D26-257915FDE773}" type="presParOf" srcId="{B4931F64-3E64-4B4F-BE2B-CFD7DBC50D31}" destId="{8908257A-BEE7-4F44-B36F-D1067DB0A623}" srcOrd="0" destOrd="0" presId="urn:microsoft.com/office/officeart/2005/8/layout/hierarchy2"/>
    <dgm:cxn modelId="{515CDDAC-27BB-498A-9C00-91281A77D574}" type="presParOf" srcId="{B4931F64-3E64-4B4F-BE2B-CFD7DBC50D31}" destId="{EEF24197-886D-44A5-B668-5C6494F1A7EA}" srcOrd="1" destOrd="0" presId="urn:microsoft.com/office/officeart/2005/8/layout/hierarchy2"/>
    <dgm:cxn modelId="{8B02BB77-D645-4BF5-9D0A-9E1DBD9820F6}" type="presParOf" srcId="{33EF5646-FDAE-445B-BAF4-72631A0848A8}" destId="{CB231601-A7DF-CD48-9949-C7C588E13CDB}" srcOrd="2" destOrd="0" presId="urn:microsoft.com/office/officeart/2005/8/layout/hierarchy2"/>
    <dgm:cxn modelId="{04301B15-8551-4AC1-8FDE-ECD7777D067A}" type="presParOf" srcId="{CB231601-A7DF-CD48-9949-C7C588E13CDB}" destId="{A0603553-DE7F-3342-9A56-2A40514F032F}" srcOrd="0" destOrd="0" presId="urn:microsoft.com/office/officeart/2005/8/layout/hierarchy2"/>
    <dgm:cxn modelId="{F16BC8AA-7179-408E-9011-49A34FDF281A}" type="presParOf" srcId="{33EF5646-FDAE-445B-BAF4-72631A0848A8}" destId="{8CCB70CE-5B59-2E4E-A1A5-3B073D66D934}" srcOrd="3" destOrd="0" presId="urn:microsoft.com/office/officeart/2005/8/layout/hierarchy2"/>
    <dgm:cxn modelId="{0F570E04-5CAF-40FA-A56A-3581CFA8F054}" type="presParOf" srcId="{8CCB70CE-5B59-2E4E-A1A5-3B073D66D934}" destId="{957CDA1C-0949-734C-AF05-7549954F36E0}" srcOrd="0" destOrd="0" presId="urn:microsoft.com/office/officeart/2005/8/layout/hierarchy2"/>
    <dgm:cxn modelId="{B1A46C2F-0ECC-4666-A492-FECAD624E676}" type="presParOf" srcId="{8CCB70CE-5B59-2E4E-A1A5-3B073D66D934}" destId="{CB7B0701-BCA5-1C4D-812B-10F9942E0BA6}" srcOrd="1" destOrd="0" presId="urn:microsoft.com/office/officeart/2005/8/layout/hierarchy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C710AEB-CA6A-4088-A5EA-0AA88EDF5B01}">
      <dsp:nvSpPr>
        <dsp:cNvPr id="0" name=""/>
        <dsp:cNvSpPr/>
      </dsp:nvSpPr>
      <dsp:spPr>
        <a:xfrm>
          <a:off x="1027114" y="1296766"/>
          <a:ext cx="631744" cy="3078837"/>
        </a:xfrm>
        <a:prstGeom prst="roundRect">
          <a:avLst>
            <a:gd name="adj" fmla="val 10000"/>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vert270" wrap="square" lIns="7620" tIns="7620" rIns="7620" bIns="7620" numCol="1" spcCol="1270" anchor="ctr" anchorCtr="0">
          <a:noAutofit/>
        </a:bodyPr>
        <a:lstStyle/>
        <a:p>
          <a:pPr lvl="0" algn="ctr" defTabSz="533400">
            <a:lnSpc>
              <a:spcPct val="100000"/>
            </a:lnSpc>
            <a:spcBef>
              <a:spcPct val="0"/>
            </a:spcBef>
            <a:spcAft>
              <a:spcPts val="0"/>
            </a:spcAft>
          </a:pPr>
          <a:r>
            <a:rPr lang="en-US" sz="1200" b="1" kern="1200" noProof="0" dirty="0">
              <a:latin typeface="Corbel" pitchFamily="34" charset="0"/>
            </a:rPr>
            <a:t>CURRICULUM</a:t>
          </a:r>
        </a:p>
        <a:p>
          <a:pPr lvl="0" algn="ctr" defTabSz="533400">
            <a:lnSpc>
              <a:spcPct val="100000"/>
            </a:lnSpc>
            <a:spcBef>
              <a:spcPct val="0"/>
            </a:spcBef>
            <a:spcAft>
              <a:spcPts val="0"/>
            </a:spcAft>
          </a:pPr>
          <a:r>
            <a:rPr lang="en-US" sz="1200" kern="1200" noProof="0" dirty="0">
              <a:latin typeface="Corbel" pitchFamily="34" charset="0"/>
            </a:rPr>
            <a:t>Application of ICT in Design of Textile and Clothing </a:t>
          </a:r>
        </a:p>
      </dsp:txBody>
      <dsp:txXfrm>
        <a:off x="1045617" y="1315269"/>
        <a:ext cx="594738" cy="3041831"/>
      </dsp:txXfrm>
    </dsp:sp>
    <dsp:sp modelId="{1E5C2EA0-331F-48F8-8AB4-2F9FCDEAB364}">
      <dsp:nvSpPr>
        <dsp:cNvPr id="0" name=""/>
        <dsp:cNvSpPr/>
      </dsp:nvSpPr>
      <dsp:spPr>
        <a:xfrm rot="16918301">
          <a:off x="599565" y="1520265"/>
          <a:ext cx="2673054" cy="16924"/>
        </a:xfrm>
        <a:custGeom>
          <a:avLst/>
          <a:gdLst/>
          <a:ahLst/>
          <a:cxnLst/>
          <a:rect l="0" t="0" r="0" b="0"/>
          <a:pathLst>
            <a:path>
              <a:moveTo>
                <a:pt x="0" y="8462"/>
              </a:moveTo>
              <a:lnTo>
                <a:pt x="2673054" y="8462"/>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533400">
            <a:lnSpc>
              <a:spcPct val="100000"/>
            </a:lnSpc>
            <a:spcBef>
              <a:spcPct val="0"/>
            </a:spcBef>
            <a:spcAft>
              <a:spcPts val="0"/>
            </a:spcAft>
          </a:pPr>
          <a:endParaRPr lang="en-US" sz="1200" kern="1200" noProof="0" dirty="0">
            <a:latin typeface="Corbel" pitchFamily="34" charset="0"/>
          </a:endParaRPr>
        </a:p>
      </dsp:txBody>
      <dsp:txXfrm>
        <a:off x="1869266" y="1461901"/>
        <a:ext cx="133652" cy="133652"/>
      </dsp:txXfrm>
    </dsp:sp>
    <dsp:sp modelId="{388A69D1-44F9-42D1-B888-C09E82F8A514}">
      <dsp:nvSpPr>
        <dsp:cNvPr id="0" name=""/>
        <dsp:cNvSpPr/>
      </dsp:nvSpPr>
      <dsp:spPr>
        <a:xfrm>
          <a:off x="2213326" y="27678"/>
          <a:ext cx="1901430" cy="387181"/>
        </a:xfrm>
        <a:prstGeom prst="roundRect">
          <a:avLst>
            <a:gd name="adj" fmla="val 10000"/>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350" tIns="6350" rIns="6350" bIns="6350" numCol="1" spcCol="1270" anchor="ctr" anchorCtr="0">
          <a:noAutofit/>
        </a:bodyPr>
        <a:lstStyle/>
        <a:p>
          <a:pPr marL="0" marR="0" lvl="0" indent="0" algn="ctr" defTabSz="914400" eaLnBrk="1" fontAlgn="auto" latinLnBrk="0" hangingPunct="1">
            <a:lnSpc>
              <a:spcPct val="100000"/>
            </a:lnSpc>
            <a:spcBef>
              <a:spcPct val="0"/>
            </a:spcBef>
            <a:spcAft>
              <a:spcPts val="0"/>
            </a:spcAft>
            <a:buClrTx/>
            <a:buSzTx/>
            <a:buFontTx/>
            <a:buNone/>
            <a:tabLst/>
            <a:defRPr/>
          </a:pPr>
          <a:r>
            <a:rPr lang="en-US" sz="1000" b="1" kern="1200" noProof="0" dirty="0">
              <a:latin typeface="Corbel" pitchFamily="34" charset="0"/>
            </a:rPr>
            <a:t>MODULE</a:t>
          </a:r>
        </a:p>
        <a:p>
          <a:pPr marL="0" marR="0" lvl="0" indent="0" algn="ctr" defTabSz="914400" eaLnBrk="1" fontAlgn="auto" latinLnBrk="0" hangingPunct="1">
            <a:lnSpc>
              <a:spcPct val="100000"/>
            </a:lnSpc>
            <a:spcBef>
              <a:spcPct val="0"/>
            </a:spcBef>
            <a:spcAft>
              <a:spcPts val="0"/>
            </a:spcAft>
            <a:buClrTx/>
            <a:buSzTx/>
            <a:buFontTx/>
            <a:buNone/>
            <a:tabLst/>
            <a:defRPr/>
          </a:pPr>
          <a:r>
            <a:rPr lang="en-US" sz="1000" b="0" kern="1200" noProof="0" dirty="0">
              <a:latin typeface="Corbel" pitchFamily="34" charset="0"/>
            </a:rPr>
            <a:t>Design and Production of Woven Fabrics</a:t>
          </a:r>
        </a:p>
      </dsp:txBody>
      <dsp:txXfrm>
        <a:off x="2224666" y="39018"/>
        <a:ext cx="1878750" cy="364501"/>
      </dsp:txXfrm>
    </dsp:sp>
    <dsp:sp modelId="{4A8212B6-A6EA-4590-A0FD-122001B077AB}">
      <dsp:nvSpPr>
        <dsp:cNvPr id="0" name=""/>
        <dsp:cNvSpPr/>
      </dsp:nvSpPr>
      <dsp:spPr>
        <a:xfrm rot="21244560">
          <a:off x="4113453" y="187628"/>
          <a:ext cx="487908" cy="16924"/>
        </a:xfrm>
        <a:custGeom>
          <a:avLst/>
          <a:gdLst/>
          <a:ahLst/>
          <a:cxnLst/>
          <a:rect l="0" t="0" r="0" b="0"/>
          <a:pathLst>
            <a:path>
              <a:moveTo>
                <a:pt x="0" y="8462"/>
              </a:moveTo>
              <a:lnTo>
                <a:pt x="487908" y="8462"/>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533400">
            <a:lnSpc>
              <a:spcPct val="90000"/>
            </a:lnSpc>
            <a:spcBef>
              <a:spcPct val="0"/>
            </a:spcBef>
            <a:spcAft>
              <a:spcPct val="35000"/>
            </a:spcAft>
          </a:pPr>
          <a:endParaRPr lang="en-US" sz="1200" kern="1200" noProof="0" dirty="0"/>
        </a:p>
      </dsp:txBody>
      <dsp:txXfrm>
        <a:off x="4113453" y="-47863"/>
        <a:ext cx="487908" cy="487908"/>
      </dsp:txXfrm>
    </dsp:sp>
    <dsp:sp modelId="{45641198-0198-442A-8AFF-F1AD090E18F0}">
      <dsp:nvSpPr>
        <dsp:cNvPr id="0" name=""/>
        <dsp:cNvSpPr/>
      </dsp:nvSpPr>
      <dsp:spPr>
        <a:xfrm>
          <a:off x="4600059" y="25203"/>
          <a:ext cx="3497562" cy="291418"/>
        </a:xfrm>
        <a:prstGeom prst="roundRect">
          <a:avLst>
            <a:gd name="adj" fmla="val 10000"/>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5715" tIns="5715" rIns="5715" bIns="5715" numCol="1" spcCol="1270" anchor="ctr" anchorCtr="0">
          <a:noAutofit/>
        </a:bodyPr>
        <a:lstStyle/>
        <a:p>
          <a:pPr lvl="0" algn="ctr" defTabSz="400050">
            <a:lnSpc>
              <a:spcPct val="100000"/>
            </a:lnSpc>
            <a:spcBef>
              <a:spcPct val="0"/>
            </a:spcBef>
            <a:spcAft>
              <a:spcPts val="0"/>
            </a:spcAft>
          </a:pPr>
          <a:r>
            <a:rPr lang="en-US" sz="900" b="1" kern="1200" noProof="0" dirty="0">
              <a:latin typeface="Corbel" pitchFamily="34" charset="0"/>
            </a:rPr>
            <a:t>COURSE</a:t>
          </a:r>
        </a:p>
        <a:p>
          <a:pPr lvl="0" algn="ctr" defTabSz="400050">
            <a:lnSpc>
              <a:spcPct val="100000"/>
            </a:lnSpc>
            <a:spcBef>
              <a:spcPct val="0"/>
            </a:spcBef>
            <a:spcAft>
              <a:spcPts val="0"/>
            </a:spcAft>
          </a:pPr>
          <a:r>
            <a:rPr lang="en-US" sz="900" kern="1200" noProof="0" dirty="0">
              <a:latin typeface="Corbel" pitchFamily="34" charset="0"/>
            </a:rPr>
            <a:t>Design of Weave Patterns for the Fashion Industry</a:t>
          </a:r>
        </a:p>
      </dsp:txBody>
      <dsp:txXfrm>
        <a:off x="4608594" y="33738"/>
        <a:ext cx="3480492" cy="274348"/>
      </dsp:txXfrm>
    </dsp:sp>
    <dsp:sp modelId="{7A108248-94BA-43C9-B17F-05DDF122F235}">
      <dsp:nvSpPr>
        <dsp:cNvPr id="0" name=""/>
        <dsp:cNvSpPr/>
      </dsp:nvSpPr>
      <dsp:spPr>
        <a:xfrm rot="17187065">
          <a:off x="957149" y="1888855"/>
          <a:ext cx="1957886" cy="16924"/>
        </a:xfrm>
        <a:custGeom>
          <a:avLst/>
          <a:gdLst/>
          <a:ahLst/>
          <a:cxnLst/>
          <a:rect l="0" t="0" r="0" b="0"/>
          <a:pathLst>
            <a:path>
              <a:moveTo>
                <a:pt x="0" y="8462"/>
              </a:moveTo>
              <a:lnTo>
                <a:pt x="1957886" y="8462"/>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533400">
            <a:lnSpc>
              <a:spcPct val="100000"/>
            </a:lnSpc>
            <a:spcBef>
              <a:spcPct val="0"/>
            </a:spcBef>
            <a:spcAft>
              <a:spcPts val="0"/>
            </a:spcAft>
          </a:pPr>
          <a:endParaRPr lang="en-US" sz="1200" kern="1200" noProof="0" dirty="0">
            <a:latin typeface="Corbel" pitchFamily="34" charset="0"/>
          </a:endParaRPr>
        </a:p>
      </dsp:txBody>
      <dsp:txXfrm>
        <a:off x="1887145" y="1848370"/>
        <a:ext cx="97894" cy="97894"/>
      </dsp:txXfrm>
    </dsp:sp>
    <dsp:sp modelId="{10ACC1BC-FAA0-4C63-BBDB-7440D9FB512A}">
      <dsp:nvSpPr>
        <dsp:cNvPr id="0" name=""/>
        <dsp:cNvSpPr/>
      </dsp:nvSpPr>
      <dsp:spPr>
        <a:xfrm>
          <a:off x="2213326" y="764860"/>
          <a:ext cx="1901430" cy="387181"/>
        </a:xfrm>
        <a:prstGeom prst="roundRect">
          <a:avLst>
            <a:gd name="adj" fmla="val 10000"/>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350" tIns="6350" rIns="6350" bIns="6350" numCol="1" spcCol="1270" anchor="ctr" anchorCtr="0">
          <a:noAutofit/>
        </a:bodyPr>
        <a:lstStyle/>
        <a:p>
          <a:pPr lvl="0" algn="ctr" defTabSz="444500">
            <a:lnSpc>
              <a:spcPct val="100000"/>
            </a:lnSpc>
            <a:spcBef>
              <a:spcPct val="0"/>
            </a:spcBef>
            <a:spcAft>
              <a:spcPts val="0"/>
            </a:spcAft>
          </a:pPr>
          <a:r>
            <a:rPr lang="en-US" sz="1000" b="1" kern="1200" noProof="0" dirty="0">
              <a:latin typeface="Corbel" pitchFamily="34" charset="0"/>
            </a:rPr>
            <a:t>MODULE</a:t>
          </a:r>
        </a:p>
        <a:p>
          <a:pPr lvl="0" algn="ctr" defTabSz="444500">
            <a:lnSpc>
              <a:spcPct val="100000"/>
            </a:lnSpc>
            <a:spcBef>
              <a:spcPct val="0"/>
            </a:spcBef>
            <a:spcAft>
              <a:spcPts val="0"/>
            </a:spcAft>
          </a:pPr>
          <a:r>
            <a:rPr lang="en-US" sz="1000" kern="1200" noProof="0" dirty="0">
              <a:latin typeface="Corbel" pitchFamily="34" charset="0"/>
            </a:rPr>
            <a:t>Design and Production of Knitwear</a:t>
          </a:r>
        </a:p>
      </dsp:txBody>
      <dsp:txXfrm>
        <a:off x="2224666" y="776200"/>
        <a:ext cx="1878750" cy="364501"/>
      </dsp:txXfrm>
    </dsp:sp>
    <dsp:sp modelId="{A70D8CD0-89D6-4409-83C9-9F8EB593C2F7}">
      <dsp:nvSpPr>
        <dsp:cNvPr id="0" name=""/>
        <dsp:cNvSpPr/>
      </dsp:nvSpPr>
      <dsp:spPr>
        <a:xfrm rot="19226416">
          <a:off x="4042669" y="749536"/>
          <a:ext cx="629478" cy="16924"/>
        </a:xfrm>
        <a:custGeom>
          <a:avLst/>
          <a:gdLst/>
          <a:ahLst/>
          <a:cxnLst/>
          <a:rect l="0" t="0" r="0" b="0"/>
          <a:pathLst>
            <a:path>
              <a:moveTo>
                <a:pt x="0" y="8462"/>
              </a:moveTo>
              <a:lnTo>
                <a:pt x="629478" y="8462"/>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533400">
            <a:lnSpc>
              <a:spcPct val="90000"/>
            </a:lnSpc>
            <a:spcBef>
              <a:spcPct val="0"/>
            </a:spcBef>
            <a:spcAft>
              <a:spcPct val="35000"/>
            </a:spcAft>
          </a:pPr>
          <a:endParaRPr lang="en-US" sz="1200" kern="1200" noProof="0" dirty="0"/>
        </a:p>
      </dsp:txBody>
      <dsp:txXfrm>
        <a:off x="4042669" y="443260"/>
        <a:ext cx="629478" cy="629478"/>
      </dsp:txXfrm>
    </dsp:sp>
    <dsp:sp modelId="{902DC39E-0C3D-4AD1-915F-3773C65444F9}">
      <dsp:nvSpPr>
        <dsp:cNvPr id="0" name=""/>
        <dsp:cNvSpPr/>
      </dsp:nvSpPr>
      <dsp:spPr>
        <a:xfrm rot="10800000" flipV="1">
          <a:off x="4600059" y="411296"/>
          <a:ext cx="3497562" cy="292501"/>
        </a:xfrm>
        <a:prstGeom prst="roundRect">
          <a:avLst>
            <a:gd name="adj" fmla="val 10000"/>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5715" tIns="5715" rIns="5715" bIns="5715" numCol="1" spcCol="1270" anchor="ctr" anchorCtr="0">
          <a:noAutofit/>
        </a:bodyPr>
        <a:lstStyle/>
        <a:p>
          <a:pPr lvl="0" algn="ctr" defTabSz="400050">
            <a:lnSpc>
              <a:spcPct val="100000"/>
            </a:lnSpc>
            <a:spcBef>
              <a:spcPct val="0"/>
            </a:spcBef>
            <a:spcAft>
              <a:spcPts val="0"/>
            </a:spcAft>
          </a:pPr>
          <a:r>
            <a:rPr lang="en-US" sz="900" b="1" kern="1200" noProof="0" dirty="0">
              <a:latin typeface="Corbel" pitchFamily="34" charset="0"/>
            </a:rPr>
            <a:t>COURSE</a:t>
          </a:r>
        </a:p>
        <a:p>
          <a:pPr lvl="0" algn="ctr" defTabSz="400050">
            <a:lnSpc>
              <a:spcPct val="100000"/>
            </a:lnSpc>
            <a:spcBef>
              <a:spcPct val="0"/>
            </a:spcBef>
            <a:spcAft>
              <a:spcPts val="0"/>
            </a:spcAft>
          </a:pPr>
          <a:r>
            <a:rPr lang="en-US" sz="900" b="0" kern="1200" noProof="0" dirty="0"/>
            <a:t>Design and Technologies for Weft and Warp Knitwear Production</a:t>
          </a:r>
        </a:p>
      </dsp:txBody>
      <dsp:txXfrm rot="-10800000">
        <a:off x="4608626" y="419863"/>
        <a:ext cx="3480428" cy="275367"/>
      </dsp:txXfrm>
    </dsp:sp>
    <dsp:sp modelId="{FA464CEE-9FC0-4B63-9B4F-01FA315E2C9D}">
      <dsp:nvSpPr>
        <dsp:cNvPr id="0" name=""/>
        <dsp:cNvSpPr/>
      </dsp:nvSpPr>
      <dsp:spPr>
        <a:xfrm rot="21356941">
          <a:off x="4114148" y="932803"/>
          <a:ext cx="486518" cy="16924"/>
        </a:xfrm>
        <a:custGeom>
          <a:avLst/>
          <a:gdLst/>
          <a:ahLst/>
          <a:cxnLst/>
          <a:rect l="0" t="0" r="0" b="0"/>
          <a:pathLst>
            <a:path>
              <a:moveTo>
                <a:pt x="0" y="8462"/>
              </a:moveTo>
              <a:lnTo>
                <a:pt x="486518" y="8462"/>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533400">
            <a:lnSpc>
              <a:spcPct val="90000"/>
            </a:lnSpc>
            <a:spcBef>
              <a:spcPct val="0"/>
            </a:spcBef>
            <a:spcAft>
              <a:spcPct val="35000"/>
            </a:spcAft>
          </a:pPr>
          <a:endParaRPr lang="en-US" sz="1200" kern="1200" noProof="0" dirty="0"/>
        </a:p>
      </dsp:txBody>
      <dsp:txXfrm>
        <a:off x="4114148" y="698006"/>
        <a:ext cx="486518" cy="486518"/>
      </dsp:txXfrm>
    </dsp:sp>
    <dsp:sp modelId="{2B6E6EA3-0A86-44A6-A284-1CFC9FF7FE28}">
      <dsp:nvSpPr>
        <dsp:cNvPr id="0" name=""/>
        <dsp:cNvSpPr/>
      </dsp:nvSpPr>
      <dsp:spPr>
        <a:xfrm>
          <a:off x="4600059" y="777830"/>
          <a:ext cx="3497562" cy="292501"/>
        </a:xfrm>
        <a:prstGeom prst="roundRect">
          <a:avLst>
            <a:gd name="adj" fmla="val 10000"/>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5715" tIns="5715" rIns="5715" bIns="5715" numCol="1" spcCol="1270" anchor="ctr" anchorCtr="0">
          <a:noAutofit/>
        </a:bodyPr>
        <a:lstStyle/>
        <a:p>
          <a:pPr lvl="0" algn="ctr" defTabSz="400050">
            <a:lnSpc>
              <a:spcPct val="100000"/>
            </a:lnSpc>
            <a:spcBef>
              <a:spcPct val="0"/>
            </a:spcBef>
            <a:spcAft>
              <a:spcPts val="0"/>
            </a:spcAft>
          </a:pPr>
          <a:r>
            <a:rPr lang="en-US" sz="900" b="1" kern="1200" noProof="0" dirty="0">
              <a:latin typeface="Corbel" pitchFamily="34" charset="0"/>
            </a:rPr>
            <a:t>COURSE</a:t>
          </a:r>
        </a:p>
        <a:p>
          <a:pPr lvl="0" algn="ctr" defTabSz="400050">
            <a:lnSpc>
              <a:spcPct val="100000"/>
            </a:lnSpc>
            <a:spcBef>
              <a:spcPct val="0"/>
            </a:spcBef>
            <a:spcAft>
              <a:spcPts val="0"/>
            </a:spcAft>
          </a:pPr>
          <a:r>
            <a:rPr lang="en-US" sz="900" b="0" kern="1200" noProof="0" dirty="0" smtClean="0"/>
            <a:t>Flat </a:t>
          </a:r>
          <a:r>
            <a:rPr lang="en-US" sz="900" b="0" kern="1200" noProof="0" dirty="0"/>
            <a:t>Knitting Machine </a:t>
          </a:r>
          <a:r>
            <a:rPr lang="en-US" sz="900" b="0" kern="1200" noProof="0" dirty="0" smtClean="0"/>
            <a:t>programming for </a:t>
          </a:r>
          <a:r>
            <a:rPr lang="en-US" sz="900" b="0" kern="1200" noProof="0" dirty="0"/>
            <a:t>Fabrics and 2D Shaped Fabrics</a:t>
          </a:r>
        </a:p>
      </dsp:txBody>
      <dsp:txXfrm>
        <a:off x="4608626" y="786397"/>
        <a:ext cx="3480428" cy="275367"/>
      </dsp:txXfrm>
    </dsp:sp>
    <dsp:sp modelId="{D1B2F79A-5557-448F-A817-B01BDE412C82}">
      <dsp:nvSpPr>
        <dsp:cNvPr id="0" name=""/>
        <dsp:cNvSpPr/>
      </dsp:nvSpPr>
      <dsp:spPr>
        <a:xfrm rot="2099128">
          <a:off x="4061238" y="1119803"/>
          <a:ext cx="592340" cy="16924"/>
        </a:xfrm>
        <a:custGeom>
          <a:avLst/>
          <a:gdLst/>
          <a:ahLst/>
          <a:cxnLst/>
          <a:rect l="0" t="0" r="0" b="0"/>
          <a:pathLst>
            <a:path>
              <a:moveTo>
                <a:pt x="0" y="8462"/>
              </a:moveTo>
              <a:lnTo>
                <a:pt x="592340" y="8462"/>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533400">
            <a:lnSpc>
              <a:spcPct val="90000"/>
            </a:lnSpc>
            <a:spcBef>
              <a:spcPct val="0"/>
            </a:spcBef>
            <a:spcAft>
              <a:spcPct val="35000"/>
            </a:spcAft>
          </a:pPr>
          <a:endParaRPr lang="en-US" sz="1200" kern="1200" noProof="0" dirty="0"/>
        </a:p>
      </dsp:txBody>
      <dsp:txXfrm>
        <a:off x="4061238" y="832095"/>
        <a:ext cx="592340" cy="592340"/>
      </dsp:txXfrm>
    </dsp:sp>
    <dsp:sp modelId="{A89334E6-7C9F-494B-B9B3-AA2B7E14049E}">
      <dsp:nvSpPr>
        <dsp:cNvPr id="0" name=""/>
        <dsp:cNvSpPr/>
      </dsp:nvSpPr>
      <dsp:spPr>
        <a:xfrm>
          <a:off x="4600059" y="1152009"/>
          <a:ext cx="3497562" cy="292142"/>
        </a:xfrm>
        <a:prstGeom prst="roundRect">
          <a:avLst>
            <a:gd name="adj" fmla="val 10000"/>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5715" tIns="5715" rIns="5715" bIns="5715" numCol="1" spcCol="1270" anchor="ctr" anchorCtr="0">
          <a:noAutofit/>
        </a:bodyPr>
        <a:lstStyle/>
        <a:p>
          <a:pPr lvl="0" algn="ctr" defTabSz="400050">
            <a:lnSpc>
              <a:spcPct val="100000"/>
            </a:lnSpc>
            <a:spcBef>
              <a:spcPct val="0"/>
            </a:spcBef>
            <a:spcAft>
              <a:spcPts val="0"/>
            </a:spcAft>
          </a:pPr>
          <a:r>
            <a:rPr lang="en-US" sz="900" b="1" kern="1200" noProof="0" dirty="0">
              <a:latin typeface="Corbel" pitchFamily="34" charset="0"/>
            </a:rPr>
            <a:t>COURSE</a:t>
          </a:r>
        </a:p>
        <a:p>
          <a:pPr lvl="0" algn="ctr" defTabSz="400050">
            <a:lnSpc>
              <a:spcPct val="100000"/>
            </a:lnSpc>
            <a:spcBef>
              <a:spcPct val="0"/>
            </a:spcBef>
            <a:spcAft>
              <a:spcPts val="0"/>
            </a:spcAft>
          </a:pPr>
          <a:r>
            <a:rPr lang="en-US" sz="900" b="0" kern="1200" noProof="0" dirty="0" smtClean="0"/>
            <a:t>Flat </a:t>
          </a:r>
          <a:r>
            <a:rPr lang="en-US" sz="900" b="0" kern="1200" noProof="0" dirty="0"/>
            <a:t>Knitting </a:t>
          </a:r>
          <a:r>
            <a:rPr lang="en-US" sz="900" b="0" kern="1200" noProof="0" dirty="0" smtClean="0"/>
            <a:t>Machine programming  </a:t>
          </a:r>
          <a:r>
            <a:rPr lang="en-US" sz="900" b="0" kern="1200" noProof="0" dirty="0"/>
            <a:t>for 3D Knitwear</a:t>
          </a:r>
        </a:p>
      </dsp:txBody>
      <dsp:txXfrm>
        <a:off x="4608616" y="1160566"/>
        <a:ext cx="3480448" cy="275028"/>
      </dsp:txXfrm>
    </dsp:sp>
    <dsp:sp modelId="{30C89627-0D33-4D13-8DB9-B5D300AB0845}">
      <dsp:nvSpPr>
        <dsp:cNvPr id="0" name=""/>
        <dsp:cNvSpPr/>
      </dsp:nvSpPr>
      <dsp:spPr>
        <a:xfrm rot="18252700">
          <a:off x="1443015" y="2419964"/>
          <a:ext cx="986154" cy="16924"/>
        </a:xfrm>
        <a:custGeom>
          <a:avLst/>
          <a:gdLst/>
          <a:ahLst/>
          <a:cxnLst/>
          <a:rect l="0" t="0" r="0" b="0"/>
          <a:pathLst>
            <a:path>
              <a:moveTo>
                <a:pt x="0" y="8462"/>
              </a:moveTo>
              <a:lnTo>
                <a:pt x="986154" y="8462"/>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533400">
            <a:lnSpc>
              <a:spcPct val="100000"/>
            </a:lnSpc>
            <a:spcBef>
              <a:spcPct val="0"/>
            </a:spcBef>
            <a:spcAft>
              <a:spcPts val="0"/>
            </a:spcAft>
          </a:pPr>
          <a:endParaRPr lang="en-US" sz="1200" kern="1200" noProof="0" dirty="0">
            <a:latin typeface="Corbel" pitchFamily="34" charset="0"/>
          </a:endParaRPr>
        </a:p>
      </dsp:txBody>
      <dsp:txXfrm>
        <a:off x="1911438" y="2403773"/>
        <a:ext cx="49307" cy="49307"/>
      </dsp:txXfrm>
    </dsp:sp>
    <dsp:sp modelId="{0576892E-46C9-4877-8876-AF05AD88A813}">
      <dsp:nvSpPr>
        <dsp:cNvPr id="0" name=""/>
        <dsp:cNvSpPr/>
      </dsp:nvSpPr>
      <dsp:spPr>
        <a:xfrm>
          <a:off x="2213326" y="1827077"/>
          <a:ext cx="1901430" cy="387181"/>
        </a:xfrm>
        <a:prstGeom prst="roundRect">
          <a:avLst>
            <a:gd name="adj" fmla="val 10000"/>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350" tIns="6350" rIns="6350" bIns="6350" numCol="1" spcCol="1270" anchor="ctr" anchorCtr="0">
          <a:noAutofit/>
        </a:bodyPr>
        <a:lstStyle/>
        <a:p>
          <a:pPr lvl="0" algn="ctr" defTabSz="444500">
            <a:lnSpc>
              <a:spcPct val="100000"/>
            </a:lnSpc>
            <a:spcBef>
              <a:spcPct val="0"/>
            </a:spcBef>
            <a:spcAft>
              <a:spcPts val="0"/>
            </a:spcAft>
          </a:pPr>
          <a:r>
            <a:rPr lang="en-US" sz="1000" b="1" kern="1200" noProof="0" dirty="0">
              <a:latin typeface="Corbel" pitchFamily="34" charset="0"/>
            </a:rPr>
            <a:t>MODULE</a:t>
          </a:r>
        </a:p>
        <a:p>
          <a:pPr lvl="0" algn="ctr" defTabSz="444500">
            <a:lnSpc>
              <a:spcPct val="100000"/>
            </a:lnSpc>
            <a:spcBef>
              <a:spcPct val="0"/>
            </a:spcBef>
            <a:spcAft>
              <a:spcPts val="0"/>
            </a:spcAft>
          </a:pPr>
          <a:r>
            <a:rPr lang="en-US" sz="1000" b="0" kern="1200" noProof="0" dirty="0">
              <a:latin typeface="Corbel" pitchFamily="34" charset="0"/>
            </a:rPr>
            <a:t>Apparel Design and Production</a:t>
          </a:r>
        </a:p>
      </dsp:txBody>
      <dsp:txXfrm>
        <a:off x="2224666" y="1838417"/>
        <a:ext cx="1878750" cy="364501"/>
      </dsp:txXfrm>
    </dsp:sp>
    <dsp:sp modelId="{423EB55B-0427-496C-8EEF-010F2BD6447D}">
      <dsp:nvSpPr>
        <dsp:cNvPr id="0" name=""/>
        <dsp:cNvSpPr/>
      </dsp:nvSpPr>
      <dsp:spPr>
        <a:xfrm rot="19570793">
          <a:off x="4065334" y="1849642"/>
          <a:ext cx="584147" cy="16924"/>
        </a:xfrm>
        <a:custGeom>
          <a:avLst/>
          <a:gdLst/>
          <a:ahLst/>
          <a:cxnLst/>
          <a:rect l="0" t="0" r="0" b="0"/>
          <a:pathLst>
            <a:path>
              <a:moveTo>
                <a:pt x="0" y="8462"/>
              </a:moveTo>
              <a:lnTo>
                <a:pt x="584147" y="8462"/>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1822450">
            <a:lnSpc>
              <a:spcPct val="90000"/>
            </a:lnSpc>
            <a:spcBef>
              <a:spcPct val="0"/>
            </a:spcBef>
            <a:spcAft>
              <a:spcPct val="35000"/>
            </a:spcAft>
          </a:pPr>
          <a:endParaRPr lang="en-US" sz="4100" kern="1200" noProof="0" dirty="0"/>
        </a:p>
      </dsp:txBody>
      <dsp:txXfrm>
        <a:off x="4065334" y="1566030"/>
        <a:ext cx="584147" cy="584147"/>
      </dsp:txXfrm>
    </dsp:sp>
    <dsp:sp modelId="{26802979-FDC4-4039-A8DE-BADF2F8EEA7E}">
      <dsp:nvSpPr>
        <dsp:cNvPr id="0" name=""/>
        <dsp:cNvSpPr/>
      </dsp:nvSpPr>
      <dsp:spPr>
        <a:xfrm>
          <a:off x="4600059" y="1547080"/>
          <a:ext cx="3497562" cy="296917"/>
        </a:xfrm>
        <a:prstGeom prst="roundRect">
          <a:avLst>
            <a:gd name="adj" fmla="val 10000"/>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5715" tIns="5715" rIns="5715" bIns="5715" numCol="1" spcCol="1270" anchor="ctr" anchorCtr="0">
          <a:noAutofit/>
        </a:bodyPr>
        <a:lstStyle/>
        <a:p>
          <a:pPr lvl="0" algn="ctr" defTabSz="400050">
            <a:lnSpc>
              <a:spcPct val="100000"/>
            </a:lnSpc>
            <a:spcBef>
              <a:spcPct val="0"/>
            </a:spcBef>
            <a:spcAft>
              <a:spcPts val="0"/>
            </a:spcAft>
          </a:pPr>
          <a:r>
            <a:rPr lang="en-US" sz="900" b="1" kern="1200" noProof="0" dirty="0">
              <a:latin typeface="Corbel" pitchFamily="34" charset="0"/>
            </a:rPr>
            <a:t>COURSE</a:t>
          </a:r>
        </a:p>
        <a:p>
          <a:pPr lvl="0" algn="ctr" defTabSz="400050">
            <a:lnSpc>
              <a:spcPct val="100000"/>
            </a:lnSpc>
            <a:spcBef>
              <a:spcPct val="0"/>
            </a:spcBef>
            <a:spcAft>
              <a:spcPts val="0"/>
            </a:spcAft>
          </a:pPr>
          <a:r>
            <a:rPr lang="en-US" sz="900" b="0" kern="1200" noProof="0" dirty="0"/>
            <a:t>3D </a:t>
          </a:r>
          <a:r>
            <a:rPr lang="en-US" sz="900" b="0" kern="1200" noProof="0" dirty="0" smtClean="0"/>
            <a:t>Simulation</a:t>
          </a:r>
          <a:endParaRPr lang="en-US" sz="900" kern="1200" noProof="0" dirty="0"/>
        </a:p>
      </dsp:txBody>
      <dsp:txXfrm>
        <a:off x="4608755" y="1555776"/>
        <a:ext cx="3480170" cy="279525"/>
      </dsp:txXfrm>
    </dsp:sp>
    <dsp:sp modelId="{7F108019-825D-465E-8BDD-0D021CC8CA9A}">
      <dsp:nvSpPr>
        <dsp:cNvPr id="0" name=""/>
        <dsp:cNvSpPr/>
      </dsp:nvSpPr>
      <dsp:spPr>
        <a:xfrm rot="77690">
          <a:off x="4114694" y="2017691"/>
          <a:ext cx="485427" cy="16924"/>
        </a:xfrm>
        <a:custGeom>
          <a:avLst/>
          <a:gdLst/>
          <a:ahLst/>
          <a:cxnLst/>
          <a:rect l="0" t="0" r="0" b="0"/>
          <a:pathLst>
            <a:path>
              <a:moveTo>
                <a:pt x="0" y="8462"/>
              </a:moveTo>
              <a:lnTo>
                <a:pt x="485427" y="8462"/>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1511300">
            <a:lnSpc>
              <a:spcPct val="90000"/>
            </a:lnSpc>
            <a:spcBef>
              <a:spcPct val="0"/>
            </a:spcBef>
            <a:spcAft>
              <a:spcPct val="35000"/>
            </a:spcAft>
          </a:pPr>
          <a:endParaRPr lang="en-US" sz="3400" kern="1200" noProof="0" dirty="0"/>
        </a:p>
      </dsp:txBody>
      <dsp:txXfrm>
        <a:off x="4114694" y="1783439"/>
        <a:ext cx="485427" cy="485427"/>
      </dsp:txXfrm>
    </dsp:sp>
    <dsp:sp modelId="{02DE915B-9A75-4E42-B577-9297161E581E}">
      <dsp:nvSpPr>
        <dsp:cNvPr id="0" name=""/>
        <dsp:cNvSpPr/>
      </dsp:nvSpPr>
      <dsp:spPr>
        <a:xfrm>
          <a:off x="4600059" y="1925675"/>
          <a:ext cx="3497562" cy="211924"/>
        </a:xfrm>
        <a:prstGeom prst="roundRect">
          <a:avLst>
            <a:gd name="adj" fmla="val 10000"/>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5715" tIns="5715" rIns="5715" bIns="5715" numCol="1" spcCol="1270" anchor="ctr" anchorCtr="0">
          <a:noAutofit/>
        </a:bodyPr>
        <a:lstStyle/>
        <a:p>
          <a:pPr lvl="0" algn="ctr" defTabSz="400050">
            <a:lnSpc>
              <a:spcPct val="100000"/>
            </a:lnSpc>
            <a:spcBef>
              <a:spcPct val="0"/>
            </a:spcBef>
            <a:spcAft>
              <a:spcPts val="0"/>
            </a:spcAft>
          </a:pPr>
          <a:r>
            <a:rPr lang="en-US" sz="900" b="1" kern="1200" noProof="0" dirty="0">
              <a:latin typeface="Corbel" pitchFamily="34" charset="0"/>
            </a:rPr>
            <a:t>COURSE</a:t>
          </a:r>
        </a:p>
        <a:p>
          <a:pPr lvl="0" algn="ctr" defTabSz="400050">
            <a:lnSpc>
              <a:spcPct val="100000"/>
            </a:lnSpc>
            <a:spcBef>
              <a:spcPct val="0"/>
            </a:spcBef>
            <a:spcAft>
              <a:spcPts val="0"/>
            </a:spcAft>
          </a:pPr>
          <a:r>
            <a:rPr lang="en-US" sz="900" kern="1200" noProof="0" dirty="0">
              <a:latin typeface="Corbel" pitchFamily="34" charset="0"/>
            </a:rPr>
            <a:t>ICT </a:t>
          </a:r>
          <a:r>
            <a:rPr lang="en-US" sz="900" kern="1200" noProof="0" dirty="0" smtClean="0">
              <a:latin typeface="Corbel" pitchFamily="34" charset="0"/>
            </a:rPr>
            <a:t> </a:t>
          </a:r>
          <a:r>
            <a:rPr lang="en-US" sz="900" kern="1200" noProof="0" dirty="0">
              <a:latin typeface="Corbel" pitchFamily="34" charset="0"/>
            </a:rPr>
            <a:t>in Apparel Production</a:t>
          </a:r>
          <a:endParaRPr lang="en-US" sz="900" kern="1200" noProof="0" dirty="0"/>
        </a:p>
      </dsp:txBody>
      <dsp:txXfrm>
        <a:off x="4606266" y="1931882"/>
        <a:ext cx="3485148" cy="199510"/>
      </dsp:txXfrm>
    </dsp:sp>
    <dsp:sp modelId="{D55B2CA5-712D-884E-8B90-6EF40A137F8C}">
      <dsp:nvSpPr>
        <dsp:cNvPr id="0" name=""/>
        <dsp:cNvSpPr/>
      </dsp:nvSpPr>
      <dsp:spPr>
        <a:xfrm rot="2021864">
          <a:off x="4065876" y="2173607"/>
          <a:ext cx="581821" cy="16924"/>
        </a:xfrm>
        <a:custGeom>
          <a:avLst/>
          <a:gdLst/>
          <a:ahLst/>
          <a:cxnLst/>
          <a:rect l="0" t="0" r="0" b="0"/>
          <a:pathLst>
            <a:path>
              <a:moveTo>
                <a:pt x="0" y="8462"/>
              </a:moveTo>
              <a:lnTo>
                <a:pt x="581821" y="8462"/>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it-IT" sz="500" kern="1200"/>
        </a:p>
      </dsp:txBody>
      <dsp:txXfrm>
        <a:off x="4342241" y="2167523"/>
        <a:ext cx="29091" cy="29091"/>
      </dsp:txXfrm>
    </dsp:sp>
    <dsp:sp modelId="{8FCB2F83-C6DD-3C44-A776-C2EAD4DD90DF}">
      <dsp:nvSpPr>
        <dsp:cNvPr id="0" name=""/>
        <dsp:cNvSpPr/>
      </dsp:nvSpPr>
      <dsp:spPr>
        <a:xfrm>
          <a:off x="4598818" y="2219277"/>
          <a:ext cx="3497562" cy="248385"/>
        </a:xfrm>
        <a:prstGeom prst="roundRect">
          <a:avLst>
            <a:gd name="adj" fmla="val 10000"/>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5715" tIns="5715" rIns="5715" bIns="5715" numCol="1" spcCol="1270" anchor="ctr" anchorCtr="0">
          <a:noAutofit/>
        </a:bodyPr>
        <a:lstStyle/>
        <a:p>
          <a:pPr lvl="0" algn="ctr" defTabSz="400050">
            <a:lnSpc>
              <a:spcPct val="100000"/>
            </a:lnSpc>
            <a:spcBef>
              <a:spcPct val="0"/>
            </a:spcBef>
            <a:spcAft>
              <a:spcPts val="0"/>
            </a:spcAft>
          </a:pPr>
          <a:r>
            <a:rPr lang="en-US" sz="900" b="1" kern="1200" noProof="0" dirty="0" smtClean="0">
              <a:latin typeface="Corbel" pitchFamily="34" charset="0"/>
            </a:rPr>
            <a:t>COURSE</a:t>
          </a:r>
        </a:p>
        <a:p>
          <a:pPr lvl="0" algn="ctr" defTabSz="400050">
            <a:lnSpc>
              <a:spcPct val="100000"/>
            </a:lnSpc>
            <a:spcBef>
              <a:spcPct val="0"/>
            </a:spcBef>
            <a:spcAft>
              <a:spcPts val="0"/>
            </a:spcAft>
          </a:pPr>
          <a:r>
            <a:rPr lang="en-US" sz="900" kern="1200" noProof="0" dirty="0" smtClean="0">
              <a:latin typeface="Corbel" pitchFamily="34" charset="0"/>
            </a:rPr>
            <a:t>2D CAD Pattern Making</a:t>
          </a:r>
          <a:endParaRPr lang="en-US" sz="900" kern="1200" noProof="0" dirty="0">
            <a:latin typeface="Corbel" pitchFamily="34" charset="0"/>
          </a:endParaRPr>
        </a:p>
      </dsp:txBody>
      <dsp:txXfrm>
        <a:off x="4606093" y="2226552"/>
        <a:ext cx="3483012" cy="233835"/>
      </dsp:txXfrm>
    </dsp:sp>
    <dsp:sp modelId="{2FD431D9-1C09-46B2-A3BB-FB2B8DC49CE0}">
      <dsp:nvSpPr>
        <dsp:cNvPr id="0" name=""/>
        <dsp:cNvSpPr/>
      </dsp:nvSpPr>
      <dsp:spPr>
        <a:xfrm rot="21445810">
          <a:off x="1658580" y="2815280"/>
          <a:ext cx="555025" cy="16924"/>
        </a:xfrm>
        <a:custGeom>
          <a:avLst/>
          <a:gdLst/>
          <a:ahLst/>
          <a:cxnLst/>
          <a:rect l="0" t="0" r="0" b="0"/>
          <a:pathLst>
            <a:path>
              <a:moveTo>
                <a:pt x="0" y="8462"/>
              </a:moveTo>
              <a:lnTo>
                <a:pt x="555025" y="8462"/>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533400">
            <a:lnSpc>
              <a:spcPct val="100000"/>
            </a:lnSpc>
            <a:spcBef>
              <a:spcPct val="0"/>
            </a:spcBef>
            <a:spcAft>
              <a:spcPts val="0"/>
            </a:spcAft>
          </a:pPr>
          <a:endParaRPr lang="en-US" sz="1200" kern="1200" noProof="0" dirty="0">
            <a:latin typeface="Corbel" pitchFamily="34" charset="0"/>
          </a:endParaRPr>
        </a:p>
      </dsp:txBody>
      <dsp:txXfrm>
        <a:off x="1922217" y="2809866"/>
        <a:ext cx="27751" cy="27751"/>
      </dsp:txXfrm>
    </dsp:sp>
    <dsp:sp modelId="{A8FF38BE-99C5-4A74-B18D-C13D8127EEE2}">
      <dsp:nvSpPr>
        <dsp:cNvPr id="0" name=""/>
        <dsp:cNvSpPr/>
      </dsp:nvSpPr>
      <dsp:spPr>
        <a:xfrm>
          <a:off x="2213326" y="2617708"/>
          <a:ext cx="1901430" cy="387181"/>
        </a:xfrm>
        <a:prstGeom prst="roundRect">
          <a:avLst>
            <a:gd name="adj" fmla="val 10000"/>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350" tIns="6350" rIns="6350" bIns="6350" numCol="1" spcCol="1270" anchor="ctr" anchorCtr="0">
          <a:noAutofit/>
        </a:bodyPr>
        <a:lstStyle/>
        <a:p>
          <a:pPr lvl="0" algn="ctr" defTabSz="444500">
            <a:lnSpc>
              <a:spcPct val="100000"/>
            </a:lnSpc>
            <a:spcBef>
              <a:spcPct val="0"/>
            </a:spcBef>
            <a:spcAft>
              <a:spcPts val="0"/>
            </a:spcAft>
          </a:pPr>
          <a:r>
            <a:rPr lang="en-US" sz="1000" b="1" kern="1200" noProof="0" dirty="0">
              <a:latin typeface="Corbel" pitchFamily="34" charset="0"/>
            </a:rPr>
            <a:t>MODULE</a:t>
          </a:r>
        </a:p>
        <a:p>
          <a:pPr lvl="0" algn="ctr" defTabSz="444500">
            <a:lnSpc>
              <a:spcPct val="100000"/>
            </a:lnSpc>
            <a:spcBef>
              <a:spcPct val="0"/>
            </a:spcBef>
            <a:spcAft>
              <a:spcPts val="0"/>
            </a:spcAft>
          </a:pPr>
          <a:r>
            <a:rPr lang="en-US" sz="1000" b="0" kern="1200" noProof="0" dirty="0">
              <a:effectLst/>
              <a:latin typeface="Calibri"/>
              <a:ea typeface="Calibri"/>
              <a:cs typeface="Times New Roman"/>
            </a:rPr>
            <a:t>Design and Production of Technical, Smart and Intelligent Textiles</a:t>
          </a:r>
          <a:endParaRPr lang="en-US" sz="1000" b="0" kern="1200" noProof="0" dirty="0">
            <a:latin typeface="Corbel" pitchFamily="34" charset="0"/>
          </a:endParaRPr>
        </a:p>
      </dsp:txBody>
      <dsp:txXfrm>
        <a:off x="2224666" y="2629048"/>
        <a:ext cx="1878750" cy="364501"/>
      </dsp:txXfrm>
    </dsp:sp>
    <dsp:sp modelId="{C07D7F77-AFB4-4C60-A175-6E83EC46F883}">
      <dsp:nvSpPr>
        <dsp:cNvPr id="0" name=""/>
        <dsp:cNvSpPr/>
      </dsp:nvSpPr>
      <dsp:spPr>
        <a:xfrm rot="20530819">
          <a:off x="4102528" y="2724838"/>
          <a:ext cx="509759" cy="16924"/>
        </a:xfrm>
        <a:custGeom>
          <a:avLst/>
          <a:gdLst/>
          <a:ahLst/>
          <a:cxnLst/>
          <a:rect l="0" t="0" r="0" b="0"/>
          <a:pathLst>
            <a:path>
              <a:moveTo>
                <a:pt x="0" y="8462"/>
              </a:moveTo>
              <a:lnTo>
                <a:pt x="509759" y="8462"/>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1600200">
            <a:lnSpc>
              <a:spcPct val="90000"/>
            </a:lnSpc>
            <a:spcBef>
              <a:spcPct val="0"/>
            </a:spcBef>
            <a:spcAft>
              <a:spcPct val="35000"/>
            </a:spcAft>
          </a:pPr>
          <a:endParaRPr lang="en-US" sz="3600" kern="1200" noProof="0" dirty="0"/>
        </a:p>
      </dsp:txBody>
      <dsp:txXfrm>
        <a:off x="4102528" y="2478421"/>
        <a:ext cx="509759" cy="509759"/>
      </dsp:txXfrm>
    </dsp:sp>
    <dsp:sp modelId="{0564CF49-1E45-4132-A85A-244B3D37FFAA}">
      <dsp:nvSpPr>
        <dsp:cNvPr id="0" name=""/>
        <dsp:cNvSpPr/>
      </dsp:nvSpPr>
      <dsp:spPr>
        <a:xfrm>
          <a:off x="4600059" y="2549339"/>
          <a:ext cx="3497562" cy="211924"/>
        </a:xfrm>
        <a:prstGeom prst="roundRect">
          <a:avLst>
            <a:gd name="adj" fmla="val 10000"/>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5715" tIns="5715" rIns="5715" bIns="5715" numCol="1" spcCol="1270" anchor="ctr" anchorCtr="0">
          <a:noAutofit/>
        </a:bodyPr>
        <a:lstStyle/>
        <a:p>
          <a:pPr lvl="0" algn="ctr" defTabSz="400050">
            <a:lnSpc>
              <a:spcPct val="100000"/>
            </a:lnSpc>
            <a:spcBef>
              <a:spcPct val="0"/>
            </a:spcBef>
            <a:spcAft>
              <a:spcPts val="0"/>
            </a:spcAft>
          </a:pPr>
          <a:r>
            <a:rPr lang="en-US" sz="900" b="1" kern="1200" noProof="0" dirty="0" smtClean="0">
              <a:latin typeface="Corbel" pitchFamily="34" charset="0"/>
            </a:rPr>
            <a:t>COURSE</a:t>
          </a:r>
        </a:p>
        <a:p>
          <a:pPr lvl="0" algn="ctr" defTabSz="400050">
            <a:lnSpc>
              <a:spcPct val="100000"/>
            </a:lnSpc>
            <a:spcBef>
              <a:spcPct val="0"/>
            </a:spcBef>
            <a:spcAft>
              <a:spcPts val="0"/>
            </a:spcAft>
          </a:pPr>
          <a:r>
            <a:rPr lang="en-US" sz="900" kern="1200" noProof="0" dirty="0" smtClean="0">
              <a:latin typeface="Corbel" pitchFamily="34" charset="0"/>
            </a:rPr>
            <a:t>Smart and Intelligent Textiles</a:t>
          </a:r>
          <a:endParaRPr lang="en-US" sz="900" kern="1200" noProof="0" dirty="0">
            <a:latin typeface="Corbel" pitchFamily="34" charset="0"/>
          </a:endParaRPr>
        </a:p>
      </dsp:txBody>
      <dsp:txXfrm>
        <a:off x="4606266" y="2555546"/>
        <a:ext cx="3485148" cy="199510"/>
      </dsp:txXfrm>
    </dsp:sp>
    <dsp:sp modelId="{7F304677-D1DF-4D78-82B3-8B346FA96DDD}">
      <dsp:nvSpPr>
        <dsp:cNvPr id="0" name=""/>
        <dsp:cNvSpPr/>
      </dsp:nvSpPr>
      <dsp:spPr>
        <a:xfrm rot="949817">
          <a:off x="4105191" y="2871639"/>
          <a:ext cx="504434" cy="16924"/>
        </a:xfrm>
        <a:custGeom>
          <a:avLst/>
          <a:gdLst/>
          <a:ahLst/>
          <a:cxnLst/>
          <a:rect l="0" t="0" r="0" b="0"/>
          <a:pathLst>
            <a:path>
              <a:moveTo>
                <a:pt x="0" y="8462"/>
              </a:moveTo>
              <a:lnTo>
                <a:pt x="504434" y="8462"/>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1600200">
            <a:lnSpc>
              <a:spcPct val="90000"/>
            </a:lnSpc>
            <a:spcBef>
              <a:spcPct val="0"/>
            </a:spcBef>
            <a:spcAft>
              <a:spcPct val="35000"/>
            </a:spcAft>
          </a:pPr>
          <a:endParaRPr lang="en-US" sz="3600" kern="1200" noProof="0" dirty="0"/>
        </a:p>
      </dsp:txBody>
      <dsp:txXfrm>
        <a:off x="4105191" y="2627884"/>
        <a:ext cx="504434" cy="504434"/>
      </dsp:txXfrm>
    </dsp:sp>
    <dsp:sp modelId="{1AEE54FD-D628-4C5F-930B-72188564BF94}">
      <dsp:nvSpPr>
        <dsp:cNvPr id="0" name=""/>
        <dsp:cNvSpPr/>
      </dsp:nvSpPr>
      <dsp:spPr>
        <a:xfrm>
          <a:off x="4600059" y="2842941"/>
          <a:ext cx="3497562" cy="211924"/>
        </a:xfrm>
        <a:prstGeom prst="roundRect">
          <a:avLst>
            <a:gd name="adj" fmla="val 10000"/>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5715" tIns="5715" rIns="5715" bIns="5715" numCol="1" spcCol="1270" anchor="ctr" anchorCtr="0">
          <a:noAutofit/>
        </a:bodyPr>
        <a:lstStyle/>
        <a:p>
          <a:pPr lvl="0" algn="ctr" defTabSz="400050">
            <a:lnSpc>
              <a:spcPct val="100000"/>
            </a:lnSpc>
            <a:spcBef>
              <a:spcPct val="0"/>
            </a:spcBef>
            <a:spcAft>
              <a:spcPts val="0"/>
            </a:spcAft>
          </a:pPr>
          <a:r>
            <a:rPr lang="en-US" sz="900" b="1" kern="1200" noProof="0" dirty="0" smtClean="0">
              <a:latin typeface="Corbel" pitchFamily="34" charset="0"/>
            </a:rPr>
            <a:t>COURSE</a:t>
          </a:r>
        </a:p>
        <a:p>
          <a:pPr lvl="0" algn="ctr" defTabSz="400050">
            <a:lnSpc>
              <a:spcPct val="100000"/>
            </a:lnSpc>
            <a:spcBef>
              <a:spcPct val="0"/>
            </a:spcBef>
            <a:spcAft>
              <a:spcPts val="0"/>
            </a:spcAft>
          </a:pPr>
          <a:r>
            <a:rPr lang="en-US" sz="900" b="0" kern="1200" noProof="0" dirty="0" smtClean="0">
              <a:latin typeface="Corbel" pitchFamily="34" charset="0"/>
            </a:rPr>
            <a:t>Technical Textiles: Construction and Testing</a:t>
          </a:r>
          <a:endParaRPr lang="en-US" sz="900" b="0" kern="1200" noProof="0" dirty="0">
            <a:latin typeface="Corbel" pitchFamily="34" charset="0"/>
          </a:endParaRPr>
        </a:p>
      </dsp:txBody>
      <dsp:txXfrm>
        <a:off x="4606266" y="2849148"/>
        <a:ext cx="3485148" cy="199510"/>
      </dsp:txXfrm>
    </dsp:sp>
    <dsp:sp modelId="{A20A187D-4D04-410F-8EA4-EE14187C8A01}">
      <dsp:nvSpPr>
        <dsp:cNvPr id="0" name=""/>
        <dsp:cNvSpPr/>
      </dsp:nvSpPr>
      <dsp:spPr>
        <a:xfrm rot="3210043">
          <a:off x="1470007" y="3202392"/>
          <a:ext cx="932171" cy="16924"/>
        </a:xfrm>
        <a:custGeom>
          <a:avLst/>
          <a:gdLst/>
          <a:ahLst/>
          <a:cxnLst/>
          <a:rect l="0" t="0" r="0" b="0"/>
          <a:pathLst>
            <a:path>
              <a:moveTo>
                <a:pt x="0" y="8462"/>
              </a:moveTo>
              <a:lnTo>
                <a:pt x="932171" y="8462"/>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533400">
            <a:lnSpc>
              <a:spcPct val="100000"/>
            </a:lnSpc>
            <a:spcBef>
              <a:spcPct val="0"/>
            </a:spcBef>
            <a:spcAft>
              <a:spcPts val="0"/>
            </a:spcAft>
          </a:pPr>
          <a:endParaRPr lang="en-US" sz="1200" kern="1200" noProof="0" dirty="0">
            <a:latin typeface="Corbel" pitchFamily="34" charset="0"/>
          </a:endParaRPr>
        </a:p>
      </dsp:txBody>
      <dsp:txXfrm>
        <a:off x="1912788" y="3187550"/>
        <a:ext cx="46608" cy="46608"/>
      </dsp:txXfrm>
    </dsp:sp>
    <dsp:sp modelId="{C9CF539B-5E7A-4F8B-9500-B29155FA402B}">
      <dsp:nvSpPr>
        <dsp:cNvPr id="0" name=""/>
        <dsp:cNvSpPr/>
      </dsp:nvSpPr>
      <dsp:spPr>
        <a:xfrm>
          <a:off x="2213326" y="3391933"/>
          <a:ext cx="1901430" cy="387181"/>
        </a:xfrm>
        <a:prstGeom prst="roundRect">
          <a:avLst>
            <a:gd name="adj" fmla="val 10000"/>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350" tIns="6350" rIns="6350" bIns="6350" numCol="1" spcCol="1270" anchor="ctr" anchorCtr="0">
          <a:noAutofit/>
        </a:bodyPr>
        <a:lstStyle/>
        <a:p>
          <a:pPr lvl="0" algn="ctr" defTabSz="444500">
            <a:lnSpc>
              <a:spcPct val="100000"/>
            </a:lnSpc>
            <a:spcBef>
              <a:spcPct val="0"/>
            </a:spcBef>
            <a:spcAft>
              <a:spcPts val="0"/>
            </a:spcAft>
          </a:pPr>
          <a:r>
            <a:rPr lang="en-US" sz="1000" b="1" kern="1200" noProof="0" dirty="0">
              <a:latin typeface="Corbel" pitchFamily="34" charset="0"/>
            </a:rPr>
            <a:t>MODULE</a:t>
          </a:r>
        </a:p>
        <a:p>
          <a:pPr lvl="0" algn="ctr" defTabSz="444500">
            <a:lnSpc>
              <a:spcPct val="100000"/>
            </a:lnSpc>
            <a:spcBef>
              <a:spcPct val="0"/>
            </a:spcBef>
            <a:spcAft>
              <a:spcPts val="0"/>
            </a:spcAft>
          </a:pPr>
          <a:r>
            <a:rPr lang="en-US" sz="1000" b="0" kern="1200" noProof="0" dirty="0">
              <a:latin typeface="Corbel" pitchFamily="34" charset="0"/>
            </a:rPr>
            <a:t>Finishing, Printing and Functionalization</a:t>
          </a:r>
        </a:p>
      </dsp:txBody>
      <dsp:txXfrm>
        <a:off x="2224666" y="3403273"/>
        <a:ext cx="1878750" cy="364501"/>
      </dsp:txXfrm>
    </dsp:sp>
    <dsp:sp modelId="{AC9DBC7D-CA1E-4039-91A0-1E9D0CD349FE}">
      <dsp:nvSpPr>
        <dsp:cNvPr id="0" name=""/>
        <dsp:cNvSpPr/>
      </dsp:nvSpPr>
      <dsp:spPr>
        <a:xfrm rot="19484808">
          <a:off x="4060263" y="3405552"/>
          <a:ext cx="594290" cy="16924"/>
        </a:xfrm>
        <a:custGeom>
          <a:avLst/>
          <a:gdLst/>
          <a:ahLst/>
          <a:cxnLst/>
          <a:rect l="0" t="0" r="0" b="0"/>
          <a:pathLst>
            <a:path>
              <a:moveTo>
                <a:pt x="0" y="8462"/>
              </a:moveTo>
              <a:lnTo>
                <a:pt x="594290" y="8462"/>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1866900">
            <a:lnSpc>
              <a:spcPct val="90000"/>
            </a:lnSpc>
            <a:spcBef>
              <a:spcPct val="0"/>
            </a:spcBef>
            <a:spcAft>
              <a:spcPct val="35000"/>
            </a:spcAft>
          </a:pPr>
          <a:endParaRPr lang="en-US" sz="4200" kern="1200" noProof="0" dirty="0"/>
        </a:p>
      </dsp:txBody>
      <dsp:txXfrm>
        <a:off x="4060263" y="3116869"/>
        <a:ext cx="594290" cy="594290"/>
      </dsp:txXfrm>
    </dsp:sp>
    <dsp:sp modelId="{06A1CCB4-89A7-4C9A-B4ED-9B6F9866BD4C}">
      <dsp:nvSpPr>
        <dsp:cNvPr id="0" name=""/>
        <dsp:cNvSpPr/>
      </dsp:nvSpPr>
      <dsp:spPr>
        <a:xfrm>
          <a:off x="4600059" y="3136543"/>
          <a:ext cx="3497562" cy="211924"/>
        </a:xfrm>
        <a:prstGeom prst="roundRect">
          <a:avLst>
            <a:gd name="adj" fmla="val 10000"/>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5715" tIns="5715" rIns="5715" bIns="5715" numCol="1" spcCol="1270" anchor="ctr" anchorCtr="0">
          <a:noAutofit/>
        </a:bodyPr>
        <a:lstStyle/>
        <a:p>
          <a:pPr lvl="0" algn="ctr" defTabSz="400050">
            <a:lnSpc>
              <a:spcPct val="100000"/>
            </a:lnSpc>
            <a:spcBef>
              <a:spcPct val="0"/>
            </a:spcBef>
            <a:spcAft>
              <a:spcPts val="0"/>
            </a:spcAft>
          </a:pPr>
          <a:r>
            <a:rPr lang="en-US" sz="900" b="1" kern="1200" noProof="0" dirty="0" smtClean="0">
              <a:latin typeface="Corbel" pitchFamily="34" charset="0"/>
            </a:rPr>
            <a:t>COURSE</a:t>
          </a:r>
        </a:p>
        <a:p>
          <a:pPr lvl="0" algn="ctr" defTabSz="400050">
            <a:lnSpc>
              <a:spcPct val="100000"/>
            </a:lnSpc>
            <a:spcBef>
              <a:spcPct val="0"/>
            </a:spcBef>
            <a:spcAft>
              <a:spcPts val="0"/>
            </a:spcAft>
          </a:pPr>
          <a:r>
            <a:rPr lang="en-US" sz="900" b="0" kern="1200" noProof="0" dirty="0" smtClean="0">
              <a:latin typeface="Corbel" pitchFamily="34" charset="0"/>
            </a:rPr>
            <a:t>Basic principles of textile printing</a:t>
          </a:r>
          <a:endParaRPr lang="en-US" sz="900" b="0" kern="1200" noProof="0" dirty="0">
            <a:latin typeface="Corbel" pitchFamily="34" charset="0"/>
          </a:endParaRPr>
        </a:p>
      </dsp:txBody>
      <dsp:txXfrm>
        <a:off x="4606266" y="3142750"/>
        <a:ext cx="3485148" cy="199510"/>
      </dsp:txXfrm>
    </dsp:sp>
    <dsp:sp modelId="{0D028F04-19DA-4F88-99D8-0091292CC9A1}">
      <dsp:nvSpPr>
        <dsp:cNvPr id="0" name=""/>
        <dsp:cNvSpPr/>
      </dsp:nvSpPr>
      <dsp:spPr>
        <a:xfrm rot="21251144">
          <a:off x="4113501" y="3552353"/>
          <a:ext cx="487812" cy="16924"/>
        </a:xfrm>
        <a:custGeom>
          <a:avLst/>
          <a:gdLst/>
          <a:ahLst/>
          <a:cxnLst/>
          <a:rect l="0" t="0" r="0" b="0"/>
          <a:pathLst>
            <a:path>
              <a:moveTo>
                <a:pt x="0" y="8462"/>
              </a:moveTo>
              <a:lnTo>
                <a:pt x="487812" y="8462"/>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1511300">
            <a:lnSpc>
              <a:spcPct val="90000"/>
            </a:lnSpc>
            <a:spcBef>
              <a:spcPct val="0"/>
            </a:spcBef>
            <a:spcAft>
              <a:spcPct val="35000"/>
            </a:spcAft>
          </a:pPr>
          <a:endParaRPr lang="en-US" sz="3400" kern="1200" noProof="0" dirty="0"/>
        </a:p>
      </dsp:txBody>
      <dsp:txXfrm>
        <a:off x="4113501" y="3316909"/>
        <a:ext cx="487812" cy="487812"/>
      </dsp:txXfrm>
    </dsp:sp>
    <dsp:sp modelId="{2D1BB932-4883-4D87-A02F-CE591F798E92}">
      <dsp:nvSpPr>
        <dsp:cNvPr id="0" name=""/>
        <dsp:cNvSpPr/>
      </dsp:nvSpPr>
      <dsp:spPr>
        <a:xfrm>
          <a:off x="4600059" y="3430144"/>
          <a:ext cx="3497562" cy="211924"/>
        </a:xfrm>
        <a:prstGeom prst="roundRect">
          <a:avLst>
            <a:gd name="adj" fmla="val 10000"/>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350" tIns="6350" rIns="6350" bIns="6350" numCol="1" spcCol="1270" anchor="ctr" anchorCtr="0">
          <a:noAutofit/>
        </a:bodyPr>
        <a:lstStyle/>
        <a:p>
          <a:pPr lvl="0" algn="ctr" defTabSz="444500">
            <a:lnSpc>
              <a:spcPct val="100000"/>
            </a:lnSpc>
            <a:spcBef>
              <a:spcPct val="0"/>
            </a:spcBef>
            <a:spcAft>
              <a:spcPts val="0"/>
            </a:spcAft>
          </a:pPr>
          <a:r>
            <a:rPr lang="en-US" sz="1000" kern="1200" noProof="0" dirty="0" smtClean="0"/>
            <a:t>COURSE</a:t>
          </a:r>
        </a:p>
        <a:p>
          <a:pPr lvl="0" algn="ctr" defTabSz="444500">
            <a:lnSpc>
              <a:spcPct val="100000"/>
            </a:lnSpc>
            <a:spcBef>
              <a:spcPct val="0"/>
            </a:spcBef>
            <a:spcAft>
              <a:spcPts val="0"/>
            </a:spcAft>
          </a:pPr>
          <a:r>
            <a:rPr lang="en-US" sz="900" b="0" kern="1200" noProof="0" dirty="0" smtClean="0">
              <a:latin typeface="Corbel" pitchFamily="34" charset="0"/>
            </a:rPr>
            <a:t>Finishing in the function of digital printing</a:t>
          </a:r>
          <a:endParaRPr lang="en-US" sz="900" b="0" kern="1200" noProof="0" dirty="0">
            <a:latin typeface="Corbel" pitchFamily="34" charset="0"/>
          </a:endParaRPr>
        </a:p>
      </dsp:txBody>
      <dsp:txXfrm>
        <a:off x="4606266" y="3436351"/>
        <a:ext cx="3485148" cy="199510"/>
      </dsp:txXfrm>
    </dsp:sp>
    <dsp:sp modelId="{36D475C9-2E2F-544E-BF2C-0F5D999F1873}">
      <dsp:nvSpPr>
        <dsp:cNvPr id="0" name=""/>
        <dsp:cNvSpPr/>
      </dsp:nvSpPr>
      <dsp:spPr>
        <a:xfrm rot="1792093">
          <a:off x="4077375" y="3717214"/>
          <a:ext cx="562853" cy="16924"/>
        </a:xfrm>
        <a:custGeom>
          <a:avLst/>
          <a:gdLst/>
          <a:ahLst/>
          <a:cxnLst/>
          <a:rect l="0" t="0" r="0" b="0"/>
          <a:pathLst>
            <a:path>
              <a:moveTo>
                <a:pt x="0" y="8462"/>
              </a:moveTo>
              <a:lnTo>
                <a:pt x="562853" y="8462"/>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it-IT" sz="500" kern="1200"/>
        </a:p>
      </dsp:txBody>
      <dsp:txXfrm>
        <a:off x="4344730" y="3711605"/>
        <a:ext cx="28142" cy="28142"/>
      </dsp:txXfrm>
    </dsp:sp>
    <dsp:sp modelId="{D76B76B5-2420-D94B-BEB6-5F9AC5851322}">
      <dsp:nvSpPr>
        <dsp:cNvPr id="0" name=""/>
        <dsp:cNvSpPr/>
      </dsp:nvSpPr>
      <dsp:spPr>
        <a:xfrm>
          <a:off x="4602847" y="3723746"/>
          <a:ext cx="3497562" cy="284165"/>
        </a:xfrm>
        <a:prstGeom prst="roundRect">
          <a:avLst>
            <a:gd name="adj" fmla="val 10000"/>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350" tIns="6350" rIns="6350" bIns="6350" numCol="1" spcCol="1270" anchor="ctr" anchorCtr="0">
          <a:noAutofit/>
        </a:bodyPr>
        <a:lstStyle/>
        <a:p>
          <a:pPr lvl="0" algn="ctr" defTabSz="444500">
            <a:lnSpc>
              <a:spcPct val="100000"/>
            </a:lnSpc>
            <a:spcBef>
              <a:spcPct val="0"/>
            </a:spcBef>
            <a:spcAft>
              <a:spcPts val="0"/>
            </a:spcAft>
          </a:pPr>
          <a:r>
            <a:rPr lang="en-US" sz="1000" b="1" kern="1200" noProof="0" dirty="0" smtClean="0"/>
            <a:t>COURSE</a:t>
          </a:r>
        </a:p>
        <a:p>
          <a:pPr lvl="0" algn="ctr" defTabSz="444500">
            <a:lnSpc>
              <a:spcPct val="100000"/>
            </a:lnSpc>
            <a:spcBef>
              <a:spcPct val="0"/>
            </a:spcBef>
            <a:spcAft>
              <a:spcPts val="0"/>
            </a:spcAft>
          </a:pPr>
          <a:r>
            <a:rPr lang="en-US" sz="900" b="0" kern="1200" noProof="0" dirty="0" smtClean="0">
              <a:latin typeface="Corbel" pitchFamily="34" charset="0"/>
            </a:rPr>
            <a:t>Novel trends in textile functionalization</a:t>
          </a:r>
          <a:endParaRPr lang="en-US" sz="900" b="0" kern="1200" noProof="0" dirty="0">
            <a:latin typeface="Corbel" pitchFamily="34" charset="0"/>
          </a:endParaRPr>
        </a:p>
      </dsp:txBody>
      <dsp:txXfrm>
        <a:off x="4611170" y="3732069"/>
        <a:ext cx="3480916" cy="267519"/>
      </dsp:txXfrm>
    </dsp:sp>
    <dsp:sp modelId="{41DF95A0-09F6-4132-BC96-612A8E48DD4E}">
      <dsp:nvSpPr>
        <dsp:cNvPr id="0" name=""/>
        <dsp:cNvSpPr/>
      </dsp:nvSpPr>
      <dsp:spPr>
        <a:xfrm rot="4197149">
          <a:off x="1127358" y="3587455"/>
          <a:ext cx="1617468" cy="16924"/>
        </a:xfrm>
        <a:custGeom>
          <a:avLst/>
          <a:gdLst/>
          <a:ahLst/>
          <a:cxnLst/>
          <a:rect l="0" t="0" r="0" b="0"/>
          <a:pathLst>
            <a:path>
              <a:moveTo>
                <a:pt x="0" y="8462"/>
              </a:moveTo>
              <a:lnTo>
                <a:pt x="1617468" y="8462"/>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533400">
            <a:lnSpc>
              <a:spcPct val="100000"/>
            </a:lnSpc>
            <a:spcBef>
              <a:spcPct val="0"/>
            </a:spcBef>
            <a:spcAft>
              <a:spcPts val="0"/>
            </a:spcAft>
          </a:pPr>
          <a:endParaRPr lang="en-US" sz="1200" kern="1200" noProof="0" dirty="0">
            <a:latin typeface="Corbel" pitchFamily="34" charset="0"/>
          </a:endParaRPr>
        </a:p>
      </dsp:txBody>
      <dsp:txXfrm>
        <a:off x="1895656" y="3555480"/>
        <a:ext cx="80873" cy="80873"/>
      </dsp:txXfrm>
    </dsp:sp>
    <dsp:sp modelId="{DF32D758-90E6-4EC3-9437-5F11AF6CDFD1}">
      <dsp:nvSpPr>
        <dsp:cNvPr id="0" name=""/>
        <dsp:cNvSpPr/>
      </dsp:nvSpPr>
      <dsp:spPr>
        <a:xfrm>
          <a:off x="2213326" y="4162058"/>
          <a:ext cx="1901430" cy="387181"/>
        </a:xfrm>
        <a:prstGeom prst="roundRect">
          <a:avLst>
            <a:gd name="adj" fmla="val 10000"/>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350" tIns="6350" rIns="6350" bIns="6350" numCol="1" spcCol="1270" anchor="ctr" anchorCtr="0">
          <a:noAutofit/>
        </a:bodyPr>
        <a:lstStyle/>
        <a:p>
          <a:pPr lvl="0" algn="ctr" defTabSz="444500">
            <a:lnSpc>
              <a:spcPct val="100000"/>
            </a:lnSpc>
            <a:spcBef>
              <a:spcPct val="0"/>
            </a:spcBef>
            <a:spcAft>
              <a:spcPts val="0"/>
            </a:spcAft>
          </a:pPr>
          <a:r>
            <a:rPr lang="en-US" sz="1000" b="1" kern="1200" noProof="0" dirty="0">
              <a:latin typeface="Corbel" pitchFamily="34" charset="0"/>
            </a:rPr>
            <a:t>MODULE</a:t>
          </a:r>
        </a:p>
        <a:p>
          <a:pPr lvl="0" algn="ctr" defTabSz="444500">
            <a:lnSpc>
              <a:spcPct val="100000"/>
            </a:lnSpc>
            <a:spcBef>
              <a:spcPct val="0"/>
            </a:spcBef>
            <a:spcAft>
              <a:spcPts val="0"/>
            </a:spcAft>
          </a:pPr>
          <a:r>
            <a:rPr lang="en-US" sz="1000" b="0" kern="1200" noProof="0" dirty="0"/>
            <a:t>Industrial Engineering, Quality Control and Management</a:t>
          </a:r>
          <a:endParaRPr lang="en-US" sz="1000" b="0" kern="1200" noProof="0" dirty="0">
            <a:latin typeface="Corbel" pitchFamily="34" charset="0"/>
          </a:endParaRPr>
        </a:p>
      </dsp:txBody>
      <dsp:txXfrm>
        <a:off x="2224666" y="4173398"/>
        <a:ext cx="1878750" cy="364501"/>
      </dsp:txXfrm>
    </dsp:sp>
    <dsp:sp modelId="{4A7F1F81-35E3-45B5-8779-60BEDD311D08}">
      <dsp:nvSpPr>
        <dsp:cNvPr id="0" name=""/>
        <dsp:cNvSpPr/>
      </dsp:nvSpPr>
      <dsp:spPr>
        <a:xfrm rot="20504560">
          <a:off x="4101893" y="4267137"/>
          <a:ext cx="511028" cy="16924"/>
        </a:xfrm>
        <a:custGeom>
          <a:avLst/>
          <a:gdLst/>
          <a:ahLst/>
          <a:cxnLst/>
          <a:rect l="0" t="0" r="0" b="0"/>
          <a:pathLst>
            <a:path>
              <a:moveTo>
                <a:pt x="0" y="8462"/>
              </a:moveTo>
              <a:lnTo>
                <a:pt x="511028" y="8462"/>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1600200">
            <a:lnSpc>
              <a:spcPct val="90000"/>
            </a:lnSpc>
            <a:spcBef>
              <a:spcPct val="0"/>
            </a:spcBef>
            <a:spcAft>
              <a:spcPct val="35000"/>
            </a:spcAft>
          </a:pPr>
          <a:endParaRPr lang="en-US" sz="3600" kern="1200" noProof="0" dirty="0"/>
        </a:p>
      </dsp:txBody>
      <dsp:txXfrm>
        <a:off x="4101893" y="4020085"/>
        <a:ext cx="511028" cy="511028"/>
      </dsp:txXfrm>
    </dsp:sp>
    <dsp:sp modelId="{70E8567F-8867-499B-ADB0-6A89C30C50EE}">
      <dsp:nvSpPr>
        <dsp:cNvPr id="0" name=""/>
        <dsp:cNvSpPr/>
      </dsp:nvSpPr>
      <dsp:spPr>
        <a:xfrm>
          <a:off x="4600059" y="4089588"/>
          <a:ext cx="3497562" cy="211924"/>
        </a:xfrm>
        <a:prstGeom prst="roundRect">
          <a:avLst>
            <a:gd name="adj" fmla="val 10000"/>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350" tIns="6350" rIns="6350" bIns="6350" numCol="1" spcCol="1270" anchor="ctr" anchorCtr="0">
          <a:noAutofit/>
        </a:bodyPr>
        <a:lstStyle/>
        <a:p>
          <a:pPr lvl="0" algn="ctr" defTabSz="444500">
            <a:lnSpc>
              <a:spcPct val="100000"/>
            </a:lnSpc>
            <a:spcBef>
              <a:spcPct val="0"/>
            </a:spcBef>
            <a:spcAft>
              <a:spcPts val="0"/>
            </a:spcAft>
          </a:pPr>
          <a:r>
            <a:rPr lang="en-US" sz="1000" b="1" kern="1200" noProof="0" dirty="0" smtClean="0"/>
            <a:t>COURSE</a:t>
          </a:r>
        </a:p>
        <a:p>
          <a:pPr lvl="0" algn="ctr" defTabSz="444500">
            <a:lnSpc>
              <a:spcPct val="100000"/>
            </a:lnSpc>
            <a:spcBef>
              <a:spcPct val="0"/>
            </a:spcBef>
            <a:spcAft>
              <a:spcPts val="0"/>
            </a:spcAft>
          </a:pPr>
          <a:r>
            <a:rPr lang="en-US" sz="900" b="0" kern="1200" noProof="0" dirty="0" smtClean="0">
              <a:latin typeface="Corbel" pitchFamily="34" charset="0"/>
            </a:rPr>
            <a:t>Information technologies for quality control</a:t>
          </a:r>
          <a:endParaRPr lang="en-US" sz="900" b="0" kern="1200" noProof="0" dirty="0">
            <a:latin typeface="Corbel" pitchFamily="34" charset="0"/>
          </a:endParaRPr>
        </a:p>
      </dsp:txBody>
      <dsp:txXfrm>
        <a:off x="4606266" y="4095795"/>
        <a:ext cx="3485148" cy="199510"/>
      </dsp:txXfrm>
    </dsp:sp>
    <dsp:sp modelId="{37C7D3BE-4DE7-4E08-97B7-BBF9BF0FB1CE}">
      <dsp:nvSpPr>
        <dsp:cNvPr id="0" name=""/>
        <dsp:cNvSpPr/>
      </dsp:nvSpPr>
      <dsp:spPr>
        <a:xfrm rot="922874">
          <a:off x="4105742" y="4413938"/>
          <a:ext cx="503331" cy="16924"/>
        </a:xfrm>
        <a:custGeom>
          <a:avLst/>
          <a:gdLst/>
          <a:ahLst/>
          <a:cxnLst/>
          <a:rect l="0" t="0" r="0" b="0"/>
          <a:pathLst>
            <a:path>
              <a:moveTo>
                <a:pt x="0" y="8462"/>
              </a:moveTo>
              <a:lnTo>
                <a:pt x="503331" y="8462"/>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1600200">
            <a:lnSpc>
              <a:spcPct val="90000"/>
            </a:lnSpc>
            <a:spcBef>
              <a:spcPct val="0"/>
            </a:spcBef>
            <a:spcAft>
              <a:spcPct val="35000"/>
            </a:spcAft>
          </a:pPr>
          <a:endParaRPr lang="en-US" sz="3600" kern="1200" noProof="0" dirty="0"/>
        </a:p>
      </dsp:txBody>
      <dsp:txXfrm>
        <a:off x="4105742" y="4170735"/>
        <a:ext cx="503331" cy="503331"/>
      </dsp:txXfrm>
    </dsp:sp>
    <dsp:sp modelId="{BA227BD9-CDED-4A9B-8DF3-37C5B47F9599}">
      <dsp:nvSpPr>
        <dsp:cNvPr id="0" name=""/>
        <dsp:cNvSpPr/>
      </dsp:nvSpPr>
      <dsp:spPr>
        <a:xfrm>
          <a:off x="4600059" y="4383190"/>
          <a:ext cx="3497562" cy="211924"/>
        </a:xfrm>
        <a:prstGeom prst="roundRect">
          <a:avLst>
            <a:gd name="adj" fmla="val 10000"/>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350" tIns="6350" rIns="6350" bIns="6350" numCol="1" spcCol="1270" anchor="ctr" anchorCtr="0">
          <a:noAutofit/>
        </a:bodyPr>
        <a:lstStyle/>
        <a:p>
          <a:pPr lvl="0" algn="ctr" defTabSz="444500">
            <a:lnSpc>
              <a:spcPct val="100000"/>
            </a:lnSpc>
            <a:spcBef>
              <a:spcPct val="0"/>
            </a:spcBef>
            <a:spcAft>
              <a:spcPts val="0"/>
            </a:spcAft>
          </a:pPr>
          <a:endParaRPr lang="en-US" sz="1000" kern="1200" noProof="0" dirty="0"/>
        </a:p>
      </dsp:txBody>
      <dsp:txXfrm>
        <a:off x="4606266" y="4389397"/>
        <a:ext cx="3485148" cy="199510"/>
      </dsp:txXfrm>
    </dsp:sp>
    <dsp:sp modelId="{6C4FC651-D7E2-420C-B7EB-01E2A83E7C43}">
      <dsp:nvSpPr>
        <dsp:cNvPr id="0" name=""/>
        <dsp:cNvSpPr/>
      </dsp:nvSpPr>
      <dsp:spPr>
        <a:xfrm rot="4515262">
          <a:off x="846886" y="3881056"/>
          <a:ext cx="2178412" cy="16924"/>
        </a:xfrm>
        <a:custGeom>
          <a:avLst/>
          <a:gdLst/>
          <a:ahLst/>
          <a:cxnLst/>
          <a:rect l="0" t="0" r="0" b="0"/>
          <a:pathLst>
            <a:path>
              <a:moveTo>
                <a:pt x="0" y="8462"/>
              </a:moveTo>
              <a:lnTo>
                <a:pt x="2178412" y="8462"/>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533400">
            <a:lnSpc>
              <a:spcPct val="100000"/>
            </a:lnSpc>
            <a:spcBef>
              <a:spcPct val="0"/>
            </a:spcBef>
            <a:spcAft>
              <a:spcPts val="0"/>
            </a:spcAft>
          </a:pPr>
          <a:endParaRPr lang="en-US" sz="1200" kern="1200" noProof="0" dirty="0">
            <a:latin typeface="Corbel" pitchFamily="34" charset="0"/>
          </a:endParaRPr>
        </a:p>
      </dsp:txBody>
      <dsp:txXfrm>
        <a:off x="1881632" y="3835058"/>
        <a:ext cx="108920" cy="108920"/>
      </dsp:txXfrm>
    </dsp:sp>
    <dsp:sp modelId="{4ECFB9E3-7ECF-4C1C-99B2-4B144A440BEA}">
      <dsp:nvSpPr>
        <dsp:cNvPr id="0" name=""/>
        <dsp:cNvSpPr/>
      </dsp:nvSpPr>
      <dsp:spPr>
        <a:xfrm>
          <a:off x="2213326" y="4749261"/>
          <a:ext cx="1901430" cy="387181"/>
        </a:xfrm>
        <a:prstGeom prst="roundRect">
          <a:avLst>
            <a:gd name="adj" fmla="val 10000"/>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350" tIns="6350" rIns="6350" bIns="6350" numCol="1" spcCol="1270" anchor="ctr" anchorCtr="0">
          <a:noAutofit/>
        </a:bodyPr>
        <a:lstStyle/>
        <a:p>
          <a:pPr lvl="0" algn="ctr" defTabSz="444500">
            <a:lnSpc>
              <a:spcPct val="100000"/>
            </a:lnSpc>
            <a:spcBef>
              <a:spcPct val="0"/>
            </a:spcBef>
            <a:spcAft>
              <a:spcPts val="0"/>
            </a:spcAft>
          </a:pPr>
          <a:r>
            <a:rPr lang="en-US" sz="1000" b="1" kern="1200" noProof="0" dirty="0">
              <a:latin typeface="Corbel" pitchFamily="34" charset="0"/>
            </a:rPr>
            <a:t>MODULE</a:t>
          </a:r>
        </a:p>
        <a:p>
          <a:pPr lvl="0" algn="ctr" defTabSz="444500">
            <a:lnSpc>
              <a:spcPct val="100000"/>
            </a:lnSpc>
            <a:spcBef>
              <a:spcPct val="0"/>
            </a:spcBef>
            <a:spcAft>
              <a:spcPts val="0"/>
            </a:spcAft>
          </a:pPr>
          <a:r>
            <a:rPr lang="en-US" sz="1000" kern="1200" noProof="0" dirty="0">
              <a:latin typeface="Corbel" pitchFamily="34" charset="0"/>
            </a:rPr>
            <a:t>ICT</a:t>
          </a:r>
        </a:p>
      </dsp:txBody>
      <dsp:txXfrm>
        <a:off x="2224666" y="4760601"/>
        <a:ext cx="1878750" cy="364501"/>
      </dsp:txXfrm>
    </dsp:sp>
    <dsp:sp modelId="{6B136D43-D3E1-4F68-A4E5-BAE3188270C0}">
      <dsp:nvSpPr>
        <dsp:cNvPr id="0" name=""/>
        <dsp:cNvSpPr/>
      </dsp:nvSpPr>
      <dsp:spPr>
        <a:xfrm rot="20504560">
          <a:off x="4101893" y="4854341"/>
          <a:ext cx="511028" cy="16924"/>
        </a:xfrm>
        <a:custGeom>
          <a:avLst/>
          <a:gdLst/>
          <a:ahLst/>
          <a:cxnLst/>
          <a:rect l="0" t="0" r="0" b="0"/>
          <a:pathLst>
            <a:path>
              <a:moveTo>
                <a:pt x="0" y="8462"/>
              </a:moveTo>
              <a:lnTo>
                <a:pt x="511028" y="8462"/>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1600200">
            <a:lnSpc>
              <a:spcPct val="90000"/>
            </a:lnSpc>
            <a:spcBef>
              <a:spcPct val="0"/>
            </a:spcBef>
            <a:spcAft>
              <a:spcPct val="35000"/>
            </a:spcAft>
          </a:pPr>
          <a:endParaRPr lang="en-US" sz="3600" kern="1200" noProof="0" dirty="0"/>
        </a:p>
      </dsp:txBody>
      <dsp:txXfrm>
        <a:off x="4101893" y="4607289"/>
        <a:ext cx="511028" cy="511028"/>
      </dsp:txXfrm>
    </dsp:sp>
    <dsp:sp modelId="{FCAA71DA-D944-43C8-963E-D50029878F4C}">
      <dsp:nvSpPr>
        <dsp:cNvPr id="0" name=""/>
        <dsp:cNvSpPr/>
      </dsp:nvSpPr>
      <dsp:spPr>
        <a:xfrm>
          <a:off x="4600059" y="4676792"/>
          <a:ext cx="3497562" cy="211924"/>
        </a:xfrm>
        <a:prstGeom prst="roundRect">
          <a:avLst>
            <a:gd name="adj" fmla="val 10000"/>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5715" tIns="5715" rIns="5715" bIns="5715" numCol="1" spcCol="1270" anchor="ctr" anchorCtr="0">
          <a:noAutofit/>
        </a:bodyPr>
        <a:lstStyle/>
        <a:p>
          <a:pPr lvl="0" algn="ctr" defTabSz="400050">
            <a:lnSpc>
              <a:spcPct val="100000"/>
            </a:lnSpc>
            <a:spcBef>
              <a:spcPct val="0"/>
            </a:spcBef>
            <a:spcAft>
              <a:spcPts val="0"/>
            </a:spcAft>
          </a:pPr>
          <a:r>
            <a:rPr lang="en-US" sz="900" b="1" kern="1200" noProof="0" dirty="0">
              <a:latin typeface="Corbel" pitchFamily="34" charset="0"/>
            </a:rPr>
            <a:t>COURSE</a:t>
          </a:r>
        </a:p>
        <a:p>
          <a:pPr lvl="0" algn="ctr" defTabSz="400050">
            <a:lnSpc>
              <a:spcPct val="100000"/>
            </a:lnSpc>
            <a:spcBef>
              <a:spcPct val="0"/>
            </a:spcBef>
            <a:spcAft>
              <a:spcPts val="0"/>
            </a:spcAft>
          </a:pPr>
          <a:r>
            <a:rPr lang="en-US" sz="900" kern="1200" noProof="0" dirty="0" smtClean="0"/>
            <a:t>Introduction to </a:t>
          </a:r>
          <a:r>
            <a:rPr lang="en-US" sz="900" kern="1200" noProof="0" dirty="0"/>
            <a:t>ICT (Basic digital skills</a:t>
          </a:r>
          <a:r>
            <a:rPr lang="en-US" sz="900" kern="1200" noProof="0" dirty="0" smtClean="0"/>
            <a:t>)</a:t>
          </a:r>
        </a:p>
      </dsp:txBody>
      <dsp:txXfrm>
        <a:off x="4606266" y="4682999"/>
        <a:ext cx="3485148" cy="199510"/>
      </dsp:txXfrm>
    </dsp:sp>
    <dsp:sp modelId="{708413D3-DFAE-41EC-963D-E80E0E1D608A}">
      <dsp:nvSpPr>
        <dsp:cNvPr id="0" name=""/>
        <dsp:cNvSpPr/>
      </dsp:nvSpPr>
      <dsp:spPr>
        <a:xfrm rot="922874">
          <a:off x="4105742" y="5001142"/>
          <a:ext cx="503331" cy="16924"/>
        </a:xfrm>
        <a:custGeom>
          <a:avLst/>
          <a:gdLst/>
          <a:ahLst/>
          <a:cxnLst/>
          <a:rect l="0" t="0" r="0" b="0"/>
          <a:pathLst>
            <a:path>
              <a:moveTo>
                <a:pt x="0" y="8462"/>
              </a:moveTo>
              <a:lnTo>
                <a:pt x="503331" y="8462"/>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1600200">
            <a:lnSpc>
              <a:spcPct val="90000"/>
            </a:lnSpc>
            <a:spcBef>
              <a:spcPct val="0"/>
            </a:spcBef>
            <a:spcAft>
              <a:spcPct val="35000"/>
            </a:spcAft>
          </a:pPr>
          <a:endParaRPr lang="en-US" sz="3600" kern="1200" noProof="0" dirty="0"/>
        </a:p>
      </dsp:txBody>
      <dsp:txXfrm>
        <a:off x="4105742" y="4757938"/>
        <a:ext cx="503331" cy="503331"/>
      </dsp:txXfrm>
    </dsp:sp>
    <dsp:sp modelId="{15073B20-DFEF-4449-91C2-97EB87705C8E}">
      <dsp:nvSpPr>
        <dsp:cNvPr id="0" name=""/>
        <dsp:cNvSpPr/>
      </dsp:nvSpPr>
      <dsp:spPr>
        <a:xfrm>
          <a:off x="4600059" y="4970393"/>
          <a:ext cx="3497562" cy="211924"/>
        </a:xfrm>
        <a:prstGeom prst="roundRect">
          <a:avLst>
            <a:gd name="adj" fmla="val 10000"/>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5715" tIns="5715" rIns="5715" bIns="5715" numCol="1" spcCol="1270" anchor="ctr" anchorCtr="0">
          <a:noAutofit/>
        </a:bodyPr>
        <a:lstStyle/>
        <a:p>
          <a:pPr lvl="0" algn="ctr" defTabSz="400050">
            <a:lnSpc>
              <a:spcPct val="100000"/>
            </a:lnSpc>
            <a:spcBef>
              <a:spcPct val="0"/>
            </a:spcBef>
            <a:spcAft>
              <a:spcPts val="0"/>
            </a:spcAft>
          </a:pPr>
          <a:r>
            <a:rPr lang="en-US" sz="900" b="1" kern="1200" noProof="0" dirty="0">
              <a:latin typeface="Corbel" pitchFamily="34" charset="0"/>
            </a:rPr>
            <a:t>COURSE</a:t>
          </a:r>
        </a:p>
        <a:p>
          <a:pPr lvl="0" algn="ctr" defTabSz="400050">
            <a:lnSpc>
              <a:spcPct val="100000"/>
            </a:lnSpc>
            <a:spcBef>
              <a:spcPct val="0"/>
            </a:spcBef>
            <a:spcAft>
              <a:spcPts val="0"/>
            </a:spcAft>
          </a:pPr>
          <a:r>
            <a:rPr lang="en-US" sz="900" kern="1200" noProof="0" dirty="0"/>
            <a:t>ICT in textile and fashion industry</a:t>
          </a:r>
        </a:p>
      </dsp:txBody>
      <dsp:txXfrm>
        <a:off x="4606266" y="4976600"/>
        <a:ext cx="3485148" cy="199510"/>
      </dsp:txXfrm>
    </dsp:sp>
    <dsp:sp modelId="{A23DD50D-2C02-4B0C-BC9B-7415E4116601}">
      <dsp:nvSpPr>
        <dsp:cNvPr id="0" name=""/>
        <dsp:cNvSpPr/>
      </dsp:nvSpPr>
      <dsp:spPr>
        <a:xfrm rot="4701986">
          <a:off x="561279" y="4174293"/>
          <a:ext cx="2749625" cy="16924"/>
        </a:xfrm>
        <a:custGeom>
          <a:avLst/>
          <a:gdLst/>
          <a:ahLst/>
          <a:cxnLst/>
          <a:rect l="0" t="0" r="0" b="0"/>
          <a:pathLst>
            <a:path>
              <a:moveTo>
                <a:pt x="0" y="8462"/>
              </a:moveTo>
              <a:lnTo>
                <a:pt x="2749625" y="8462"/>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533400">
            <a:lnSpc>
              <a:spcPct val="90000"/>
            </a:lnSpc>
            <a:spcBef>
              <a:spcPct val="0"/>
            </a:spcBef>
            <a:spcAft>
              <a:spcPct val="35000"/>
            </a:spcAft>
          </a:pPr>
          <a:endParaRPr lang="en-US" sz="1200" kern="1200" noProof="0" dirty="0"/>
        </a:p>
      </dsp:txBody>
      <dsp:txXfrm>
        <a:off x="1867352" y="4114015"/>
        <a:ext cx="137481" cy="137481"/>
      </dsp:txXfrm>
    </dsp:sp>
    <dsp:sp modelId="{C9AC24FA-C6AF-49AE-B0F7-90DEBDB7D7ED}">
      <dsp:nvSpPr>
        <dsp:cNvPr id="0" name=""/>
        <dsp:cNvSpPr/>
      </dsp:nvSpPr>
      <dsp:spPr>
        <a:xfrm>
          <a:off x="2213326" y="5335735"/>
          <a:ext cx="1901430" cy="387181"/>
        </a:xfrm>
        <a:prstGeom prst="roundRect">
          <a:avLst>
            <a:gd name="adj" fmla="val 10000"/>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350" tIns="6350" rIns="6350" bIns="6350" numCol="1" spcCol="1270" anchor="ctr" anchorCtr="0">
          <a:noAutofit/>
        </a:bodyPr>
        <a:lstStyle/>
        <a:p>
          <a:pPr lvl="0" algn="ctr" defTabSz="444500">
            <a:lnSpc>
              <a:spcPct val="90000"/>
            </a:lnSpc>
            <a:spcBef>
              <a:spcPct val="0"/>
            </a:spcBef>
            <a:spcAft>
              <a:spcPct val="35000"/>
            </a:spcAft>
          </a:pPr>
          <a:r>
            <a:rPr lang="en-US" sz="1000" b="1" kern="1200" noProof="0" dirty="0">
              <a:latin typeface="Corbel" pitchFamily="34" charset="0"/>
            </a:rPr>
            <a:t>MODULE</a:t>
          </a:r>
        </a:p>
        <a:p>
          <a:pPr lvl="0" algn="ctr" defTabSz="444500">
            <a:lnSpc>
              <a:spcPct val="90000"/>
            </a:lnSpc>
            <a:spcBef>
              <a:spcPct val="0"/>
            </a:spcBef>
            <a:spcAft>
              <a:spcPct val="35000"/>
            </a:spcAft>
          </a:pPr>
          <a:r>
            <a:rPr lang="en-US" sz="1000" b="0" kern="1200" noProof="0" dirty="0"/>
            <a:t>Entrepreneurship</a:t>
          </a:r>
          <a:endParaRPr lang="en-US" sz="1000" b="0" kern="1200" noProof="0" dirty="0">
            <a:latin typeface="Corbel" pitchFamily="34" charset="0"/>
          </a:endParaRPr>
        </a:p>
      </dsp:txBody>
      <dsp:txXfrm>
        <a:off x="2224666" y="5347075"/>
        <a:ext cx="1878750" cy="364501"/>
      </dsp:txXfrm>
    </dsp:sp>
    <dsp:sp modelId="{707C0917-E459-4475-A5A5-2D0111EC072C}">
      <dsp:nvSpPr>
        <dsp:cNvPr id="0" name=""/>
        <dsp:cNvSpPr/>
      </dsp:nvSpPr>
      <dsp:spPr>
        <a:xfrm rot="20509954">
          <a:off x="4102025" y="5441237"/>
          <a:ext cx="510765" cy="16924"/>
        </a:xfrm>
        <a:custGeom>
          <a:avLst/>
          <a:gdLst/>
          <a:ahLst/>
          <a:cxnLst/>
          <a:rect l="0" t="0" r="0" b="0"/>
          <a:pathLst>
            <a:path>
              <a:moveTo>
                <a:pt x="0" y="8462"/>
              </a:moveTo>
              <a:lnTo>
                <a:pt x="510765" y="8462"/>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1600200">
            <a:lnSpc>
              <a:spcPct val="90000"/>
            </a:lnSpc>
            <a:spcBef>
              <a:spcPct val="0"/>
            </a:spcBef>
            <a:spcAft>
              <a:spcPct val="35000"/>
            </a:spcAft>
          </a:pPr>
          <a:endParaRPr lang="en-US" sz="3600" kern="1200" noProof="0" dirty="0"/>
        </a:p>
      </dsp:txBody>
      <dsp:txXfrm>
        <a:off x="4102025" y="5194316"/>
        <a:ext cx="510765" cy="510765"/>
      </dsp:txXfrm>
    </dsp:sp>
    <dsp:sp modelId="{8908257A-BEE7-4F44-B36F-D1067DB0A623}">
      <dsp:nvSpPr>
        <dsp:cNvPr id="0" name=""/>
        <dsp:cNvSpPr/>
      </dsp:nvSpPr>
      <dsp:spPr>
        <a:xfrm>
          <a:off x="4600059" y="5263995"/>
          <a:ext cx="3497562" cy="212153"/>
        </a:xfrm>
        <a:prstGeom prst="roundRect">
          <a:avLst>
            <a:gd name="adj" fmla="val 10000"/>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5715" tIns="5715" rIns="5715" bIns="5715" numCol="1" spcCol="1270" anchor="ctr" anchorCtr="0">
          <a:noAutofit/>
        </a:bodyPr>
        <a:lstStyle/>
        <a:p>
          <a:pPr lvl="0" algn="ctr" defTabSz="400050">
            <a:lnSpc>
              <a:spcPct val="100000"/>
            </a:lnSpc>
            <a:spcBef>
              <a:spcPct val="0"/>
            </a:spcBef>
            <a:spcAft>
              <a:spcPts val="0"/>
            </a:spcAft>
          </a:pPr>
          <a:r>
            <a:rPr lang="en-US" sz="900" b="1" kern="1200" noProof="0" dirty="0">
              <a:latin typeface="Corbel" pitchFamily="34" charset="0"/>
            </a:rPr>
            <a:t>COURSE</a:t>
          </a:r>
        </a:p>
        <a:p>
          <a:pPr lvl="0" algn="ctr" defTabSz="400050">
            <a:lnSpc>
              <a:spcPct val="100000"/>
            </a:lnSpc>
            <a:spcBef>
              <a:spcPct val="0"/>
            </a:spcBef>
            <a:spcAft>
              <a:spcPts val="0"/>
            </a:spcAft>
          </a:pPr>
          <a:r>
            <a:rPr lang="en-US" sz="900" b="0" kern="1200" noProof="0" dirty="0"/>
            <a:t>Basic </a:t>
          </a:r>
          <a:r>
            <a:rPr lang="en-US" sz="900" b="0" kern="1200" noProof="0" dirty="0" smtClean="0"/>
            <a:t>Entrepreneurial skills</a:t>
          </a:r>
          <a:endParaRPr lang="en-US" sz="900" b="0" kern="1200" noProof="0" dirty="0">
            <a:solidFill>
              <a:srgbClr val="FF0000"/>
            </a:solidFill>
          </a:endParaRPr>
        </a:p>
      </dsp:txBody>
      <dsp:txXfrm>
        <a:off x="4606273" y="5270209"/>
        <a:ext cx="3485134" cy="199725"/>
      </dsp:txXfrm>
    </dsp:sp>
    <dsp:sp modelId="{CB231601-A7DF-CD48-9949-C7C588E13CDB}">
      <dsp:nvSpPr>
        <dsp:cNvPr id="0" name=""/>
        <dsp:cNvSpPr/>
      </dsp:nvSpPr>
      <dsp:spPr>
        <a:xfrm rot="956689">
          <a:off x="4104727" y="5592475"/>
          <a:ext cx="521359" cy="16924"/>
        </a:xfrm>
        <a:custGeom>
          <a:avLst/>
          <a:gdLst/>
          <a:ahLst/>
          <a:cxnLst/>
          <a:rect l="0" t="0" r="0" b="0"/>
          <a:pathLst>
            <a:path>
              <a:moveTo>
                <a:pt x="0" y="8462"/>
              </a:moveTo>
              <a:lnTo>
                <a:pt x="521359" y="8462"/>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it-IT" sz="500" kern="1200"/>
        </a:p>
      </dsp:txBody>
      <dsp:txXfrm>
        <a:off x="4352373" y="5587903"/>
        <a:ext cx="26067" cy="26067"/>
      </dsp:txXfrm>
    </dsp:sp>
    <dsp:sp modelId="{957CDA1C-0949-734C-AF05-7549954F36E0}">
      <dsp:nvSpPr>
        <dsp:cNvPr id="0" name=""/>
        <dsp:cNvSpPr/>
      </dsp:nvSpPr>
      <dsp:spPr>
        <a:xfrm>
          <a:off x="4616057" y="5557826"/>
          <a:ext cx="3497562" cy="229447"/>
        </a:xfrm>
        <a:prstGeom prst="roundRect">
          <a:avLst>
            <a:gd name="adj" fmla="val 10000"/>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5715" tIns="5715" rIns="5715" bIns="5715" numCol="1" spcCol="1270" anchor="ctr" anchorCtr="0">
          <a:noAutofit/>
        </a:bodyPr>
        <a:lstStyle/>
        <a:p>
          <a:pPr lvl="0" algn="ctr" defTabSz="400050">
            <a:lnSpc>
              <a:spcPct val="100000"/>
            </a:lnSpc>
            <a:spcBef>
              <a:spcPct val="0"/>
            </a:spcBef>
            <a:spcAft>
              <a:spcPts val="0"/>
            </a:spcAft>
          </a:pPr>
          <a:r>
            <a:rPr lang="en-US" sz="900" b="0" kern="1200" noProof="0" dirty="0"/>
            <a:t>COURSE</a:t>
          </a:r>
        </a:p>
        <a:p>
          <a:pPr lvl="0" algn="ctr" defTabSz="400050">
            <a:lnSpc>
              <a:spcPct val="100000"/>
            </a:lnSpc>
            <a:spcBef>
              <a:spcPct val="0"/>
            </a:spcBef>
            <a:spcAft>
              <a:spcPts val="0"/>
            </a:spcAft>
          </a:pPr>
          <a:r>
            <a:rPr lang="en-US" sz="900" b="0" kern="1200" noProof="0" dirty="0"/>
            <a:t>Entrepreneurship in TCI (textile and clothing industry)</a:t>
          </a:r>
        </a:p>
      </dsp:txBody>
      <dsp:txXfrm>
        <a:off x="4622777" y="5564546"/>
        <a:ext cx="3484122" cy="216007"/>
      </dsp:txXfrm>
    </dsp:sp>
  </dsp:spTree>
</dsp:drawing>
</file>

<file path=ppt/diagrams/layout1.xml><?xml version="1.0" encoding="utf-8"?>
<dgm:layoutDef xmlns:dgm="http://schemas.openxmlformats.org/drawingml/2006/diagram" xmlns:a="http://schemas.openxmlformats.org/drawingml/2006/main" uniqueId="urn:microsoft.com/office/officeart/2005/8/layout/hierarchy2">
  <dgm:title val=""/>
  <dgm:desc val=""/>
  <dgm:catLst>
    <dgm:cat type="hierarchy" pri="5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diagram">
    <dgm:varLst>
      <dgm:chPref val="1"/>
      <dgm:dir/>
      <dgm:animOne val="branch"/>
      <dgm:animLvl val="lvl"/>
      <dgm:resizeHandles val="exact"/>
    </dgm:varLst>
    <dgm:choose name="Name0">
      <dgm:if name="Name1" func="var" arg="dir" op="equ" val="norm">
        <dgm:alg type="hierChild">
          <dgm:param type="linDir" val="fromT"/>
          <dgm:param type="chAlign" val="l"/>
        </dgm:alg>
      </dgm:if>
      <dgm:else name="Name2">
        <dgm:alg type="hierChild">
          <dgm:param type="linDir" val="fromT"/>
          <dgm:param type="chAlign" val="r"/>
        </dgm:alg>
      </dgm:else>
    </dgm:choose>
    <dgm:shape xmlns:r="http://schemas.openxmlformats.org/officeDocument/2006/relationships" r:blip="">
      <dgm:adjLst/>
    </dgm:shape>
    <dgm:presOf/>
    <dgm:constrLst>
      <dgm:constr type="h" for="des" ptType="node" refType="h"/>
      <dgm:constr type="w" for="des" ptType="node" refType="h" refFor="des" refPtType="node" fact="2"/>
      <dgm:constr type="sibSp" refType="h" refFor="des" refPtType="node" op="equ" fact="0.15"/>
      <dgm:constr type="sibSp" for="des" forName="level2hierChild" refType="h" refFor="des" refPtType="node" op="equ" fact="0.15"/>
      <dgm:constr type="sibSp" for="des" forName="level3hierChild" refType="h" refFor="des" refPtType="node" op="equ" fact="0.15"/>
      <dgm:constr type="sp" for="des" forName="root1" refType="w" refFor="des" refPtType="node" fact="0.4"/>
      <dgm:constr type="sp" for="des" forName="root2" refType="sp" refFor="des" refForName="root1" op="equ"/>
      <dgm:constr type="primFontSz" for="des" ptType="node" op="equ" val="65"/>
      <dgm:constr type="primFontSz" for="des" forName="connTx" op="equ" val="55"/>
      <dgm:constr type="primFontSz" for="des" forName="connTx" refType="primFontSz" refFor="des" refPtType="node" op="lte" fact="0.8"/>
    </dgm:constrLst>
    <dgm:ruleLst/>
    <dgm:forEach name="Name3" axis="ch">
      <dgm:forEach name="Name4" axis="self" ptType="node">
        <dgm:layoutNode name="root1">
          <dgm:choose name="Name5">
            <dgm:if name="Name6" func="var" arg="dir" op="equ" val="norm">
              <dgm:alg type="hierRoot">
                <dgm:param type="hierAlign" val="lCtrCh"/>
              </dgm:alg>
            </dgm:if>
            <dgm:else name="Name7">
              <dgm:alg type="hierRoot">
                <dgm:param type="hierAlign" val="rCtrCh"/>
              </dgm:alg>
            </dgm:else>
          </dgm:choose>
          <dgm:shape xmlns:r="http://schemas.openxmlformats.org/officeDocument/2006/relationships" r:blip="">
            <dgm:adjLst/>
          </dgm:shape>
          <dgm:presOf/>
          <dgm:constrLst/>
          <dgm:ruleLst/>
          <dgm:layoutNode name="LevelOneTextNod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2hierChild">
            <dgm:choose name="Name8">
              <dgm:if name="Name9" func="var" arg="dir" op="equ" val="norm">
                <dgm:alg type="hierChild">
                  <dgm:param type="linDir" val="fromT"/>
                  <dgm:param type="chAlign" val="l"/>
                </dgm:alg>
              </dgm:if>
              <dgm:else name="Name10">
                <dgm:alg type="hierChild">
                  <dgm:param type="linDir" val="fromT"/>
                  <dgm:param type="chAlign" val="r"/>
                </dgm:alg>
              </dgm:else>
            </dgm:choose>
            <dgm:shape xmlns:r="http://schemas.openxmlformats.org/officeDocument/2006/relationships" r:blip="">
              <dgm:adjLst/>
            </dgm:shape>
            <dgm:presOf/>
            <dgm:constrLst/>
            <dgm:ruleLst/>
            <dgm:forEach name="repeat" axis="ch">
              <dgm:forEach name="Name11" axis="self" ptType="parTrans" cnt="1">
                <dgm:layoutNode name="conn2-1">
                  <dgm:choose name="Name12">
                    <dgm:if name="Name13" func="var" arg="dir" op="equ" val="norm">
                      <dgm:alg type="conn">
                        <dgm:param type="dim" val="1D"/>
                        <dgm:param type="begPts" val="midR"/>
                        <dgm:param type="endPts" val="midL"/>
                        <dgm:param type="endSty" val="noArr"/>
                      </dgm:alg>
                    </dgm:if>
                    <dgm:else name="Name14">
                      <dgm:alg type="conn">
                        <dgm:param type="dim" val="1D"/>
                        <dgm:param type="begPts" val="midL"/>
                        <dgm:param type="endPts" val="midR"/>
                        <dgm:param type="endSty" val="noArr"/>
                      </dgm:alg>
                    </dgm:else>
                  </dgm:choose>
                  <dgm:shape xmlns:r="http://schemas.openxmlformats.org/officeDocument/2006/relationships" type="conn" r:blip="">
                    <dgm:adjLst/>
                  </dgm:shape>
                  <dgm:presOf axis="self"/>
                  <dgm:constrLst>
                    <dgm:constr type="w" val="1"/>
                    <dgm:constr type="h" val="5"/>
                    <dgm:constr type="connDist"/>
                    <dgm:constr type="begPad"/>
                    <dgm:constr type="endPad"/>
                    <dgm:constr type="userA" for="ch" refType="connDist"/>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5" axis="self" ptType="node">
                <dgm:layoutNode name="root2">
                  <dgm:choose name="Name16">
                    <dgm:if name="Name17" func="var" arg="dir" op="equ" val="norm">
                      <dgm:alg type="hierRoot">
                        <dgm:param type="hierAlign" val="lCtrCh"/>
                      </dgm:alg>
                    </dgm:if>
                    <dgm:else name="Name18">
                      <dgm:alg type="hierRoot">
                        <dgm:param type="hierAlign" val="rCtrCh"/>
                      </dgm:alg>
                    </dgm:else>
                  </dgm:choose>
                  <dgm:shape xmlns:r="http://schemas.openxmlformats.org/officeDocument/2006/relationships" r:blip="">
                    <dgm:adjLst/>
                  </dgm:shape>
                  <dgm:presOf/>
                  <dgm:constrLst/>
                  <dgm:ruleLst/>
                  <dgm:layoutNode name="LevelTwoTextNode">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3hierChild">
                    <dgm:choose name="Name19">
                      <dgm:if name="Name20" func="var" arg="dir" op="equ" val="norm">
                        <dgm:alg type="hierChild">
                          <dgm:param type="linDir" val="fromT"/>
                          <dgm:param type="chAlign" val="l"/>
                        </dgm:alg>
                      </dgm:if>
                      <dgm:else name="Name21">
                        <dgm:alg type="hierChild">
                          <dgm:param type="linDir" val="fromT"/>
                          <dgm:param type="chAlign" val="r"/>
                        </dgm:alg>
                      </dgm:else>
                    </dgm:choose>
                    <dgm:shape xmlns:r="http://schemas.openxmlformats.org/officeDocument/2006/relationships" r:blip="">
                      <dgm:adjLst/>
                    </dgm:shape>
                    <dgm:presOf/>
                    <dgm:constrLst/>
                    <dgm:ruleLst/>
                    <dgm:forEach name="Name22" ref="repeat"/>
                  </dgm:layoutNode>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7AF2A3B-C5B3-4690-AD77-2B3FC915FC4A}" type="datetimeFigureOut">
              <a:rPr lang="en-US" smtClean="0"/>
              <a:t>9/27/2021</a:t>
            </a:fld>
            <a:endParaRPr lang="en-US"/>
          </a:p>
        </p:txBody>
      </p:sp>
      <p:sp>
        <p:nvSpPr>
          <p:cNvPr id="4" name="Slide Image Placeholder 3"/>
          <p:cNvSpPr>
            <a:spLocks noGrp="1" noRot="1" noChangeAspect="1"/>
          </p:cNvSpPr>
          <p:nvPr>
            <p:ph type="sldImg" idx="2"/>
          </p:nvPr>
        </p:nvSpPr>
        <p:spPr>
          <a:xfrm>
            <a:off x="388938" y="685800"/>
            <a:ext cx="6080125"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D223354-5A9F-4ECB-AAA0-ACE14254DB77}" type="slidenum">
              <a:rPr lang="en-US" smtClean="0"/>
              <a:t>‹#›</a:t>
            </a:fld>
            <a:endParaRPr lang="en-US"/>
          </a:p>
        </p:txBody>
      </p:sp>
    </p:spTree>
    <p:extLst>
      <p:ext uri="{BB962C8B-B14F-4D97-AF65-F5344CB8AC3E}">
        <p14:creationId xmlns:p14="http://schemas.microsoft.com/office/powerpoint/2010/main" val="347611639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Slide Image Placeholder 1">
            <a:extLst>
              <a:ext uri="{FF2B5EF4-FFF2-40B4-BE49-F238E27FC236}">
                <a16:creationId xmlns:a16="http://schemas.microsoft.com/office/drawing/2014/main" xmlns="" id="{D89E26FB-87C7-4A30-9B18-3D7AA02EB9AF}"/>
              </a:ext>
            </a:extLst>
          </p:cNvPr>
          <p:cNvSpPr>
            <a:spLocks noGrp="1" noRot="1" noChangeAspect="1" noTextEdit="1"/>
          </p:cNvSpPr>
          <p:nvPr>
            <p:ph type="sldImg"/>
          </p:nvPr>
        </p:nvSpPr>
        <p:spPr bwMode="auto">
          <a:xfrm>
            <a:off x="388938" y="685800"/>
            <a:ext cx="6080125" cy="34290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147" name="Notes Placeholder 2">
            <a:extLst>
              <a:ext uri="{FF2B5EF4-FFF2-40B4-BE49-F238E27FC236}">
                <a16:creationId xmlns:a16="http://schemas.microsoft.com/office/drawing/2014/main" xmlns="" id="{42F83420-15D5-409B-A18D-1A5E6F688E16}"/>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bg-BG" altLang="nl-BE"/>
          </a:p>
        </p:txBody>
      </p:sp>
      <p:sp>
        <p:nvSpPr>
          <p:cNvPr id="6148" name="Slide Number Placeholder 3">
            <a:extLst>
              <a:ext uri="{FF2B5EF4-FFF2-40B4-BE49-F238E27FC236}">
                <a16:creationId xmlns:a16="http://schemas.microsoft.com/office/drawing/2014/main" xmlns="" id="{F8F5A677-BDB1-4CD5-A5CF-F89384D99C0B}"/>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970587AA-57B7-4AB0-ABB1-BA22537EFDEA}" type="slidenum">
              <a:rPr lang="bg-BG" altLang="nl-BE"/>
              <a:pPr eaLnBrk="1" hangingPunct="1"/>
              <a:t>1</a:t>
            </a:fld>
            <a:endParaRPr lang="bg-BG" altLang="nl-BE"/>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Slide Image Placeholder 1">
            <a:extLst>
              <a:ext uri="{FF2B5EF4-FFF2-40B4-BE49-F238E27FC236}">
                <a16:creationId xmlns:a16="http://schemas.microsoft.com/office/drawing/2014/main" xmlns="" id="{D89E26FB-87C7-4A30-9B18-3D7AA02EB9AF}"/>
              </a:ext>
            </a:extLst>
          </p:cNvPr>
          <p:cNvSpPr>
            <a:spLocks noGrp="1" noRot="1" noChangeAspect="1" noTextEdit="1"/>
          </p:cNvSpPr>
          <p:nvPr>
            <p:ph type="sldImg"/>
          </p:nvPr>
        </p:nvSpPr>
        <p:spPr bwMode="auto">
          <a:xfrm>
            <a:off x="388938" y="685800"/>
            <a:ext cx="6080125" cy="34290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147" name="Notes Placeholder 2">
            <a:extLst>
              <a:ext uri="{FF2B5EF4-FFF2-40B4-BE49-F238E27FC236}">
                <a16:creationId xmlns:a16="http://schemas.microsoft.com/office/drawing/2014/main" xmlns="" id="{42F83420-15D5-409B-A18D-1A5E6F688E16}"/>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bg-BG" altLang="nl-BE"/>
          </a:p>
        </p:txBody>
      </p:sp>
      <p:sp>
        <p:nvSpPr>
          <p:cNvPr id="6148" name="Slide Number Placeholder 3">
            <a:extLst>
              <a:ext uri="{FF2B5EF4-FFF2-40B4-BE49-F238E27FC236}">
                <a16:creationId xmlns:a16="http://schemas.microsoft.com/office/drawing/2014/main" xmlns="" id="{F8F5A677-BDB1-4CD5-A5CF-F89384D99C0B}"/>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970587AA-57B7-4AB0-ABB1-BA22537EFDEA}" type="slidenum">
              <a:rPr lang="bg-BG" altLang="nl-BE"/>
              <a:pPr eaLnBrk="1" hangingPunct="1"/>
              <a:t>11</a:t>
            </a:fld>
            <a:endParaRPr lang="bg-BG" altLang="nl-BE"/>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Slide Image Placeholder 1">
            <a:extLst>
              <a:ext uri="{FF2B5EF4-FFF2-40B4-BE49-F238E27FC236}">
                <a16:creationId xmlns:a16="http://schemas.microsoft.com/office/drawing/2014/main" xmlns="" id="{D89E26FB-87C7-4A30-9B18-3D7AA02EB9AF}"/>
              </a:ext>
            </a:extLst>
          </p:cNvPr>
          <p:cNvSpPr>
            <a:spLocks noGrp="1" noRot="1" noChangeAspect="1" noTextEdit="1"/>
          </p:cNvSpPr>
          <p:nvPr>
            <p:ph type="sldImg"/>
          </p:nvPr>
        </p:nvSpPr>
        <p:spPr bwMode="auto">
          <a:xfrm>
            <a:off x="388938" y="685800"/>
            <a:ext cx="6080125" cy="34290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147" name="Notes Placeholder 2">
            <a:extLst>
              <a:ext uri="{FF2B5EF4-FFF2-40B4-BE49-F238E27FC236}">
                <a16:creationId xmlns:a16="http://schemas.microsoft.com/office/drawing/2014/main" xmlns="" id="{42F83420-15D5-409B-A18D-1A5E6F688E16}"/>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bg-BG" altLang="nl-BE"/>
          </a:p>
        </p:txBody>
      </p:sp>
      <p:sp>
        <p:nvSpPr>
          <p:cNvPr id="6148" name="Slide Number Placeholder 3">
            <a:extLst>
              <a:ext uri="{FF2B5EF4-FFF2-40B4-BE49-F238E27FC236}">
                <a16:creationId xmlns:a16="http://schemas.microsoft.com/office/drawing/2014/main" xmlns="" id="{F8F5A677-BDB1-4CD5-A5CF-F89384D99C0B}"/>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970587AA-57B7-4AB0-ABB1-BA22537EFDEA}" type="slidenum">
              <a:rPr lang="bg-BG" altLang="nl-BE"/>
              <a:pPr eaLnBrk="1" hangingPunct="1"/>
              <a:t>12</a:t>
            </a:fld>
            <a:endParaRPr lang="bg-BG" altLang="nl-BE"/>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Slide Image Placeholder 1">
            <a:extLst>
              <a:ext uri="{FF2B5EF4-FFF2-40B4-BE49-F238E27FC236}">
                <a16:creationId xmlns:a16="http://schemas.microsoft.com/office/drawing/2014/main" xmlns="" id="{D89E26FB-87C7-4A30-9B18-3D7AA02EB9AF}"/>
              </a:ext>
            </a:extLst>
          </p:cNvPr>
          <p:cNvSpPr>
            <a:spLocks noGrp="1" noRot="1" noChangeAspect="1" noTextEdit="1"/>
          </p:cNvSpPr>
          <p:nvPr>
            <p:ph type="sldImg"/>
          </p:nvPr>
        </p:nvSpPr>
        <p:spPr bwMode="auto">
          <a:xfrm>
            <a:off x="388938" y="685800"/>
            <a:ext cx="6080125" cy="34290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147" name="Notes Placeholder 2">
            <a:extLst>
              <a:ext uri="{FF2B5EF4-FFF2-40B4-BE49-F238E27FC236}">
                <a16:creationId xmlns:a16="http://schemas.microsoft.com/office/drawing/2014/main" xmlns="" id="{42F83420-15D5-409B-A18D-1A5E6F688E16}"/>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bg-BG" altLang="nl-BE"/>
          </a:p>
        </p:txBody>
      </p:sp>
      <p:sp>
        <p:nvSpPr>
          <p:cNvPr id="6148" name="Slide Number Placeholder 3">
            <a:extLst>
              <a:ext uri="{FF2B5EF4-FFF2-40B4-BE49-F238E27FC236}">
                <a16:creationId xmlns:a16="http://schemas.microsoft.com/office/drawing/2014/main" xmlns="" id="{F8F5A677-BDB1-4CD5-A5CF-F89384D99C0B}"/>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970587AA-57B7-4AB0-ABB1-BA22537EFDEA}" type="slidenum">
              <a:rPr lang="bg-BG" altLang="nl-BE"/>
              <a:pPr eaLnBrk="1" hangingPunct="1"/>
              <a:t>13</a:t>
            </a:fld>
            <a:endParaRPr lang="bg-BG" altLang="nl-BE"/>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Slide Image Placeholder 1">
            <a:extLst>
              <a:ext uri="{FF2B5EF4-FFF2-40B4-BE49-F238E27FC236}">
                <a16:creationId xmlns:a16="http://schemas.microsoft.com/office/drawing/2014/main" xmlns="" id="{D89E26FB-87C7-4A30-9B18-3D7AA02EB9AF}"/>
              </a:ext>
            </a:extLst>
          </p:cNvPr>
          <p:cNvSpPr>
            <a:spLocks noGrp="1" noRot="1" noChangeAspect="1" noTextEdit="1"/>
          </p:cNvSpPr>
          <p:nvPr>
            <p:ph type="sldImg"/>
          </p:nvPr>
        </p:nvSpPr>
        <p:spPr bwMode="auto">
          <a:xfrm>
            <a:off x="388938" y="685800"/>
            <a:ext cx="6080125" cy="34290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147" name="Notes Placeholder 2">
            <a:extLst>
              <a:ext uri="{FF2B5EF4-FFF2-40B4-BE49-F238E27FC236}">
                <a16:creationId xmlns:a16="http://schemas.microsoft.com/office/drawing/2014/main" xmlns="" id="{42F83420-15D5-409B-A18D-1A5E6F688E16}"/>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bg-BG" altLang="nl-BE"/>
          </a:p>
        </p:txBody>
      </p:sp>
      <p:sp>
        <p:nvSpPr>
          <p:cNvPr id="6148" name="Slide Number Placeholder 3">
            <a:extLst>
              <a:ext uri="{FF2B5EF4-FFF2-40B4-BE49-F238E27FC236}">
                <a16:creationId xmlns:a16="http://schemas.microsoft.com/office/drawing/2014/main" xmlns="" id="{F8F5A677-BDB1-4CD5-A5CF-F89384D99C0B}"/>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970587AA-57B7-4AB0-ABB1-BA22537EFDEA}" type="slidenum">
              <a:rPr lang="bg-BG" altLang="nl-BE"/>
              <a:pPr eaLnBrk="1" hangingPunct="1"/>
              <a:t>14</a:t>
            </a:fld>
            <a:endParaRPr lang="bg-BG" altLang="nl-BE"/>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Slide Image Placeholder 1">
            <a:extLst>
              <a:ext uri="{FF2B5EF4-FFF2-40B4-BE49-F238E27FC236}">
                <a16:creationId xmlns:a16="http://schemas.microsoft.com/office/drawing/2014/main" xmlns="" id="{743C1D23-F02E-4867-AE8F-6DDF1DE31FF4}"/>
              </a:ext>
            </a:extLst>
          </p:cNvPr>
          <p:cNvSpPr>
            <a:spLocks noGrp="1" noRot="1" noChangeAspect="1" noTextEdit="1"/>
          </p:cNvSpPr>
          <p:nvPr>
            <p:ph type="sldImg"/>
          </p:nvPr>
        </p:nvSpPr>
        <p:spPr bwMode="auto">
          <a:xfrm>
            <a:off x="388938" y="685800"/>
            <a:ext cx="6080125" cy="34290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195" name="Notes Placeholder 2">
            <a:extLst>
              <a:ext uri="{FF2B5EF4-FFF2-40B4-BE49-F238E27FC236}">
                <a16:creationId xmlns:a16="http://schemas.microsoft.com/office/drawing/2014/main" xmlns="" id="{6079E9DB-D48A-4AC0-A97D-62573B7F05DA}"/>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bg-BG" altLang="nl-BE"/>
          </a:p>
        </p:txBody>
      </p:sp>
      <p:sp>
        <p:nvSpPr>
          <p:cNvPr id="8196" name="Slide Number Placeholder 3">
            <a:extLst>
              <a:ext uri="{FF2B5EF4-FFF2-40B4-BE49-F238E27FC236}">
                <a16:creationId xmlns:a16="http://schemas.microsoft.com/office/drawing/2014/main" xmlns="" id="{B038B8E7-146B-47EE-98E7-39EA69A0A4A9}"/>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615A4682-9AAF-42F5-BEEA-B8413BE03017}" type="slidenum">
              <a:rPr lang="bg-BG" altLang="nl-BE"/>
              <a:pPr eaLnBrk="1" hangingPunct="1"/>
              <a:t>15</a:t>
            </a:fld>
            <a:endParaRPr lang="bg-BG" altLang="nl-BE"/>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Slide Image Placeholder 1">
            <a:extLst>
              <a:ext uri="{FF2B5EF4-FFF2-40B4-BE49-F238E27FC236}">
                <a16:creationId xmlns:a16="http://schemas.microsoft.com/office/drawing/2014/main" xmlns="" id="{D89E26FB-87C7-4A30-9B18-3D7AA02EB9AF}"/>
              </a:ext>
            </a:extLst>
          </p:cNvPr>
          <p:cNvSpPr>
            <a:spLocks noGrp="1" noRot="1" noChangeAspect="1" noTextEdit="1"/>
          </p:cNvSpPr>
          <p:nvPr>
            <p:ph type="sldImg"/>
          </p:nvPr>
        </p:nvSpPr>
        <p:spPr bwMode="auto">
          <a:xfrm>
            <a:off x="388938" y="685800"/>
            <a:ext cx="6080125" cy="34290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147" name="Notes Placeholder 2">
            <a:extLst>
              <a:ext uri="{FF2B5EF4-FFF2-40B4-BE49-F238E27FC236}">
                <a16:creationId xmlns:a16="http://schemas.microsoft.com/office/drawing/2014/main" xmlns="" id="{42F83420-15D5-409B-A18D-1A5E6F688E16}"/>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bg-BG" altLang="nl-BE"/>
          </a:p>
        </p:txBody>
      </p:sp>
      <p:sp>
        <p:nvSpPr>
          <p:cNvPr id="6148" name="Slide Number Placeholder 3">
            <a:extLst>
              <a:ext uri="{FF2B5EF4-FFF2-40B4-BE49-F238E27FC236}">
                <a16:creationId xmlns:a16="http://schemas.microsoft.com/office/drawing/2014/main" xmlns="" id="{F8F5A677-BDB1-4CD5-A5CF-F89384D99C0B}"/>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970587AA-57B7-4AB0-ABB1-BA22537EFDEA}" type="slidenum">
              <a:rPr lang="bg-BG" altLang="nl-BE"/>
              <a:pPr eaLnBrk="1" hangingPunct="1"/>
              <a:t>3</a:t>
            </a:fld>
            <a:endParaRPr lang="bg-BG" altLang="nl-BE"/>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Slide Image Placeholder 1">
            <a:extLst>
              <a:ext uri="{FF2B5EF4-FFF2-40B4-BE49-F238E27FC236}">
                <a16:creationId xmlns:a16="http://schemas.microsoft.com/office/drawing/2014/main" xmlns="" id="{D89E26FB-87C7-4A30-9B18-3D7AA02EB9AF}"/>
              </a:ext>
            </a:extLst>
          </p:cNvPr>
          <p:cNvSpPr>
            <a:spLocks noGrp="1" noRot="1" noChangeAspect="1" noTextEdit="1"/>
          </p:cNvSpPr>
          <p:nvPr>
            <p:ph type="sldImg"/>
          </p:nvPr>
        </p:nvSpPr>
        <p:spPr bwMode="auto">
          <a:xfrm>
            <a:off x="388938" y="685800"/>
            <a:ext cx="6080125" cy="34290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147" name="Notes Placeholder 2">
            <a:extLst>
              <a:ext uri="{FF2B5EF4-FFF2-40B4-BE49-F238E27FC236}">
                <a16:creationId xmlns:a16="http://schemas.microsoft.com/office/drawing/2014/main" xmlns="" id="{42F83420-15D5-409B-A18D-1A5E6F688E16}"/>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bg-BG" altLang="nl-BE"/>
          </a:p>
        </p:txBody>
      </p:sp>
      <p:sp>
        <p:nvSpPr>
          <p:cNvPr id="6148" name="Slide Number Placeholder 3">
            <a:extLst>
              <a:ext uri="{FF2B5EF4-FFF2-40B4-BE49-F238E27FC236}">
                <a16:creationId xmlns:a16="http://schemas.microsoft.com/office/drawing/2014/main" xmlns="" id="{F8F5A677-BDB1-4CD5-A5CF-F89384D99C0B}"/>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970587AA-57B7-4AB0-ABB1-BA22537EFDEA}" type="slidenum">
              <a:rPr lang="bg-BG" altLang="nl-BE"/>
              <a:pPr eaLnBrk="1" hangingPunct="1"/>
              <a:t>4</a:t>
            </a:fld>
            <a:endParaRPr lang="bg-BG" altLang="nl-BE"/>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Slide Image Placeholder 1">
            <a:extLst>
              <a:ext uri="{FF2B5EF4-FFF2-40B4-BE49-F238E27FC236}">
                <a16:creationId xmlns:a16="http://schemas.microsoft.com/office/drawing/2014/main" xmlns="" id="{D89E26FB-87C7-4A30-9B18-3D7AA02EB9AF}"/>
              </a:ext>
            </a:extLst>
          </p:cNvPr>
          <p:cNvSpPr>
            <a:spLocks noGrp="1" noRot="1" noChangeAspect="1" noTextEdit="1"/>
          </p:cNvSpPr>
          <p:nvPr>
            <p:ph type="sldImg"/>
          </p:nvPr>
        </p:nvSpPr>
        <p:spPr bwMode="auto">
          <a:xfrm>
            <a:off x="388938" y="685800"/>
            <a:ext cx="6080125" cy="34290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147" name="Notes Placeholder 2">
            <a:extLst>
              <a:ext uri="{FF2B5EF4-FFF2-40B4-BE49-F238E27FC236}">
                <a16:creationId xmlns:a16="http://schemas.microsoft.com/office/drawing/2014/main" xmlns="" id="{42F83420-15D5-409B-A18D-1A5E6F688E16}"/>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bg-BG" altLang="nl-BE"/>
          </a:p>
        </p:txBody>
      </p:sp>
      <p:sp>
        <p:nvSpPr>
          <p:cNvPr id="6148" name="Slide Number Placeholder 3">
            <a:extLst>
              <a:ext uri="{FF2B5EF4-FFF2-40B4-BE49-F238E27FC236}">
                <a16:creationId xmlns:a16="http://schemas.microsoft.com/office/drawing/2014/main" xmlns="" id="{F8F5A677-BDB1-4CD5-A5CF-F89384D99C0B}"/>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970587AA-57B7-4AB0-ABB1-BA22537EFDEA}" type="slidenum">
              <a:rPr lang="bg-BG" altLang="nl-BE"/>
              <a:pPr eaLnBrk="1" hangingPunct="1"/>
              <a:t>5</a:t>
            </a:fld>
            <a:endParaRPr lang="bg-BG" altLang="nl-BE"/>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Slide Image Placeholder 1">
            <a:extLst>
              <a:ext uri="{FF2B5EF4-FFF2-40B4-BE49-F238E27FC236}">
                <a16:creationId xmlns:a16="http://schemas.microsoft.com/office/drawing/2014/main" xmlns="" id="{D89E26FB-87C7-4A30-9B18-3D7AA02EB9AF}"/>
              </a:ext>
            </a:extLst>
          </p:cNvPr>
          <p:cNvSpPr>
            <a:spLocks noGrp="1" noRot="1" noChangeAspect="1" noTextEdit="1"/>
          </p:cNvSpPr>
          <p:nvPr>
            <p:ph type="sldImg"/>
          </p:nvPr>
        </p:nvSpPr>
        <p:spPr bwMode="auto">
          <a:xfrm>
            <a:off x="388938" y="685800"/>
            <a:ext cx="6080125" cy="34290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147" name="Notes Placeholder 2">
            <a:extLst>
              <a:ext uri="{FF2B5EF4-FFF2-40B4-BE49-F238E27FC236}">
                <a16:creationId xmlns:a16="http://schemas.microsoft.com/office/drawing/2014/main" xmlns="" id="{42F83420-15D5-409B-A18D-1A5E6F688E16}"/>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bg-BG" altLang="nl-BE"/>
          </a:p>
        </p:txBody>
      </p:sp>
      <p:sp>
        <p:nvSpPr>
          <p:cNvPr id="6148" name="Slide Number Placeholder 3">
            <a:extLst>
              <a:ext uri="{FF2B5EF4-FFF2-40B4-BE49-F238E27FC236}">
                <a16:creationId xmlns:a16="http://schemas.microsoft.com/office/drawing/2014/main" xmlns="" id="{F8F5A677-BDB1-4CD5-A5CF-F89384D99C0B}"/>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970587AA-57B7-4AB0-ABB1-BA22537EFDEA}" type="slidenum">
              <a:rPr lang="bg-BG" altLang="nl-BE"/>
              <a:pPr eaLnBrk="1" hangingPunct="1"/>
              <a:t>6</a:t>
            </a:fld>
            <a:endParaRPr lang="bg-BG" altLang="nl-BE"/>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Slide Image Placeholder 1">
            <a:extLst>
              <a:ext uri="{FF2B5EF4-FFF2-40B4-BE49-F238E27FC236}">
                <a16:creationId xmlns:a16="http://schemas.microsoft.com/office/drawing/2014/main" xmlns="" id="{D89E26FB-87C7-4A30-9B18-3D7AA02EB9AF}"/>
              </a:ext>
            </a:extLst>
          </p:cNvPr>
          <p:cNvSpPr>
            <a:spLocks noGrp="1" noRot="1" noChangeAspect="1" noTextEdit="1"/>
          </p:cNvSpPr>
          <p:nvPr>
            <p:ph type="sldImg"/>
          </p:nvPr>
        </p:nvSpPr>
        <p:spPr bwMode="auto">
          <a:xfrm>
            <a:off x="388938" y="685800"/>
            <a:ext cx="6080125" cy="34290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147" name="Notes Placeholder 2">
            <a:extLst>
              <a:ext uri="{FF2B5EF4-FFF2-40B4-BE49-F238E27FC236}">
                <a16:creationId xmlns:a16="http://schemas.microsoft.com/office/drawing/2014/main" xmlns="" id="{42F83420-15D5-409B-A18D-1A5E6F688E16}"/>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bg-BG" altLang="nl-BE"/>
          </a:p>
        </p:txBody>
      </p:sp>
      <p:sp>
        <p:nvSpPr>
          <p:cNvPr id="6148" name="Slide Number Placeholder 3">
            <a:extLst>
              <a:ext uri="{FF2B5EF4-FFF2-40B4-BE49-F238E27FC236}">
                <a16:creationId xmlns:a16="http://schemas.microsoft.com/office/drawing/2014/main" xmlns="" id="{F8F5A677-BDB1-4CD5-A5CF-F89384D99C0B}"/>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970587AA-57B7-4AB0-ABB1-BA22537EFDEA}" type="slidenum">
              <a:rPr lang="bg-BG" altLang="nl-BE"/>
              <a:pPr eaLnBrk="1" hangingPunct="1"/>
              <a:t>7</a:t>
            </a:fld>
            <a:endParaRPr lang="bg-BG" altLang="nl-BE"/>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Slide Image Placeholder 1">
            <a:extLst>
              <a:ext uri="{FF2B5EF4-FFF2-40B4-BE49-F238E27FC236}">
                <a16:creationId xmlns:a16="http://schemas.microsoft.com/office/drawing/2014/main" xmlns="" id="{D89E26FB-87C7-4A30-9B18-3D7AA02EB9AF}"/>
              </a:ext>
            </a:extLst>
          </p:cNvPr>
          <p:cNvSpPr>
            <a:spLocks noGrp="1" noRot="1" noChangeAspect="1" noTextEdit="1"/>
          </p:cNvSpPr>
          <p:nvPr>
            <p:ph type="sldImg"/>
          </p:nvPr>
        </p:nvSpPr>
        <p:spPr bwMode="auto">
          <a:xfrm>
            <a:off x="388938" y="685800"/>
            <a:ext cx="6080125" cy="34290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147" name="Notes Placeholder 2">
            <a:extLst>
              <a:ext uri="{FF2B5EF4-FFF2-40B4-BE49-F238E27FC236}">
                <a16:creationId xmlns:a16="http://schemas.microsoft.com/office/drawing/2014/main" xmlns="" id="{42F83420-15D5-409B-A18D-1A5E6F688E16}"/>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bg-BG" altLang="nl-BE"/>
          </a:p>
        </p:txBody>
      </p:sp>
      <p:sp>
        <p:nvSpPr>
          <p:cNvPr id="6148" name="Slide Number Placeholder 3">
            <a:extLst>
              <a:ext uri="{FF2B5EF4-FFF2-40B4-BE49-F238E27FC236}">
                <a16:creationId xmlns:a16="http://schemas.microsoft.com/office/drawing/2014/main" xmlns="" id="{F8F5A677-BDB1-4CD5-A5CF-F89384D99C0B}"/>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970587AA-57B7-4AB0-ABB1-BA22537EFDEA}" type="slidenum">
              <a:rPr lang="bg-BG" altLang="nl-BE"/>
              <a:pPr eaLnBrk="1" hangingPunct="1"/>
              <a:t>8</a:t>
            </a:fld>
            <a:endParaRPr lang="bg-BG" altLang="nl-BE"/>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Slide Image Placeholder 1">
            <a:extLst>
              <a:ext uri="{FF2B5EF4-FFF2-40B4-BE49-F238E27FC236}">
                <a16:creationId xmlns:a16="http://schemas.microsoft.com/office/drawing/2014/main" xmlns="" id="{D89E26FB-87C7-4A30-9B18-3D7AA02EB9AF}"/>
              </a:ext>
            </a:extLst>
          </p:cNvPr>
          <p:cNvSpPr>
            <a:spLocks noGrp="1" noRot="1" noChangeAspect="1" noTextEdit="1"/>
          </p:cNvSpPr>
          <p:nvPr>
            <p:ph type="sldImg"/>
          </p:nvPr>
        </p:nvSpPr>
        <p:spPr bwMode="auto">
          <a:xfrm>
            <a:off x="388938" y="685800"/>
            <a:ext cx="6080125" cy="34290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147" name="Notes Placeholder 2">
            <a:extLst>
              <a:ext uri="{FF2B5EF4-FFF2-40B4-BE49-F238E27FC236}">
                <a16:creationId xmlns:a16="http://schemas.microsoft.com/office/drawing/2014/main" xmlns="" id="{42F83420-15D5-409B-A18D-1A5E6F688E16}"/>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bg-BG" altLang="nl-BE"/>
          </a:p>
        </p:txBody>
      </p:sp>
      <p:sp>
        <p:nvSpPr>
          <p:cNvPr id="6148" name="Slide Number Placeholder 3">
            <a:extLst>
              <a:ext uri="{FF2B5EF4-FFF2-40B4-BE49-F238E27FC236}">
                <a16:creationId xmlns:a16="http://schemas.microsoft.com/office/drawing/2014/main" xmlns="" id="{F8F5A677-BDB1-4CD5-A5CF-F89384D99C0B}"/>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970587AA-57B7-4AB0-ABB1-BA22537EFDEA}" type="slidenum">
              <a:rPr lang="bg-BG" altLang="nl-BE"/>
              <a:pPr eaLnBrk="1" hangingPunct="1"/>
              <a:t>9</a:t>
            </a:fld>
            <a:endParaRPr lang="bg-BG" altLang="nl-BE"/>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Slide Image Placeholder 1">
            <a:extLst>
              <a:ext uri="{FF2B5EF4-FFF2-40B4-BE49-F238E27FC236}">
                <a16:creationId xmlns:a16="http://schemas.microsoft.com/office/drawing/2014/main" xmlns="" id="{D89E26FB-87C7-4A30-9B18-3D7AA02EB9AF}"/>
              </a:ext>
            </a:extLst>
          </p:cNvPr>
          <p:cNvSpPr>
            <a:spLocks noGrp="1" noRot="1" noChangeAspect="1" noTextEdit="1"/>
          </p:cNvSpPr>
          <p:nvPr>
            <p:ph type="sldImg"/>
          </p:nvPr>
        </p:nvSpPr>
        <p:spPr bwMode="auto">
          <a:xfrm>
            <a:off x="388938" y="685800"/>
            <a:ext cx="6080125" cy="34290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147" name="Notes Placeholder 2">
            <a:extLst>
              <a:ext uri="{FF2B5EF4-FFF2-40B4-BE49-F238E27FC236}">
                <a16:creationId xmlns:a16="http://schemas.microsoft.com/office/drawing/2014/main" xmlns="" id="{42F83420-15D5-409B-A18D-1A5E6F688E16}"/>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bg-BG" altLang="nl-BE" dirty="0"/>
          </a:p>
        </p:txBody>
      </p:sp>
      <p:sp>
        <p:nvSpPr>
          <p:cNvPr id="6148" name="Slide Number Placeholder 3">
            <a:extLst>
              <a:ext uri="{FF2B5EF4-FFF2-40B4-BE49-F238E27FC236}">
                <a16:creationId xmlns:a16="http://schemas.microsoft.com/office/drawing/2014/main" xmlns="" id="{F8F5A677-BDB1-4CD5-A5CF-F89384D99C0B}"/>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970587AA-57B7-4AB0-ABB1-BA22537EFDEA}" type="slidenum">
              <a:rPr lang="bg-BG" altLang="nl-BE"/>
              <a:pPr eaLnBrk="1" hangingPunct="1"/>
              <a:t>10</a:t>
            </a:fld>
            <a:endParaRPr lang="bg-BG" altLang="nl-BE"/>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2138" y="2130426"/>
            <a:ext cx="10337562"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824276" y="3886200"/>
            <a:ext cx="8513287"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138A85A-A590-435D-A225-2001D60C69D5}" type="datetimeFigureOut">
              <a:rPr lang="en-US" smtClean="0"/>
              <a:t>9/27/2021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12C6D91-21BB-449A-9F89-483B56B10681}" type="slidenum">
              <a:rPr lang="en-US" smtClean="0"/>
              <a:t>‹#›</a:t>
            </a:fld>
            <a:endParaRPr lang="en-US"/>
          </a:p>
        </p:txBody>
      </p:sp>
    </p:spTree>
    <p:extLst>
      <p:ext uri="{BB962C8B-B14F-4D97-AF65-F5344CB8AC3E}">
        <p14:creationId xmlns:p14="http://schemas.microsoft.com/office/powerpoint/2010/main" val="39471398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138A85A-A590-435D-A225-2001D60C69D5}" type="datetimeFigureOut">
              <a:rPr lang="en-US" smtClean="0"/>
              <a:t>9/27/2021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12C6D91-21BB-449A-9F89-483B56B10681}" type="slidenum">
              <a:rPr lang="en-US" smtClean="0"/>
              <a:t>‹#›</a:t>
            </a:fld>
            <a:endParaRPr lang="en-US"/>
          </a:p>
        </p:txBody>
      </p:sp>
    </p:spTree>
    <p:extLst>
      <p:ext uri="{BB962C8B-B14F-4D97-AF65-F5344CB8AC3E}">
        <p14:creationId xmlns:p14="http://schemas.microsoft.com/office/powerpoint/2010/main" val="268735494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1728995" y="274639"/>
            <a:ext cx="3637994"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08678" y="274639"/>
            <a:ext cx="1071762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138A85A-A590-435D-A225-2001D60C69D5}" type="datetimeFigureOut">
              <a:rPr lang="en-US" smtClean="0"/>
              <a:t>9/27/2021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12C6D91-21BB-449A-9F89-483B56B10681}" type="slidenum">
              <a:rPr lang="en-US" smtClean="0"/>
              <a:t>‹#›</a:t>
            </a:fld>
            <a:endParaRPr lang="en-US"/>
          </a:p>
        </p:txBody>
      </p:sp>
    </p:spTree>
    <p:extLst>
      <p:ext uri="{BB962C8B-B14F-4D97-AF65-F5344CB8AC3E}">
        <p14:creationId xmlns:p14="http://schemas.microsoft.com/office/powerpoint/2010/main" val="96657427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138A85A-A590-435D-A225-2001D60C69D5}" type="datetimeFigureOut">
              <a:rPr lang="en-US" smtClean="0"/>
              <a:t>9/27/2021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12C6D91-21BB-449A-9F89-483B56B10681}" type="slidenum">
              <a:rPr lang="en-US" smtClean="0"/>
              <a:t>‹#›</a:t>
            </a:fld>
            <a:endParaRPr lang="en-US"/>
          </a:p>
        </p:txBody>
      </p:sp>
    </p:spTree>
    <p:extLst>
      <p:ext uri="{BB962C8B-B14F-4D97-AF65-F5344CB8AC3E}">
        <p14:creationId xmlns:p14="http://schemas.microsoft.com/office/powerpoint/2010/main" val="102184173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0702" y="4406901"/>
            <a:ext cx="10337562"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960702" y="2906713"/>
            <a:ext cx="10337562"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138A85A-A590-435D-A225-2001D60C69D5}" type="datetimeFigureOut">
              <a:rPr lang="en-US" smtClean="0"/>
              <a:t>9/27/2021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12C6D91-21BB-449A-9F89-483B56B10681}" type="slidenum">
              <a:rPr lang="en-US" smtClean="0"/>
              <a:t>‹#›</a:t>
            </a:fld>
            <a:endParaRPr lang="en-US"/>
          </a:p>
        </p:txBody>
      </p:sp>
    </p:spTree>
    <p:extLst>
      <p:ext uri="{BB962C8B-B14F-4D97-AF65-F5344CB8AC3E}">
        <p14:creationId xmlns:p14="http://schemas.microsoft.com/office/powerpoint/2010/main" val="9226287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08092" y="1600201"/>
            <a:ext cx="5371478"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82268" y="1600201"/>
            <a:ext cx="5371478"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138A85A-A590-435D-A225-2001D60C69D5}" type="datetimeFigureOut">
              <a:rPr lang="en-US" smtClean="0"/>
              <a:t>9/27/2021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12C6D91-21BB-449A-9F89-483B56B10681}" type="slidenum">
              <a:rPr lang="en-US" smtClean="0"/>
              <a:t>‹#›</a:t>
            </a:fld>
            <a:endParaRPr lang="en-US"/>
          </a:p>
        </p:txBody>
      </p:sp>
    </p:spTree>
    <p:extLst>
      <p:ext uri="{BB962C8B-B14F-4D97-AF65-F5344CB8AC3E}">
        <p14:creationId xmlns:p14="http://schemas.microsoft.com/office/powerpoint/2010/main" val="422971775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08092" y="1535113"/>
            <a:ext cx="5373591"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08092" y="2174875"/>
            <a:ext cx="5373591"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8046" y="1535113"/>
            <a:ext cx="5375701"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8046" y="2174875"/>
            <a:ext cx="5375701"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138A85A-A590-435D-A225-2001D60C69D5}" type="datetimeFigureOut">
              <a:rPr lang="en-US" smtClean="0"/>
              <a:t>9/27/2021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12C6D91-21BB-449A-9F89-483B56B10681}" type="slidenum">
              <a:rPr lang="en-US" smtClean="0"/>
              <a:t>‹#›</a:t>
            </a:fld>
            <a:endParaRPr lang="en-US"/>
          </a:p>
        </p:txBody>
      </p:sp>
    </p:spTree>
    <p:extLst>
      <p:ext uri="{BB962C8B-B14F-4D97-AF65-F5344CB8AC3E}">
        <p14:creationId xmlns:p14="http://schemas.microsoft.com/office/powerpoint/2010/main" val="2851103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138A85A-A590-435D-A225-2001D60C69D5}" type="datetimeFigureOut">
              <a:rPr lang="en-US" smtClean="0"/>
              <a:t>9/27/2021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12C6D91-21BB-449A-9F89-483B56B10681}" type="slidenum">
              <a:rPr lang="en-US" smtClean="0"/>
              <a:t>‹#›</a:t>
            </a:fld>
            <a:endParaRPr lang="en-US"/>
          </a:p>
        </p:txBody>
      </p:sp>
    </p:spTree>
    <p:extLst>
      <p:ext uri="{BB962C8B-B14F-4D97-AF65-F5344CB8AC3E}">
        <p14:creationId xmlns:p14="http://schemas.microsoft.com/office/powerpoint/2010/main" val="131541837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138A85A-A590-435D-A225-2001D60C69D5}" type="datetimeFigureOut">
              <a:rPr lang="en-US" smtClean="0"/>
              <a:t>9/27/2021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12C6D91-21BB-449A-9F89-483B56B10681}" type="slidenum">
              <a:rPr lang="en-US" smtClean="0"/>
              <a:t>‹#›</a:t>
            </a:fld>
            <a:endParaRPr lang="en-US"/>
          </a:p>
        </p:txBody>
      </p:sp>
    </p:spTree>
    <p:extLst>
      <p:ext uri="{BB962C8B-B14F-4D97-AF65-F5344CB8AC3E}">
        <p14:creationId xmlns:p14="http://schemas.microsoft.com/office/powerpoint/2010/main" val="362556421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8093" y="273050"/>
            <a:ext cx="4001161"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4754941" y="273051"/>
            <a:ext cx="6798805"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08093" y="1435101"/>
            <a:ext cx="4001161"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138A85A-A590-435D-A225-2001D60C69D5}" type="datetimeFigureOut">
              <a:rPr lang="en-US" smtClean="0"/>
              <a:t>9/27/2021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12C6D91-21BB-449A-9F89-483B56B10681}" type="slidenum">
              <a:rPr lang="en-US" smtClean="0"/>
              <a:t>‹#›</a:t>
            </a:fld>
            <a:endParaRPr lang="en-US"/>
          </a:p>
        </p:txBody>
      </p:sp>
    </p:spTree>
    <p:extLst>
      <p:ext uri="{BB962C8B-B14F-4D97-AF65-F5344CB8AC3E}">
        <p14:creationId xmlns:p14="http://schemas.microsoft.com/office/powerpoint/2010/main" val="88402251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3805" y="4800600"/>
            <a:ext cx="7297103"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383805" y="612775"/>
            <a:ext cx="7297103"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383805" y="5367338"/>
            <a:ext cx="7297103"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138A85A-A590-435D-A225-2001D60C69D5}" type="datetimeFigureOut">
              <a:rPr lang="en-US" smtClean="0"/>
              <a:t>9/27/2021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12C6D91-21BB-449A-9F89-483B56B10681}" type="slidenum">
              <a:rPr lang="en-US" smtClean="0"/>
              <a:t>‹#›</a:t>
            </a:fld>
            <a:endParaRPr lang="en-US"/>
          </a:p>
        </p:txBody>
      </p:sp>
    </p:spTree>
    <p:extLst>
      <p:ext uri="{BB962C8B-B14F-4D97-AF65-F5344CB8AC3E}">
        <p14:creationId xmlns:p14="http://schemas.microsoft.com/office/powerpoint/2010/main" val="327519476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8092" y="274638"/>
            <a:ext cx="10945654"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608092" y="1600201"/>
            <a:ext cx="10945654"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608092" y="6356351"/>
            <a:ext cx="2837762"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138A85A-A590-435D-A225-2001D60C69D5}" type="datetimeFigureOut">
              <a:rPr lang="en-US" smtClean="0"/>
              <a:t>9/27/2021</a:t>
            </a:fld>
            <a:endParaRPr lang="en-US"/>
          </a:p>
        </p:txBody>
      </p:sp>
      <p:sp>
        <p:nvSpPr>
          <p:cNvPr id="5" name="Footer Placeholder 4"/>
          <p:cNvSpPr>
            <a:spLocks noGrp="1"/>
          </p:cNvSpPr>
          <p:nvPr>
            <p:ph type="ftr" sz="quarter" idx="3"/>
          </p:nvPr>
        </p:nvSpPr>
        <p:spPr>
          <a:xfrm>
            <a:off x="4155295" y="6356351"/>
            <a:ext cx="3851249"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715984" y="6356351"/>
            <a:ext cx="2837762"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12C6D91-21BB-449A-9F89-483B56B10681}" type="slidenum">
              <a:rPr lang="en-US" smtClean="0"/>
              <a:t>‹#›</a:t>
            </a:fld>
            <a:endParaRPr lang="en-US"/>
          </a:p>
        </p:txBody>
      </p:sp>
    </p:spTree>
    <p:extLst>
      <p:ext uri="{BB962C8B-B14F-4D97-AF65-F5344CB8AC3E}">
        <p14:creationId xmlns:p14="http://schemas.microsoft.com/office/powerpoint/2010/main" val="261416267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6.xml"/><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6.xml"/><Relationship Id="rId4" Type="http://schemas.openxmlformats.org/officeDocument/2006/relationships/image" Target="../media/image2.jpeg"/></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0.xml"/><Relationship Id="rId1" Type="http://schemas.openxmlformats.org/officeDocument/2006/relationships/slideLayout" Target="../slideLayouts/slideLayout6.xml"/><Relationship Id="rId4" Type="http://schemas.openxmlformats.org/officeDocument/2006/relationships/image" Target="../media/image2.jpeg"/></Relationships>
</file>

<file path=ppt/slides/_rels/slide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1.xml"/><Relationship Id="rId1" Type="http://schemas.openxmlformats.org/officeDocument/2006/relationships/slideLayout" Target="../slideLayouts/slideLayout6.xml"/><Relationship Id="rId4" Type="http://schemas.openxmlformats.org/officeDocument/2006/relationships/image" Target="../media/image2.jpeg"/></Relationships>
</file>

<file path=ppt/slides/_rels/slide1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2.xml"/><Relationship Id="rId1" Type="http://schemas.openxmlformats.org/officeDocument/2006/relationships/slideLayout" Target="../slideLayouts/slideLayout6.xml"/><Relationship Id="rId4" Type="http://schemas.openxmlformats.org/officeDocument/2006/relationships/image" Target="../media/image2.jpeg"/></Relationships>
</file>

<file path=ppt/slides/_rels/slide1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3.xml"/><Relationship Id="rId1" Type="http://schemas.openxmlformats.org/officeDocument/2006/relationships/slideLayout" Target="../slideLayouts/slideLayout6.xml"/><Relationship Id="rId4" Type="http://schemas.openxmlformats.org/officeDocument/2006/relationships/image" Target="../media/image2.jpeg"/></Relationships>
</file>

<file path=ppt/slides/_rels/slide15.xml.rels><?xml version="1.0" encoding="UTF-8" standalone="yes"?>
<Relationships xmlns="http://schemas.openxmlformats.org/package/2006/relationships"><Relationship Id="rId3" Type="http://schemas.openxmlformats.org/officeDocument/2006/relationships/hyperlink" Target="https://ict-tex.eu/" TargetMode="External"/><Relationship Id="rId2" Type="http://schemas.openxmlformats.org/officeDocument/2006/relationships/notesSlide" Target="../notesSlides/notesSlide14.xml"/><Relationship Id="rId1" Type="http://schemas.openxmlformats.org/officeDocument/2006/relationships/slideLayout" Target="../slideLayouts/slideLayout2.xml"/><Relationship Id="rId5" Type="http://schemas.openxmlformats.org/officeDocument/2006/relationships/image" Target="../media/image2.jpeg"/><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6.xml"/><Relationship Id="rId4" Type="http://schemas.openxmlformats.org/officeDocument/2006/relationships/image" Target="../media/image2.jpeg"/></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6.xml"/><Relationship Id="rId4" Type="http://schemas.openxmlformats.org/officeDocument/2006/relationships/image" Target="../media/image2.jpeg"/></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6.xml"/><Relationship Id="rId4" Type="http://schemas.openxmlformats.org/officeDocument/2006/relationships/image" Target="../media/image2.jpeg"/></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6.xml"/><Relationship Id="rId4" Type="http://schemas.openxmlformats.org/officeDocument/2006/relationships/image" Target="../media/image2.jpeg"/></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6.xml"/><Relationship Id="rId4" Type="http://schemas.openxmlformats.org/officeDocument/2006/relationships/image" Target="../media/image2.jpeg"/></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6.xml"/><Relationship Id="rId4" Type="http://schemas.openxmlformats.org/officeDocument/2006/relationships/image" Target="../media/image2.jpeg"/></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6.xml"/><Relationship Id="rId4" Type="http://schemas.openxmlformats.org/officeDocument/2006/relationships/image" Target="../media/image2.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itle 1">
            <a:extLst>
              <a:ext uri="{FF2B5EF4-FFF2-40B4-BE49-F238E27FC236}">
                <a16:creationId xmlns:a16="http://schemas.microsoft.com/office/drawing/2014/main" xmlns="" id="{C7A5077A-93A3-4EFD-A68E-E52050F75204}"/>
              </a:ext>
            </a:extLst>
          </p:cNvPr>
          <p:cNvSpPr txBox="1">
            <a:spLocks/>
          </p:cNvSpPr>
          <p:nvPr/>
        </p:nvSpPr>
        <p:spPr>
          <a:xfrm>
            <a:off x="760115" y="6092828"/>
            <a:ext cx="10717620" cy="720725"/>
          </a:xfrm>
          <a:prstGeom prst="rect">
            <a:avLst/>
          </a:prstGeom>
        </p:spPr>
        <p:txBody>
          <a:bodyPr anchor="ctr"/>
          <a:lst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a:lstStyle>
          <a:p>
            <a:pPr algn="ctr">
              <a:defRPr/>
            </a:pPr>
            <a:r>
              <a:rPr lang="en-US" sz="1200" i="1" dirty="0">
                <a:solidFill>
                  <a:srgbClr val="0064F6"/>
                </a:solidFill>
                <a:effectLst/>
                <a:latin typeface="Corbel" pitchFamily="34" charset="0"/>
              </a:rPr>
              <a:t>The information and views set out in this publication are those of the authors and do not necessarily reflect the official opinion of the European Union. Neither the European Union institutions and bodies nor any person acting on their behalf may be held responsible for the use which may be made of the information contained therein.</a:t>
            </a:r>
            <a:endParaRPr lang="en-GB" sz="1200" b="1" dirty="0">
              <a:solidFill>
                <a:srgbClr val="0064F6"/>
              </a:solidFill>
              <a:effectLst/>
              <a:latin typeface="Corbel" pitchFamily="34" charset="0"/>
            </a:endParaRPr>
          </a:p>
        </p:txBody>
      </p:sp>
      <p:cxnSp>
        <p:nvCxnSpPr>
          <p:cNvPr id="5" name="Straight Connector 4">
            <a:extLst>
              <a:ext uri="{FF2B5EF4-FFF2-40B4-BE49-F238E27FC236}">
                <a16:creationId xmlns:a16="http://schemas.microsoft.com/office/drawing/2014/main" xmlns="" id="{17D14B7B-A54F-47A0-B518-9431F879B099}"/>
              </a:ext>
            </a:extLst>
          </p:cNvPr>
          <p:cNvCxnSpPr>
            <a:cxnSpLocks/>
          </p:cNvCxnSpPr>
          <p:nvPr/>
        </p:nvCxnSpPr>
        <p:spPr>
          <a:xfrm>
            <a:off x="532080" y="981075"/>
            <a:ext cx="11325712" cy="0"/>
          </a:xfrm>
          <a:prstGeom prst="line">
            <a:avLst/>
          </a:prstGeom>
          <a:ln w="34925" cmpd="dbl">
            <a:solidFill>
              <a:schemeClr val="accent2">
                <a:lumMod val="50000"/>
              </a:schemeClr>
            </a:solidFill>
          </a:ln>
        </p:spPr>
        <p:style>
          <a:lnRef idx="1">
            <a:schemeClr val="accent1"/>
          </a:lnRef>
          <a:fillRef idx="0">
            <a:schemeClr val="accent1"/>
          </a:fillRef>
          <a:effectRef idx="0">
            <a:schemeClr val="accent1"/>
          </a:effectRef>
          <a:fontRef idx="minor">
            <a:schemeClr val="tx1"/>
          </a:fontRef>
        </p:style>
      </p:cxnSp>
      <p:sp>
        <p:nvSpPr>
          <p:cNvPr id="2053" name="AutoShape 2" descr="Резултат с изображение за logo erasmus + knowledge alliances">
            <a:extLst>
              <a:ext uri="{FF2B5EF4-FFF2-40B4-BE49-F238E27FC236}">
                <a16:creationId xmlns:a16="http://schemas.microsoft.com/office/drawing/2014/main" xmlns="" id="{2E545DE9-FE45-4981-8E61-A93BAE9AC6FD}"/>
              </a:ext>
            </a:extLst>
          </p:cNvPr>
          <p:cNvSpPr>
            <a:spLocks noChangeAspect="1" noChangeArrowheads="1"/>
          </p:cNvSpPr>
          <p:nvPr/>
        </p:nvSpPr>
        <p:spPr bwMode="auto">
          <a:xfrm>
            <a:off x="1675420" y="-144463"/>
            <a:ext cx="304046" cy="304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bg-BG" altLang="nl-BE"/>
          </a:p>
        </p:txBody>
      </p:sp>
      <p:pic>
        <p:nvPicPr>
          <p:cNvPr id="2055" name="Picture 3" descr="E:\Disc D\Knowledge Alliances\Logos\ICTTEX-Logo-v6.png">
            <a:extLst>
              <a:ext uri="{FF2B5EF4-FFF2-40B4-BE49-F238E27FC236}">
                <a16:creationId xmlns:a16="http://schemas.microsoft.com/office/drawing/2014/main" xmlns="" id="{2298A085-DBA0-4718-BA43-FAB6BC6E9DD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t="13892" b="12691"/>
          <a:stretch>
            <a:fillRect/>
          </a:stretch>
        </p:blipFill>
        <p:spPr bwMode="auto">
          <a:xfrm>
            <a:off x="9358915" y="282578"/>
            <a:ext cx="2346854" cy="5254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10" name="Straight Connector 9">
            <a:extLst>
              <a:ext uri="{FF2B5EF4-FFF2-40B4-BE49-F238E27FC236}">
                <a16:creationId xmlns:a16="http://schemas.microsoft.com/office/drawing/2014/main" xmlns="" id="{30D1FC39-EFC7-49B2-8530-13D062D723AC}"/>
              </a:ext>
            </a:extLst>
          </p:cNvPr>
          <p:cNvCxnSpPr>
            <a:cxnSpLocks/>
          </p:cNvCxnSpPr>
          <p:nvPr/>
        </p:nvCxnSpPr>
        <p:spPr>
          <a:xfrm>
            <a:off x="532080" y="6021388"/>
            <a:ext cx="11173689" cy="0"/>
          </a:xfrm>
          <a:prstGeom prst="line">
            <a:avLst/>
          </a:prstGeom>
          <a:ln w="34925" cmpd="dbl">
            <a:solidFill>
              <a:schemeClr val="accent2">
                <a:lumMod val="50000"/>
              </a:schemeClr>
            </a:solidFill>
          </a:ln>
        </p:spPr>
        <p:style>
          <a:lnRef idx="1">
            <a:schemeClr val="accent1"/>
          </a:lnRef>
          <a:fillRef idx="0">
            <a:schemeClr val="accent1"/>
          </a:fillRef>
          <a:effectRef idx="0">
            <a:schemeClr val="accent1"/>
          </a:effectRef>
          <a:fontRef idx="minor">
            <a:schemeClr val="tx1"/>
          </a:fontRef>
        </p:style>
      </p:cxnSp>
      <p:pic>
        <p:nvPicPr>
          <p:cNvPr id="2057" name="Picture 2" descr="Резултат с изображение за „co-funded by the erasmus+ programme of the european union logo“">
            <a:extLst>
              <a:ext uri="{FF2B5EF4-FFF2-40B4-BE49-F238E27FC236}">
                <a16:creationId xmlns:a16="http://schemas.microsoft.com/office/drawing/2014/main" xmlns="" id="{418319F3-91B1-47BD-B33D-7DE019548BEF}"/>
              </a:ext>
            </a:extLst>
          </p:cNvPr>
          <p:cNvPicPr>
            <a:picLocks noChangeAspect="1" noChangeArrowheads="1"/>
          </p:cNvPicPr>
          <p:nvPr/>
        </p:nvPicPr>
        <p:blipFill>
          <a:blip r:embed="rId4">
            <a:extLst>
              <a:ext uri="{28A0092B-C50C-407E-A947-70E740481C1C}">
                <a14:useLocalDpi xmlns:a14="http://schemas.microsoft.com/office/drawing/2010/main" val="0"/>
              </a:ext>
            </a:extLst>
          </a:blip>
          <a:srcRect t="-2" b="4472"/>
          <a:stretch>
            <a:fillRect/>
          </a:stretch>
        </p:blipFill>
        <p:spPr bwMode="auto">
          <a:xfrm>
            <a:off x="760115" y="160338"/>
            <a:ext cx="3327087" cy="647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5" name="Rectangle 14">
            <a:extLst>
              <a:ext uri="{FF2B5EF4-FFF2-40B4-BE49-F238E27FC236}">
                <a16:creationId xmlns:a16="http://schemas.microsoft.com/office/drawing/2014/main" xmlns="" id="{594FCB9A-E842-4569-824C-2680A40C34EE}"/>
              </a:ext>
            </a:extLst>
          </p:cNvPr>
          <p:cNvSpPr/>
          <p:nvPr/>
        </p:nvSpPr>
        <p:spPr>
          <a:xfrm>
            <a:off x="1064161" y="5117068"/>
            <a:ext cx="10033516" cy="369332"/>
          </a:xfrm>
          <a:prstGeom prst="rect">
            <a:avLst/>
          </a:prstGeom>
        </p:spPr>
        <p:txBody>
          <a:bodyPr wrap="square">
            <a:spAutoFit/>
          </a:bodyPr>
          <a:lstStyle/>
          <a:p>
            <a:pPr algn="ctr">
              <a:defRPr/>
            </a:pPr>
            <a:r>
              <a:rPr lang="en-US" b="1" dirty="0">
                <a:solidFill>
                  <a:srgbClr val="0064F6"/>
                </a:solidFill>
                <a:latin typeface="Arial" charset="0"/>
                <a:ea typeface="+mj-ea"/>
                <a:cs typeface="+mj-cs"/>
              </a:rPr>
              <a:t>ICT IN TEXTILE AND CLOTHING HIGHER EDUCATION AND BUSINESS</a:t>
            </a:r>
            <a:endParaRPr lang="bg-BG" dirty="0">
              <a:solidFill>
                <a:srgbClr val="0064F6"/>
              </a:solidFill>
              <a:latin typeface="Arial" charset="0"/>
            </a:endParaRPr>
          </a:p>
        </p:txBody>
      </p:sp>
      <p:sp>
        <p:nvSpPr>
          <p:cNvPr id="16" name="Rectangle 15">
            <a:extLst>
              <a:ext uri="{FF2B5EF4-FFF2-40B4-BE49-F238E27FC236}">
                <a16:creationId xmlns:a16="http://schemas.microsoft.com/office/drawing/2014/main" xmlns="" id="{F78EF5FC-4671-48E4-9323-EC652CE261E1}"/>
              </a:ext>
            </a:extLst>
          </p:cNvPr>
          <p:cNvSpPr/>
          <p:nvPr/>
        </p:nvSpPr>
        <p:spPr>
          <a:xfrm>
            <a:off x="2553117" y="5681664"/>
            <a:ext cx="7055607" cy="338554"/>
          </a:xfrm>
          <a:prstGeom prst="rect">
            <a:avLst/>
          </a:prstGeom>
        </p:spPr>
        <p:txBody>
          <a:bodyPr wrap="square">
            <a:spAutoFit/>
          </a:bodyPr>
          <a:lstStyle/>
          <a:p>
            <a:pPr algn="ctr">
              <a:defRPr/>
            </a:pPr>
            <a:r>
              <a:rPr lang="en-US" sz="1600" dirty="0">
                <a:solidFill>
                  <a:prstClr val="black"/>
                </a:solidFill>
                <a:effectLst>
                  <a:outerShdw blurRad="50000" dist="30000" dir="5400000" algn="tl" rotWithShape="0">
                    <a:srgbClr val="000000">
                      <a:alpha val="30000"/>
                    </a:srgbClr>
                  </a:outerShdw>
                </a:effectLst>
                <a:latin typeface="Arial" charset="0"/>
                <a:ea typeface="+mj-ea"/>
                <a:cs typeface="+mj-cs"/>
              </a:rPr>
              <a:t>Project Nr. 612248-EPP-1-2019-1-BG-EPPKA2-KA</a:t>
            </a:r>
            <a:endParaRPr lang="bg-BG" dirty="0">
              <a:latin typeface="Arial" charset="0"/>
            </a:endParaRPr>
          </a:p>
        </p:txBody>
      </p:sp>
      <p:sp>
        <p:nvSpPr>
          <p:cNvPr id="9" name="Tijdelijke aanduiding voor dianummer 8">
            <a:extLst>
              <a:ext uri="{FF2B5EF4-FFF2-40B4-BE49-F238E27FC236}">
                <a16:creationId xmlns:a16="http://schemas.microsoft.com/office/drawing/2014/main" xmlns="" id="{31E4DC00-E5D3-43F5-B939-6E468718CE60}"/>
              </a:ext>
            </a:extLst>
          </p:cNvPr>
          <p:cNvSpPr>
            <a:spLocks noGrp="1"/>
          </p:cNvSpPr>
          <p:nvPr>
            <p:ph type="sldNum" sz="quarter" idx="12"/>
          </p:nvPr>
        </p:nvSpPr>
        <p:spPr>
          <a:xfrm>
            <a:off x="8969356" y="6356353"/>
            <a:ext cx="2837762" cy="365125"/>
          </a:xfrm>
        </p:spPr>
        <p:txBody>
          <a:bodyPr/>
          <a:lstStyle/>
          <a:p>
            <a:fld id="{C70E881D-A110-45C1-94FD-A162B8A7ADE9}" type="slidenum">
              <a:rPr lang="en-US" altLang="nl-BE" smtClean="0"/>
              <a:pPr/>
              <a:t>1</a:t>
            </a:fld>
            <a:endParaRPr lang="en-US" altLang="nl-BE"/>
          </a:p>
        </p:txBody>
      </p:sp>
      <p:sp>
        <p:nvSpPr>
          <p:cNvPr id="17" name="Title 2"/>
          <p:cNvSpPr>
            <a:spLocks noGrp="1"/>
          </p:cNvSpPr>
          <p:nvPr/>
        </p:nvSpPr>
        <p:spPr bwMode="auto">
          <a:xfrm>
            <a:off x="912138" y="1066801"/>
            <a:ext cx="10337562" cy="101282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l" rtl="0" eaLnBrk="1" fontAlgn="base" hangingPunct="1">
              <a:spcBef>
                <a:spcPct val="0"/>
              </a:spcBef>
              <a:spcAft>
                <a:spcPct val="0"/>
              </a:spcAft>
              <a:defRPr sz="4400" kern="1200">
                <a:solidFill>
                  <a:srgbClr val="0064F6"/>
                </a:solidFill>
                <a:latin typeface="+mj-lt"/>
                <a:ea typeface="+mj-ea"/>
                <a:cs typeface="+mj-cs"/>
              </a:defRPr>
            </a:lvl1pPr>
            <a:lvl2pPr algn="ctr" rtl="0" eaLnBrk="1" fontAlgn="base" hangingPunct="1">
              <a:spcBef>
                <a:spcPct val="0"/>
              </a:spcBef>
              <a:spcAft>
                <a:spcPct val="0"/>
              </a:spcAft>
              <a:defRPr sz="4400">
                <a:solidFill>
                  <a:schemeClr val="tx1"/>
                </a:solidFill>
                <a:latin typeface="Calibri" pitchFamily="34" charset="0"/>
              </a:defRPr>
            </a:lvl2pPr>
            <a:lvl3pPr algn="ctr" rtl="0" eaLnBrk="1" fontAlgn="base" hangingPunct="1">
              <a:spcBef>
                <a:spcPct val="0"/>
              </a:spcBef>
              <a:spcAft>
                <a:spcPct val="0"/>
              </a:spcAft>
              <a:defRPr sz="4400">
                <a:solidFill>
                  <a:schemeClr val="tx1"/>
                </a:solidFill>
                <a:latin typeface="Calibri" pitchFamily="34" charset="0"/>
              </a:defRPr>
            </a:lvl3pPr>
            <a:lvl4pPr algn="ctr" rtl="0" eaLnBrk="1" fontAlgn="base" hangingPunct="1">
              <a:spcBef>
                <a:spcPct val="0"/>
              </a:spcBef>
              <a:spcAft>
                <a:spcPct val="0"/>
              </a:spcAft>
              <a:defRPr sz="4400">
                <a:solidFill>
                  <a:schemeClr val="tx1"/>
                </a:solidFill>
                <a:latin typeface="Calibri" pitchFamily="34" charset="0"/>
              </a:defRPr>
            </a:lvl4pPr>
            <a:lvl5pPr algn="ctr" rtl="0" eaLnBrk="1" fontAlgn="base" hangingPunct="1">
              <a:spcBef>
                <a:spcPct val="0"/>
              </a:spcBef>
              <a:spcAft>
                <a:spcPct val="0"/>
              </a:spcAft>
              <a:defRPr sz="4400">
                <a:solidFill>
                  <a:schemeClr val="tx1"/>
                </a:solidFill>
                <a:latin typeface="Calibri" pitchFamily="34"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a:lstStyle>
          <a:p>
            <a:pPr algn="ctr"/>
            <a:r>
              <a:rPr lang="en-US" sz="3200" b="1" dirty="0"/>
              <a:t>MODULE “DESIGN AND PRODUCTION OF KNITWEAR</a:t>
            </a:r>
          </a:p>
        </p:txBody>
      </p:sp>
      <p:sp>
        <p:nvSpPr>
          <p:cNvPr id="3" name="Rectangle 2"/>
          <p:cNvSpPr/>
          <p:nvPr/>
        </p:nvSpPr>
        <p:spPr>
          <a:xfrm>
            <a:off x="532080" y="2132571"/>
            <a:ext cx="11173689" cy="2739211"/>
          </a:xfrm>
          <a:prstGeom prst="rect">
            <a:avLst/>
          </a:prstGeom>
        </p:spPr>
        <p:txBody>
          <a:bodyPr wrap="square">
            <a:spAutoFit/>
          </a:bodyPr>
          <a:lstStyle/>
          <a:p>
            <a:r>
              <a:rPr lang="en-US" b="1" dirty="0" smtClean="0"/>
              <a:t>Assist. </a:t>
            </a:r>
            <a:r>
              <a:rPr lang="en-US" b="1" dirty="0"/>
              <a:t>Prof. </a:t>
            </a:r>
            <a:r>
              <a:rPr lang="en-US" b="1" dirty="0" smtClean="0"/>
              <a:t>Daniela Sofronova, PhD</a:t>
            </a:r>
            <a:r>
              <a:rPr lang="en-US" b="1" dirty="0"/>
              <a:t/>
            </a:r>
            <a:br>
              <a:rPr lang="en-US" b="1" dirty="0"/>
            </a:br>
            <a:r>
              <a:rPr lang="en-US" dirty="0"/>
              <a:t>Bachelor’s, Master’s &amp; PhD Degree Program, </a:t>
            </a:r>
            <a:r>
              <a:rPr lang="en-US" b="1" dirty="0"/>
              <a:t>Faculty of Power Engineering and Power Machines</a:t>
            </a:r>
            <a:r>
              <a:rPr lang="en-US" dirty="0"/>
              <a:t>,</a:t>
            </a:r>
            <a:br>
              <a:rPr lang="en-US" dirty="0"/>
            </a:br>
            <a:r>
              <a:rPr lang="en-US" b="1" dirty="0" smtClean="0"/>
              <a:t>Technical </a:t>
            </a:r>
            <a:r>
              <a:rPr lang="en-US" b="1" dirty="0"/>
              <a:t>University of Sofia, </a:t>
            </a:r>
            <a:r>
              <a:rPr lang="en-US" b="1" dirty="0" smtClean="0"/>
              <a:t>BULGARIA</a:t>
            </a:r>
          </a:p>
          <a:p>
            <a:endParaRPr lang="hr-HR" b="1" dirty="0"/>
          </a:p>
          <a:p>
            <a:r>
              <a:rPr lang="en-US" b="1" dirty="0" smtClean="0"/>
              <a:t>Assoc. </a:t>
            </a:r>
            <a:r>
              <a:rPr lang="hr-HR" b="1" dirty="0" smtClean="0"/>
              <a:t>P</a:t>
            </a:r>
            <a:r>
              <a:rPr lang="en-US" b="1" dirty="0" err="1" smtClean="0"/>
              <a:t>rof</a:t>
            </a:r>
            <a:r>
              <a:rPr lang="en-US" b="1" dirty="0" smtClean="0"/>
              <a:t>. Mari</a:t>
            </a:r>
            <a:r>
              <a:rPr lang="hr-HR" b="1" dirty="0" smtClean="0"/>
              <a:t>j</a:t>
            </a:r>
            <a:r>
              <a:rPr lang="en-US" b="1" dirty="0" smtClean="0"/>
              <a:t>a Potočić</a:t>
            </a:r>
            <a:r>
              <a:rPr lang="hr-HR" b="1" dirty="0" smtClean="0"/>
              <a:t> Matković</a:t>
            </a:r>
            <a:r>
              <a:rPr lang="en-US" b="1" dirty="0" smtClean="0"/>
              <a:t>, PhD</a:t>
            </a:r>
          </a:p>
          <a:p>
            <a:r>
              <a:rPr lang="en-US" dirty="0" smtClean="0"/>
              <a:t>Bachelor’s</a:t>
            </a:r>
            <a:r>
              <a:rPr lang="hr-HR" dirty="0" smtClean="0"/>
              <a:t>, </a:t>
            </a:r>
            <a:r>
              <a:rPr lang="en-US" dirty="0" smtClean="0"/>
              <a:t>Master’s </a:t>
            </a:r>
            <a:r>
              <a:rPr lang="hr-HR" dirty="0" smtClean="0"/>
              <a:t>&amp; </a:t>
            </a:r>
            <a:r>
              <a:rPr lang="hr-HR" dirty="0" err="1" smtClean="0"/>
              <a:t>PhD</a:t>
            </a:r>
            <a:r>
              <a:rPr lang="hr-HR" dirty="0" smtClean="0"/>
              <a:t> </a:t>
            </a:r>
            <a:r>
              <a:rPr lang="en-US" dirty="0" smtClean="0"/>
              <a:t>Degree Program</a:t>
            </a:r>
            <a:r>
              <a:rPr lang="hr-HR" dirty="0" smtClean="0"/>
              <a:t>s</a:t>
            </a:r>
            <a:r>
              <a:rPr lang="en-US" dirty="0" smtClean="0"/>
              <a:t>,</a:t>
            </a:r>
            <a:r>
              <a:rPr lang="hr-HR" dirty="0" smtClean="0"/>
              <a:t> </a:t>
            </a:r>
            <a:r>
              <a:rPr lang="hr-HR" b="1" dirty="0" smtClean="0"/>
              <a:t>Faculty of Textile Technology</a:t>
            </a:r>
            <a:endParaRPr lang="en-US" b="1" dirty="0" smtClean="0"/>
          </a:p>
          <a:p>
            <a:r>
              <a:rPr lang="en-US" b="1" dirty="0" smtClean="0"/>
              <a:t>University of Zagreb</a:t>
            </a:r>
            <a:r>
              <a:rPr lang="en-US" b="1" dirty="0"/>
              <a:t>, </a:t>
            </a:r>
            <a:r>
              <a:rPr lang="en-US" b="1" dirty="0" smtClean="0"/>
              <a:t>CROATIA</a:t>
            </a:r>
            <a:endParaRPr lang="bg-BG" b="1" dirty="0" smtClean="0"/>
          </a:p>
          <a:p>
            <a:endParaRPr lang="bg-BG" dirty="0" smtClean="0"/>
          </a:p>
          <a:p>
            <a:r>
              <a:rPr lang="en-US" sz="1400" dirty="0" smtClean="0"/>
              <a:t>The </a:t>
            </a:r>
            <a:r>
              <a:rPr lang="en-US" sz="1400" dirty="0"/>
              <a:t>course is developed under Erasmus+ Program </a:t>
            </a:r>
            <a:r>
              <a:rPr lang="en-US" sz="1400" dirty="0">
                <a:solidFill>
                  <a:srgbClr val="000000"/>
                </a:solidFill>
              </a:rPr>
              <a:t>Key Action 2: </a:t>
            </a:r>
            <a:br>
              <a:rPr lang="en-US" sz="1400" dirty="0">
                <a:solidFill>
                  <a:srgbClr val="000000"/>
                </a:solidFill>
              </a:rPr>
            </a:br>
            <a:r>
              <a:rPr lang="en-US" sz="1400" dirty="0">
                <a:solidFill>
                  <a:srgbClr val="000000"/>
                </a:solidFill>
              </a:rPr>
              <a:t>Cooperation for innovation and the exchange of good practices </a:t>
            </a:r>
            <a:r>
              <a:rPr lang="en-US" sz="1400" dirty="0"/>
              <a:t>Knowledge Alliance</a:t>
            </a:r>
          </a:p>
        </p:txBody>
      </p:sp>
    </p:spTree>
    <p:extLst>
      <p:ext uri="{BB962C8B-B14F-4D97-AF65-F5344CB8AC3E}">
        <p14:creationId xmlns:p14="http://schemas.microsoft.com/office/powerpoint/2010/main" val="1182581231"/>
      </p:ext>
    </p:extLst>
  </p:cSld>
  <p:clrMapOvr>
    <a:masterClrMapping/>
  </p:clrMapOvr>
  <p:transition spd="slow"/>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5" name="Straight Connector 4">
            <a:extLst>
              <a:ext uri="{FF2B5EF4-FFF2-40B4-BE49-F238E27FC236}">
                <a16:creationId xmlns:a16="http://schemas.microsoft.com/office/drawing/2014/main" xmlns="" id="{17D14B7B-A54F-47A0-B518-9431F879B099}"/>
              </a:ext>
            </a:extLst>
          </p:cNvPr>
          <p:cNvCxnSpPr>
            <a:cxnSpLocks/>
          </p:cNvCxnSpPr>
          <p:nvPr/>
        </p:nvCxnSpPr>
        <p:spPr>
          <a:xfrm>
            <a:off x="532080" y="981075"/>
            <a:ext cx="11325712" cy="0"/>
          </a:xfrm>
          <a:prstGeom prst="line">
            <a:avLst/>
          </a:prstGeom>
          <a:ln w="34925" cmpd="dbl">
            <a:solidFill>
              <a:schemeClr val="accent2">
                <a:lumMod val="50000"/>
              </a:schemeClr>
            </a:solidFill>
          </a:ln>
        </p:spPr>
        <p:style>
          <a:lnRef idx="1">
            <a:schemeClr val="accent1"/>
          </a:lnRef>
          <a:fillRef idx="0">
            <a:schemeClr val="accent1"/>
          </a:fillRef>
          <a:effectRef idx="0">
            <a:schemeClr val="accent1"/>
          </a:effectRef>
          <a:fontRef idx="minor">
            <a:schemeClr val="tx1"/>
          </a:fontRef>
        </p:style>
      </p:cxnSp>
      <p:sp>
        <p:nvSpPr>
          <p:cNvPr id="2053" name="AutoShape 2" descr="Резултат с изображение за logo erasmus + knowledge alliances">
            <a:extLst>
              <a:ext uri="{FF2B5EF4-FFF2-40B4-BE49-F238E27FC236}">
                <a16:creationId xmlns:a16="http://schemas.microsoft.com/office/drawing/2014/main" xmlns="" id="{2E545DE9-FE45-4981-8E61-A93BAE9AC6FD}"/>
              </a:ext>
            </a:extLst>
          </p:cNvPr>
          <p:cNvSpPr>
            <a:spLocks noChangeAspect="1" noChangeArrowheads="1"/>
          </p:cNvSpPr>
          <p:nvPr/>
        </p:nvSpPr>
        <p:spPr bwMode="auto">
          <a:xfrm>
            <a:off x="1675420" y="-144463"/>
            <a:ext cx="304046" cy="304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bg-BG" altLang="nl-BE"/>
          </a:p>
        </p:txBody>
      </p:sp>
      <p:pic>
        <p:nvPicPr>
          <p:cNvPr id="2055" name="Picture 3" descr="E:\Disc D\Knowledge Alliances\Logos\ICTTEX-Logo-v6.png">
            <a:extLst>
              <a:ext uri="{FF2B5EF4-FFF2-40B4-BE49-F238E27FC236}">
                <a16:creationId xmlns:a16="http://schemas.microsoft.com/office/drawing/2014/main" xmlns="" id="{2298A085-DBA0-4718-BA43-FAB6BC6E9DD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t="13892" b="12691"/>
          <a:stretch>
            <a:fillRect/>
          </a:stretch>
        </p:blipFill>
        <p:spPr bwMode="auto">
          <a:xfrm>
            <a:off x="9358915" y="282577"/>
            <a:ext cx="2346855" cy="5254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10" name="Straight Connector 9">
            <a:extLst>
              <a:ext uri="{FF2B5EF4-FFF2-40B4-BE49-F238E27FC236}">
                <a16:creationId xmlns:a16="http://schemas.microsoft.com/office/drawing/2014/main" xmlns="" id="{30D1FC39-EFC7-49B2-8530-13D062D723AC}"/>
              </a:ext>
            </a:extLst>
          </p:cNvPr>
          <p:cNvCxnSpPr>
            <a:cxnSpLocks/>
          </p:cNvCxnSpPr>
          <p:nvPr/>
        </p:nvCxnSpPr>
        <p:spPr>
          <a:xfrm>
            <a:off x="532080" y="6021388"/>
            <a:ext cx="11173689" cy="0"/>
          </a:xfrm>
          <a:prstGeom prst="line">
            <a:avLst/>
          </a:prstGeom>
          <a:ln w="34925" cmpd="dbl">
            <a:solidFill>
              <a:schemeClr val="accent2">
                <a:lumMod val="50000"/>
              </a:schemeClr>
            </a:solidFill>
          </a:ln>
        </p:spPr>
        <p:style>
          <a:lnRef idx="1">
            <a:schemeClr val="accent1"/>
          </a:lnRef>
          <a:fillRef idx="0">
            <a:schemeClr val="accent1"/>
          </a:fillRef>
          <a:effectRef idx="0">
            <a:schemeClr val="accent1"/>
          </a:effectRef>
          <a:fontRef idx="minor">
            <a:schemeClr val="tx1"/>
          </a:fontRef>
        </p:style>
      </p:cxnSp>
      <p:pic>
        <p:nvPicPr>
          <p:cNvPr id="2057" name="Picture 2" descr="Резултат с изображение за „co-funded by the erasmus+ programme of the european union logo“">
            <a:extLst>
              <a:ext uri="{FF2B5EF4-FFF2-40B4-BE49-F238E27FC236}">
                <a16:creationId xmlns:a16="http://schemas.microsoft.com/office/drawing/2014/main" xmlns="" id="{418319F3-91B1-47BD-B33D-7DE019548BEF}"/>
              </a:ext>
            </a:extLst>
          </p:cNvPr>
          <p:cNvPicPr>
            <a:picLocks noChangeAspect="1" noChangeArrowheads="1"/>
          </p:cNvPicPr>
          <p:nvPr/>
        </p:nvPicPr>
        <p:blipFill>
          <a:blip r:embed="rId4">
            <a:extLst>
              <a:ext uri="{28A0092B-C50C-407E-A947-70E740481C1C}">
                <a14:useLocalDpi xmlns:a14="http://schemas.microsoft.com/office/drawing/2010/main" val="0"/>
              </a:ext>
            </a:extLst>
          </a:blip>
          <a:srcRect t="-2" b="4472"/>
          <a:stretch>
            <a:fillRect/>
          </a:stretch>
        </p:blipFill>
        <p:spPr bwMode="auto">
          <a:xfrm>
            <a:off x="760115" y="160338"/>
            <a:ext cx="3327087" cy="647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Tijdelijke aanduiding voor dianummer 8">
            <a:extLst>
              <a:ext uri="{FF2B5EF4-FFF2-40B4-BE49-F238E27FC236}">
                <a16:creationId xmlns:a16="http://schemas.microsoft.com/office/drawing/2014/main" xmlns="" id="{31E4DC00-E5D3-43F5-B939-6E468718CE60}"/>
              </a:ext>
            </a:extLst>
          </p:cNvPr>
          <p:cNvSpPr>
            <a:spLocks noGrp="1"/>
          </p:cNvSpPr>
          <p:nvPr>
            <p:ph type="sldNum" sz="quarter" idx="12"/>
          </p:nvPr>
        </p:nvSpPr>
        <p:spPr>
          <a:xfrm>
            <a:off x="8969356" y="6356352"/>
            <a:ext cx="2837762" cy="365125"/>
          </a:xfrm>
        </p:spPr>
        <p:txBody>
          <a:bodyPr/>
          <a:lstStyle/>
          <a:p>
            <a:fld id="{C70E881D-A110-45C1-94FD-A162B8A7ADE9}" type="slidenum">
              <a:rPr lang="en-US" altLang="nl-BE" smtClean="0"/>
              <a:pPr/>
              <a:t>10</a:t>
            </a:fld>
            <a:endParaRPr lang="en-US" altLang="nl-BE"/>
          </a:p>
        </p:txBody>
      </p:sp>
      <p:sp>
        <p:nvSpPr>
          <p:cNvPr id="17" name="Title 2"/>
          <p:cNvSpPr>
            <a:spLocks noGrp="1"/>
          </p:cNvSpPr>
          <p:nvPr/>
        </p:nvSpPr>
        <p:spPr bwMode="auto">
          <a:xfrm>
            <a:off x="556209" y="1143000"/>
            <a:ext cx="10337562" cy="27276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l" rtl="0" eaLnBrk="1" fontAlgn="base" hangingPunct="1">
              <a:spcBef>
                <a:spcPct val="0"/>
              </a:spcBef>
              <a:spcAft>
                <a:spcPct val="0"/>
              </a:spcAft>
              <a:defRPr sz="4400" kern="1200">
                <a:solidFill>
                  <a:srgbClr val="0064F6"/>
                </a:solidFill>
                <a:latin typeface="+mj-lt"/>
                <a:ea typeface="+mj-ea"/>
                <a:cs typeface="+mj-cs"/>
              </a:defRPr>
            </a:lvl1pPr>
            <a:lvl2pPr algn="ctr" rtl="0" eaLnBrk="1" fontAlgn="base" hangingPunct="1">
              <a:spcBef>
                <a:spcPct val="0"/>
              </a:spcBef>
              <a:spcAft>
                <a:spcPct val="0"/>
              </a:spcAft>
              <a:defRPr sz="4400">
                <a:solidFill>
                  <a:schemeClr val="tx1"/>
                </a:solidFill>
                <a:latin typeface="Calibri" pitchFamily="34" charset="0"/>
              </a:defRPr>
            </a:lvl2pPr>
            <a:lvl3pPr algn="ctr" rtl="0" eaLnBrk="1" fontAlgn="base" hangingPunct="1">
              <a:spcBef>
                <a:spcPct val="0"/>
              </a:spcBef>
              <a:spcAft>
                <a:spcPct val="0"/>
              </a:spcAft>
              <a:defRPr sz="4400">
                <a:solidFill>
                  <a:schemeClr val="tx1"/>
                </a:solidFill>
                <a:latin typeface="Calibri" pitchFamily="34" charset="0"/>
              </a:defRPr>
            </a:lvl3pPr>
            <a:lvl4pPr algn="ctr" rtl="0" eaLnBrk="1" fontAlgn="base" hangingPunct="1">
              <a:spcBef>
                <a:spcPct val="0"/>
              </a:spcBef>
              <a:spcAft>
                <a:spcPct val="0"/>
              </a:spcAft>
              <a:defRPr sz="4400">
                <a:solidFill>
                  <a:schemeClr val="tx1"/>
                </a:solidFill>
                <a:latin typeface="Calibri" pitchFamily="34" charset="0"/>
              </a:defRPr>
            </a:lvl4pPr>
            <a:lvl5pPr algn="ctr" rtl="0" eaLnBrk="1" fontAlgn="base" hangingPunct="1">
              <a:spcBef>
                <a:spcPct val="0"/>
              </a:spcBef>
              <a:spcAft>
                <a:spcPct val="0"/>
              </a:spcAft>
              <a:defRPr sz="4400">
                <a:solidFill>
                  <a:schemeClr val="tx1"/>
                </a:solidFill>
                <a:latin typeface="Calibri" pitchFamily="34"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a:lstStyle>
          <a:p>
            <a:r>
              <a:rPr lang="en-US" sz="2000" dirty="0" smtClean="0">
                <a:latin typeface="Arial" pitchFamily="34" charset="0"/>
                <a:cs typeface="Arial" pitchFamily="34" charset="0"/>
              </a:rPr>
              <a:t>Approaches </a:t>
            </a:r>
            <a:r>
              <a:rPr lang="en-US" sz="2000" dirty="0">
                <a:latin typeface="Arial" pitchFamily="34" charset="0"/>
                <a:cs typeface="Arial" pitchFamily="34" charset="0"/>
              </a:rPr>
              <a:t>for 2D patterns creation (4 hours)</a:t>
            </a:r>
          </a:p>
          <a:p>
            <a:pPr algn="just"/>
            <a:r>
              <a:rPr lang="en-US" sz="1800" i="1" dirty="0">
                <a:solidFill>
                  <a:schemeClr val="tx1"/>
                </a:solidFill>
                <a:latin typeface="Arial" pitchFamily="34" charset="0"/>
                <a:cs typeface="Arial" pitchFamily="34" charset="0"/>
              </a:rPr>
              <a:t>The topic covers the modern approaches for 2D pattern creation. The aim is to summarize the steps in the programming process of 2D patterns by presenting examples. </a:t>
            </a:r>
          </a:p>
          <a:p>
            <a:pPr>
              <a:spcBef>
                <a:spcPts val="1200"/>
              </a:spcBef>
            </a:pPr>
            <a:r>
              <a:rPr lang="en-US" sz="2000" dirty="0">
                <a:latin typeface="Arial" pitchFamily="34" charset="0"/>
                <a:cs typeface="Arial" pitchFamily="34" charset="0"/>
              </a:rPr>
              <a:t>Knitting process parameters programming (3 hours)</a:t>
            </a:r>
          </a:p>
          <a:p>
            <a:pPr algn="just"/>
            <a:r>
              <a:rPr lang="en-US" sz="1800" i="1" dirty="0">
                <a:solidFill>
                  <a:schemeClr val="tx1"/>
                </a:solidFill>
                <a:latin typeface="Arial" pitchFamily="34" charset="0"/>
                <a:cs typeface="Arial" pitchFamily="34" charset="0"/>
              </a:rPr>
              <a:t>In the topic the different knitting parameters, controlling by the knitting machine, are considered. </a:t>
            </a:r>
            <a:r>
              <a:rPr lang="en-US" sz="1800" i="1" dirty="0" smtClean="0">
                <a:solidFill>
                  <a:schemeClr val="tx1"/>
                </a:solidFill>
                <a:latin typeface="Arial" pitchFamily="34" charset="0"/>
                <a:cs typeface="Arial" pitchFamily="34" charset="0"/>
              </a:rPr>
              <a:t>Programming </a:t>
            </a:r>
            <a:r>
              <a:rPr lang="en-US" sz="1800" i="1" dirty="0">
                <a:solidFill>
                  <a:schemeClr val="tx1"/>
                </a:solidFill>
                <a:latin typeface="Arial" pitchFamily="34" charset="0"/>
                <a:cs typeface="Arial" pitchFamily="34" charset="0"/>
              </a:rPr>
              <a:t>the machine controls in the software is presented. Optimizing the knitting process for single pattern is also described. All steps of the programming process are shown with examples.</a:t>
            </a:r>
          </a:p>
        </p:txBody>
      </p:sp>
    </p:spTree>
    <p:extLst>
      <p:ext uri="{BB962C8B-B14F-4D97-AF65-F5344CB8AC3E}">
        <p14:creationId xmlns:p14="http://schemas.microsoft.com/office/powerpoint/2010/main" val="4101427975"/>
      </p:ext>
    </p:extLst>
  </p:cSld>
  <p:clrMapOvr>
    <a:masterClrMapping/>
  </p:clrMapOvr>
  <p:transition spd="slow"/>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xmlns="" id="{3B63375D-72FD-40EC-9D97-CBC506FA06AF}"/>
              </a:ext>
            </a:extLst>
          </p:cNvPr>
          <p:cNvSpPr/>
          <p:nvPr/>
        </p:nvSpPr>
        <p:spPr>
          <a:xfrm>
            <a:off x="2254216" y="1600200"/>
            <a:ext cx="7653407" cy="553998"/>
          </a:xfrm>
          <a:prstGeom prst="rect">
            <a:avLst/>
          </a:prstGeom>
        </p:spPr>
        <p:txBody>
          <a:bodyPr>
            <a:spAutoFit/>
          </a:bodyPr>
          <a:lstStyle/>
          <a:p>
            <a:pPr algn="ctr">
              <a:defRPr/>
            </a:pPr>
            <a:r>
              <a:rPr lang="en-GB" altLang="en-US" sz="3000" b="1" dirty="0">
                <a:latin typeface="Arial" charset="0"/>
              </a:rPr>
              <a:t>TRAINING </a:t>
            </a:r>
            <a:r>
              <a:rPr lang="en-GB" altLang="en-US" sz="3000" b="1" dirty="0" smtClean="0">
                <a:latin typeface="Arial" charset="0"/>
              </a:rPr>
              <a:t>COURSE</a:t>
            </a:r>
            <a:endParaRPr lang="en-GB" altLang="en-US" sz="3000" dirty="0">
              <a:effectLst>
                <a:outerShdw blurRad="38100" dist="38100" dir="2700000" algn="tl">
                  <a:srgbClr val="000000">
                    <a:alpha val="43137"/>
                  </a:srgbClr>
                </a:outerShdw>
              </a:effectLst>
              <a:latin typeface="Arial" charset="0"/>
            </a:endParaRPr>
          </a:p>
        </p:txBody>
      </p:sp>
      <p:cxnSp>
        <p:nvCxnSpPr>
          <p:cNvPr id="5" name="Straight Connector 4">
            <a:extLst>
              <a:ext uri="{FF2B5EF4-FFF2-40B4-BE49-F238E27FC236}">
                <a16:creationId xmlns:a16="http://schemas.microsoft.com/office/drawing/2014/main" xmlns="" id="{17D14B7B-A54F-47A0-B518-9431F879B099}"/>
              </a:ext>
            </a:extLst>
          </p:cNvPr>
          <p:cNvCxnSpPr>
            <a:cxnSpLocks/>
          </p:cNvCxnSpPr>
          <p:nvPr/>
        </p:nvCxnSpPr>
        <p:spPr>
          <a:xfrm>
            <a:off x="532080" y="981075"/>
            <a:ext cx="11325712" cy="0"/>
          </a:xfrm>
          <a:prstGeom prst="line">
            <a:avLst/>
          </a:prstGeom>
          <a:ln w="34925" cmpd="dbl">
            <a:solidFill>
              <a:schemeClr val="accent2">
                <a:lumMod val="50000"/>
              </a:schemeClr>
            </a:solidFill>
          </a:ln>
        </p:spPr>
        <p:style>
          <a:lnRef idx="1">
            <a:schemeClr val="accent1"/>
          </a:lnRef>
          <a:fillRef idx="0">
            <a:schemeClr val="accent1"/>
          </a:fillRef>
          <a:effectRef idx="0">
            <a:schemeClr val="accent1"/>
          </a:effectRef>
          <a:fontRef idx="minor">
            <a:schemeClr val="tx1"/>
          </a:fontRef>
        </p:style>
      </p:cxnSp>
      <p:sp>
        <p:nvSpPr>
          <p:cNvPr id="2053" name="AutoShape 2" descr="Резултат с изображение за logo erasmus + knowledge alliances">
            <a:extLst>
              <a:ext uri="{FF2B5EF4-FFF2-40B4-BE49-F238E27FC236}">
                <a16:creationId xmlns:a16="http://schemas.microsoft.com/office/drawing/2014/main" xmlns="" id="{2E545DE9-FE45-4981-8E61-A93BAE9AC6FD}"/>
              </a:ext>
            </a:extLst>
          </p:cNvPr>
          <p:cNvSpPr>
            <a:spLocks noChangeAspect="1" noChangeArrowheads="1"/>
          </p:cNvSpPr>
          <p:nvPr/>
        </p:nvSpPr>
        <p:spPr bwMode="auto">
          <a:xfrm>
            <a:off x="1675420" y="-144463"/>
            <a:ext cx="304046" cy="304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bg-BG" altLang="nl-BE"/>
          </a:p>
        </p:txBody>
      </p:sp>
      <p:pic>
        <p:nvPicPr>
          <p:cNvPr id="2055" name="Picture 3" descr="E:\Disc D\Knowledge Alliances\Logos\ICTTEX-Logo-v6.png">
            <a:extLst>
              <a:ext uri="{FF2B5EF4-FFF2-40B4-BE49-F238E27FC236}">
                <a16:creationId xmlns:a16="http://schemas.microsoft.com/office/drawing/2014/main" xmlns="" id="{2298A085-DBA0-4718-BA43-FAB6BC6E9DD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t="13892" b="12691"/>
          <a:stretch>
            <a:fillRect/>
          </a:stretch>
        </p:blipFill>
        <p:spPr bwMode="auto">
          <a:xfrm>
            <a:off x="9358915" y="282577"/>
            <a:ext cx="2346855" cy="5254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10" name="Straight Connector 9">
            <a:extLst>
              <a:ext uri="{FF2B5EF4-FFF2-40B4-BE49-F238E27FC236}">
                <a16:creationId xmlns:a16="http://schemas.microsoft.com/office/drawing/2014/main" xmlns="" id="{30D1FC39-EFC7-49B2-8530-13D062D723AC}"/>
              </a:ext>
            </a:extLst>
          </p:cNvPr>
          <p:cNvCxnSpPr>
            <a:cxnSpLocks/>
          </p:cNvCxnSpPr>
          <p:nvPr/>
        </p:nvCxnSpPr>
        <p:spPr>
          <a:xfrm>
            <a:off x="532080" y="6021388"/>
            <a:ext cx="11173689" cy="0"/>
          </a:xfrm>
          <a:prstGeom prst="line">
            <a:avLst/>
          </a:prstGeom>
          <a:ln w="34925" cmpd="dbl">
            <a:solidFill>
              <a:schemeClr val="accent2">
                <a:lumMod val="50000"/>
              </a:schemeClr>
            </a:solidFill>
          </a:ln>
        </p:spPr>
        <p:style>
          <a:lnRef idx="1">
            <a:schemeClr val="accent1"/>
          </a:lnRef>
          <a:fillRef idx="0">
            <a:schemeClr val="accent1"/>
          </a:fillRef>
          <a:effectRef idx="0">
            <a:schemeClr val="accent1"/>
          </a:effectRef>
          <a:fontRef idx="minor">
            <a:schemeClr val="tx1"/>
          </a:fontRef>
        </p:style>
      </p:cxnSp>
      <p:pic>
        <p:nvPicPr>
          <p:cNvPr id="2057" name="Picture 2" descr="Резултат с изображение за „co-funded by the erasmus+ programme of the european union logo“">
            <a:extLst>
              <a:ext uri="{FF2B5EF4-FFF2-40B4-BE49-F238E27FC236}">
                <a16:creationId xmlns:a16="http://schemas.microsoft.com/office/drawing/2014/main" xmlns="" id="{418319F3-91B1-47BD-B33D-7DE019548BEF}"/>
              </a:ext>
            </a:extLst>
          </p:cNvPr>
          <p:cNvPicPr>
            <a:picLocks noChangeAspect="1" noChangeArrowheads="1"/>
          </p:cNvPicPr>
          <p:nvPr/>
        </p:nvPicPr>
        <p:blipFill>
          <a:blip r:embed="rId4">
            <a:extLst>
              <a:ext uri="{28A0092B-C50C-407E-A947-70E740481C1C}">
                <a14:useLocalDpi xmlns:a14="http://schemas.microsoft.com/office/drawing/2010/main" val="0"/>
              </a:ext>
            </a:extLst>
          </a:blip>
          <a:srcRect t="-2" b="4472"/>
          <a:stretch>
            <a:fillRect/>
          </a:stretch>
        </p:blipFill>
        <p:spPr bwMode="auto">
          <a:xfrm>
            <a:off x="760115" y="160338"/>
            <a:ext cx="3327087" cy="647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Tijdelijke aanduiding voor dianummer 8">
            <a:extLst>
              <a:ext uri="{FF2B5EF4-FFF2-40B4-BE49-F238E27FC236}">
                <a16:creationId xmlns:a16="http://schemas.microsoft.com/office/drawing/2014/main" xmlns="" id="{31E4DC00-E5D3-43F5-B939-6E468718CE60}"/>
              </a:ext>
            </a:extLst>
          </p:cNvPr>
          <p:cNvSpPr>
            <a:spLocks noGrp="1"/>
          </p:cNvSpPr>
          <p:nvPr>
            <p:ph type="sldNum" sz="quarter" idx="12"/>
          </p:nvPr>
        </p:nvSpPr>
        <p:spPr>
          <a:xfrm>
            <a:off x="8969356" y="6356352"/>
            <a:ext cx="2837762" cy="365125"/>
          </a:xfrm>
        </p:spPr>
        <p:txBody>
          <a:bodyPr/>
          <a:lstStyle/>
          <a:p>
            <a:fld id="{C70E881D-A110-45C1-94FD-A162B8A7ADE9}" type="slidenum">
              <a:rPr lang="en-US" altLang="nl-BE" smtClean="0"/>
              <a:pPr/>
              <a:t>11</a:t>
            </a:fld>
            <a:endParaRPr lang="en-US" altLang="nl-BE"/>
          </a:p>
        </p:txBody>
      </p:sp>
      <p:sp>
        <p:nvSpPr>
          <p:cNvPr id="17" name="Title 2"/>
          <p:cNvSpPr>
            <a:spLocks noGrp="1"/>
          </p:cNvSpPr>
          <p:nvPr/>
        </p:nvSpPr>
        <p:spPr bwMode="auto">
          <a:xfrm>
            <a:off x="912138" y="2362200"/>
            <a:ext cx="10337562" cy="1470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l" rtl="0" eaLnBrk="1" fontAlgn="base" hangingPunct="1">
              <a:spcBef>
                <a:spcPct val="0"/>
              </a:spcBef>
              <a:spcAft>
                <a:spcPct val="0"/>
              </a:spcAft>
              <a:defRPr sz="4400" kern="1200">
                <a:solidFill>
                  <a:srgbClr val="0064F6"/>
                </a:solidFill>
                <a:latin typeface="+mj-lt"/>
                <a:ea typeface="+mj-ea"/>
                <a:cs typeface="+mj-cs"/>
              </a:defRPr>
            </a:lvl1pPr>
            <a:lvl2pPr algn="ctr" rtl="0" eaLnBrk="1" fontAlgn="base" hangingPunct="1">
              <a:spcBef>
                <a:spcPct val="0"/>
              </a:spcBef>
              <a:spcAft>
                <a:spcPct val="0"/>
              </a:spcAft>
              <a:defRPr sz="4400">
                <a:solidFill>
                  <a:schemeClr val="tx1"/>
                </a:solidFill>
                <a:latin typeface="Calibri" pitchFamily="34" charset="0"/>
              </a:defRPr>
            </a:lvl2pPr>
            <a:lvl3pPr algn="ctr" rtl="0" eaLnBrk="1" fontAlgn="base" hangingPunct="1">
              <a:spcBef>
                <a:spcPct val="0"/>
              </a:spcBef>
              <a:spcAft>
                <a:spcPct val="0"/>
              </a:spcAft>
              <a:defRPr sz="4400">
                <a:solidFill>
                  <a:schemeClr val="tx1"/>
                </a:solidFill>
                <a:latin typeface="Calibri" pitchFamily="34" charset="0"/>
              </a:defRPr>
            </a:lvl3pPr>
            <a:lvl4pPr algn="ctr" rtl="0" eaLnBrk="1" fontAlgn="base" hangingPunct="1">
              <a:spcBef>
                <a:spcPct val="0"/>
              </a:spcBef>
              <a:spcAft>
                <a:spcPct val="0"/>
              </a:spcAft>
              <a:defRPr sz="4400">
                <a:solidFill>
                  <a:schemeClr val="tx1"/>
                </a:solidFill>
                <a:latin typeface="Calibri" pitchFamily="34" charset="0"/>
              </a:defRPr>
            </a:lvl4pPr>
            <a:lvl5pPr algn="ctr" rtl="0" eaLnBrk="1" fontAlgn="base" hangingPunct="1">
              <a:spcBef>
                <a:spcPct val="0"/>
              </a:spcBef>
              <a:spcAft>
                <a:spcPct val="0"/>
              </a:spcAft>
              <a:defRPr sz="4400">
                <a:solidFill>
                  <a:schemeClr val="tx1"/>
                </a:solidFill>
                <a:latin typeface="Calibri" pitchFamily="34"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a:lstStyle>
          <a:p>
            <a:pPr algn="ctr"/>
            <a:r>
              <a:rPr lang="en-US" sz="3200" b="1" dirty="0"/>
              <a:t>Flat Knitting Machine programming for 3D Knitwear</a:t>
            </a:r>
          </a:p>
        </p:txBody>
      </p:sp>
      <p:sp>
        <p:nvSpPr>
          <p:cNvPr id="11" name="Rectangle 10"/>
          <p:cNvSpPr/>
          <p:nvPr/>
        </p:nvSpPr>
        <p:spPr>
          <a:xfrm>
            <a:off x="1398597" y="4038600"/>
            <a:ext cx="9364645" cy="2031325"/>
          </a:xfrm>
          <a:prstGeom prst="rect">
            <a:avLst/>
          </a:prstGeom>
        </p:spPr>
        <p:txBody>
          <a:bodyPr wrap="square">
            <a:spAutoFit/>
          </a:bodyPr>
          <a:lstStyle/>
          <a:p>
            <a:pPr algn="ctr"/>
            <a:r>
              <a:rPr lang="en-US" b="1" dirty="0" smtClean="0"/>
              <a:t>Assoc. prof. </a:t>
            </a:r>
            <a:r>
              <a:rPr lang="en-US" b="1" dirty="0" err="1" smtClean="0"/>
              <a:t>Vesna</a:t>
            </a:r>
            <a:r>
              <a:rPr lang="en-US" b="1" dirty="0" smtClean="0"/>
              <a:t> Mari</a:t>
            </a:r>
            <a:r>
              <a:rPr lang="hr-HR" b="1" dirty="0" smtClean="0"/>
              <a:t>j</a:t>
            </a:r>
            <a:r>
              <a:rPr lang="en-US" b="1" dirty="0" smtClean="0"/>
              <a:t>a </a:t>
            </a:r>
            <a:r>
              <a:rPr lang="en-US" b="1" dirty="0" err="1" smtClean="0"/>
              <a:t>Potočić</a:t>
            </a:r>
            <a:r>
              <a:rPr lang="hr-HR" b="1" dirty="0" smtClean="0"/>
              <a:t> Matković</a:t>
            </a:r>
            <a:r>
              <a:rPr lang="en-US" b="1" dirty="0" smtClean="0"/>
              <a:t>, PhD</a:t>
            </a:r>
          </a:p>
          <a:p>
            <a:pPr algn="ctr"/>
            <a:r>
              <a:rPr lang="en-US" dirty="0" smtClean="0"/>
              <a:t>Bachelor’s</a:t>
            </a:r>
            <a:r>
              <a:rPr lang="hr-HR" dirty="0" smtClean="0"/>
              <a:t>, </a:t>
            </a:r>
            <a:r>
              <a:rPr lang="en-US" dirty="0" smtClean="0"/>
              <a:t>Master’s </a:t>
            </a:r>
            <a:r>
              <a:rPr lang="hr-HR" dirty="0" smtClean="0"/>
              <a:t>&amp; PhD </a:t>
            </a:r>
            <a:r>
              <a:rPr lang="en-US" dirty="0" smtClean="0"/>
              <a:t>Degree Program</a:t>
            </a:r>
            <a:r>
              <a:rPr lang="hr-HR" dirty="0" smtClean="0"/>
              <a:t>s</a:t>
            </a:r>
            <a:r>
              <a:rPr lang="en-US" dirty="0" smtClean="0"/>
              <a:t>,</a:t>
            </a:r>
            <a:r>
              <a:rPr lang="hr-HR" dirty="0" smtClean="0"/>
              <a:t> </a:t>
            </a:r>
            <a:r>
              <a:rPr lang="hr-HR" b="1" dirty="0" smtClean="0"/>
              <a:t>Faculty of Textile Technology</a:t>
            </a:r>
            <a:endParaRPr lang="en-US" b="1" dirty="0" smtClean="0"/>
          </a:p>
          <a:p>
            <a:pPr algn="ctr"/>
            <a:r>
              <a:rPr lang="en-US" b="1" dirty="0" smtClean="0"/>
              <a:t>University of Zagreb, CROATIA</a:t>
            </a:r>
            <a:endParaRPr lang="bg-BG" b="1" dirty="0" smtClean="0"/>
          </a:p>
          <a:p>
            <a:pPr algn="ctr"/>
            <a:r>
              <a:rPr lang="en-US" b="1" dirty="0" smtClean="0"/>
              <a:t>Assist. </a:t>
            </a:r>
            <a:r>
              <a:rPr lang="en-US" b="1" dirty="0"/>
              <a:t>Prof. </a:t>
            </a:r>
            <a:r>
              <a:rPr lang="en-US" b="1" dirty="0" smtClean="0"/>
              <a:t>Daniela Sofronova, PhD</a:t>
            </a:r>
            <a:r>
              <a:rPr lang="en-US" b="1" dirty="0"/>
              <a:t/>
            </a:r>
            <a:br>
              <a:rPr lang="en-US" b="1" dirty="0"/>
            </a:br>
            <a:r>
              <a:rPr lang="en-US" dirty="0" smtClean="0"/>
              <a:t>Bachelor’s</a:t>
            </a:r>
            <a:r>
              <a:rPr lang="hr-HR" dirty="0" smtClean="0"/>
              <a:t>, </a:t>
            </a:r>
            <a:r>
              <a:rPr lang="en-US" dirty="0" smtClean="0"/>
              <a:t>Master’s </a:t>
            </a:r>
            <a:r>
              <a:rPr lang="hr-HR" dirty="0" smtClean="0"/>
              <a:t>&amp; PhD </a:t>
            </a:r>
            <a:r>
              <a:rPr lang="en-US" dirty="0" smtClean="0"/>
              <a:t>Degree Program, </a:t>
            </a:r>
            <a:r>
              <a:rPr lang="en-US" b="1" dirty="0" smtClean="0"/>
              <a:t>Faculty of Power Engineering and Power Machines</a:t>
            </a:r>
            <a:r>
              <a:rPr lang="en-US" b="1" dirty="0"/>
              <a:t/>
            </a:r>
            <a:br>
              <a:rPr lang="en-US" b="1" dirty="0"/>
            </a:br>
            <a:r>
              <a:rPr lang="en-US" b="1" dirty="0"/>
              <a:t>Technical University of Sofia, </a:t>
            </a:r>
            <a:r>
              <a:rPr lang="en-US" b="1" dirty="0" smtClean="0"/>
              <a:t>BULGARIA</a:t>
            </a:r>
          </a:p>
          <a:p>
            <a:pPr algn="ctr"/>
            <a:endParaRPr lang="bg-BG" b="1" dirty="0" smtClean="0"/>
          </a:p>
        </p:txBody>
      </p:sp>
    </p:spTree>
    <p:extLst>
      <p:ext uri="{BB962C8B-B14F-4D97-AF65-F5344CB8AC3E}">
        <p14:creationId xmlns:p14="http://schemas.microsoft.com/office/powerpoint/2010/main" val="1918915354"/>
      </p:ext>
    </p:extLst>
  </p:cSld>
  <p:clrMapOvr>
    <a:masterClrMapping/>
  </p:clrMapOvr>
  <p:transition spd="slow"/>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5" name="Straight Connector 4">
            <a:extLst>
              <a:ext uri="{FF2B5EF4-FFF2-40B4-BE49-F238E27FC236}">
                <a16:creationId xmlns:a16="http://schemas.microsoft.com/office/drawing/2014/main" xmlns="" id="{17D14B7B-A54F-47A0-B518-9431F879B099}"/>
              </a:ext>
            </a:extLst>
          </p:cNvPr>
          <p:cNvCxnSpPr>
            <a:cxnSpLocks/>
          </p:cNvCxnSpPr>
          <p:nvPr/>
        </p:nvCxnSpPr>
        <p:spPr>
          <a:xfrm>
            <a:off x="532080" y="981075"/>
            <a:ext cx="11325712" cy="0"/>
          </a:xfrm>
          <a:prstGeom prst="line">
            <a:avLst/>
          </a:prstGeom>
          <a:ln w="34925" cmpd="dbl">
            <a:solidFill>
              <a:schemeClr val="accent2">
                <a:lumMod val="50000"/>
              </a:schemeClr>
            </a:solidFill>
          </a:ln>
        </p:spPr>
        <p:style>
          <a:lnRef idx="1">
            <a:schemeClr val="accent1"/>
          </a:lnRef>
          <a:fillRef idx="0">
            <a:schemeClr val="accent1"/>
          </a:fillRef>
          <a:effectRef idx="0">
            <a:schemeClr val="accent1"/>
          </a:effectRef>
          <a:fontRef idx="minor">
            <a:schemeClr val="tx1"/>
          </a:fontRef>
        </p:style>
      </p:cxnSp>
      <p:sp>
        <p:nvSpPr>
          <p:cNvPr id="2053" name="AutoShape 2" descr="Резултат с изображение за logo erasmus + knowledge alliances">
            <a:extLst>
              <a:ext uri="{FF2B5EF4-FFF2-40B4-BE49-F238E27FC236}">
                <a16:creationId xmlns:a16="http://schemas.microsoft.com/office/drawing/2014/main" xmlns="" id="{2E545DE9-FE45-4981-8E61-A93BAE9AC6FD}"/>
              </a:ext>
            </a:extLst>
          </p:cNvPr>
          <p:cNvSpPr>
            <a:spLocks noChangeAspect="1" noChangeArrowheads="1"/>
          </p:cNvSpPr>
          <p:nvPr/>
        </p:nvSpPr>
        <p:spPr bwMode="auto">
          <a:xfrm>
            <a:off x="1675420" y="-144463"/>
            <a:ext cx="304046" cy="304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bg-BG" altLang="nl-BE"/>
          </a:p>
        </p:txBody>
      </p:sp>
      <p:pic>
        <p:nvPicPr>
          <p:cNvPr id="2055" name="Picture 3" descr="E:\Disc D\Knowledge Alliances\Logos\ICTTEX-Logo-v6.png">
            <a:extLst>
              <a:ext uri="{FF2B5EF4-FFF2-40B4-BE49-F238E27FC236}">
                <a16:creationId xmlns:a16="http://schemas.microsoft.com/office/drawing/2014/main" xmlns="" id="{2298A085-DBA0-4718-BA43-FAB6BC6E9DD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t="13892" b="12691"/>
          <a:stretch>
            <a:fillRect/>
          </a:stretch>
        </p:blipFill>
        <p:spPr bwMode="auto">
          <a:xfrm>
            <a:off x="9358915" y="6287295"/>
            <a:ext cx="2346855" cy="5254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10" name="Straight Connector 9">
            <a:extLst>
              <a:ext uri="{FF2B5EF4-FFF2-40B4-BE49-F238E27FC236}">
                <a16:creationId xmlns:a16="http://schemas.microsoft.com/office/drawing/2014/main" xmlns="" id="{30D1FC39-EFC7-49B2-8530-13D062D723AC}"/>
              </a:ext>
            </a:extLst>
          </p:cNvPr>
          <p:cNvCxnSpPr>
            <a:cxnSpLocks/>
          </p:cNvCxnSpPr>
          <p:nvPr/>
        </p:nvCxnSpPr>
        <p:spPr>
          <a:xfrm>
            <a:off x="532080" y="6021388"/>
            <a:ext cx="11173689" cy="0"/>
          </a:xfrm>
          <a:prstGeom prst="line">
            <a:avLst/>
          </a:prstGeom>
          <a:ln w="34925" cmpd="dbl">
            <a:solidFill>
              <a:schemeClr val="accent2">
                <a:lumMod val="50000"/>
              </a:schemeClr>
            </a:solidFill>
          </a:ln>
        </p:spPr>
        <p:style>
          <a:lnRef idx="1">
            <a:schemeClr val="accent1"/>
          </a:lnRef>
          <a:fillRef idx="0">
            <a:schemeClr val="accent1"/>
          </a:fillRef>
          <a:effectRef idx="0">
            <a:schemeClr val="accent1"/>
          </a:effectRef>
          <a:fontRef idx="minor">
            <a:schemeClr val="tx1"/>
          </a:fontRef>
        </p:style>
      </p:cxnSp>
      <p:pic>
        <p:nvPicPr>
          <p:cNvPr id="2057" name="Picture 2" descr="Резултат с изображение за „co-funded by the erasmus+ programme of the european union logo“">
            <a:extLst>
              <a:ext uri="{FF2B5EF4-FFF2-40B4-BE49-F238E27FC236}">
                <a16:creationId xmlns:a16="http://schemas.microsoft.com/office/drawing/2014/main" xmlns="" id="{418319F3-91B1-47BD-B33D-7DE019548BEF}"/>
              </a:ext>
            </a:extLst>
          </p:cNvPr>
          <p:cNvPicPr>
            <a:picLocks noChangeAspect="1" noChangeArrowheads="1"/>
          </p:cNvPicPr>
          <p:nvPr/>
        </p:nvPicPr>
        <p:blipFill>
          <a:blip r:embed="rId4">
            <a:extLst>
              <a:ext uri="{28A0092B-C50C-407E-A947-70E740481C1C}">
                <a14:useLocalDpi xmlns:a14="http://schemas.microsoft.com/office/drawing/2010/main" val="0"/>
              </a:ext>
            </a:extLst>
          </a:blip>
          <a:srcRect t="-2" b="4472"/>
          <a:stretch>
            <a:fillRect/>
          </a:stretch>
        </p:blipFill>
        <p:spPr bwMode="auto">
          <a:xfrm>
            <a:off x="760115" y="6210300"/>
            <a:ext cx="3327087" cy="647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Tijdelijke aanduiding voor dianummer 8">
            <a:extLst>
              <a:ext uri="{FF2B5EF4-FFF2-40B4-BE49-F238E27FC236}">
                <a16:creationId xmlns:a16="http://schemas.microsoft.com/office/drawing/2014/main" xmlns="" id="{31E4DC00-E5D3-43F5-B939-6E468718CE60}"/>
              </a:ext>
            </a:extLst>
          </p:cNvPr>
          <p:cNvSpPr>
            <a:spLocks noGrp="1"/>
          </p:cNvSpPr>
          <p:nvPr>
            <p:ph type="sldNum" sz="quarter" idx="12"/>
          </p:nvPr>
        </p:nvSpPr>
        <p:spPr>
          <a:xfrm>
            <a:off x="8969356" y="6356352"/>
            <a:ext cx="2837762" cy="365125"/>
          </a:xfrm>
        </p:spPr>
        <p:txBody>
          <a:bodyPr/>
          <a:lstStyle/>
          <a:p>
            <a:fld id="{C70E881D-A110-45C1-94FD-A162B8A7ADE9}" type="slidenum">
              <a:rPr lang="en-US" altLang="nl-BE" smtClean="0"/>
              <a:pPr/>
              <a:t>12</a:t>
            </a:fld>
            <a:endParaRPr lang="en-US" altLang="nl-BE"/>
          </a:p>
        </p:txBody>
      </p:sp>
      <p:sp>
        <p:nvSpPr>
          <p:cNvPr id="3" name="Rectangle 2"/>
          <p:cNvSpPr/>
          <p:nvPr/>
        </p:nvSpPr>
        <p:spPr>
          <a:xfrm>
            <a:off x="1046742" y="173486"/>
            <a:ext cx="10507004" cy="584775"/>
          </a:xfrm>
          <a:prstGeom prst="rect">
            <a:avLst/>
          </a:prstGeom>
        </p:spPr>
        <p:txBody>
          <a:bodyPr wrap="square">
            <a:spAutoFit/>
          </a:bodyPr>
          <a:lstStyle/>
          <a:p>
            <a:pPr algn="ctr"/>
            <a:r>
              <a:rPr lang="en-GB" sz="3200" b="1" dirty="0">
                <a:solidFill>
                  <a:srgbClr val="4F81BD">
                    <a:lumMod val="75000"/>
                  </a:srgbClr>
                </a:solidFill>
                <a:latin typeface="Calibri"/>
                <a:ea typeface="+mj-ea"/>
                <a:cs typeface="+mj-cs"/>
              </a:rPr>
              <a:t>MODULE </a:t>
            </a:r>
            <a:r>
              <a:rPr lang="en-US" sz="3200" b="1" dirty="0" smtClean="0">
                <a:solidFill>
                  <a:srgbClr val="4F81BD">
                    <a:lumMod val="75000"/>
                  </a:srgbClr>
                </a:solidFill>
                <a:latin typeface="Calibri"/>
                <a:ea typeface="+mj-ea"/>
                <a:cs typeface="+mj-cs"/>
              </a:rPr>
              <a:t>“DESIGN AND PRODUCTION OF KNITWEAR”</a:t>
            </a:r>
            <a:endParaRPr lang="en-US" sz="3200" b="1" dirty="0">
              <a:solidFill>
                <a:srgbClr val="4F81BD">
                  <a:lumMod val="75000"/>
                </a:srgbClr>
              </a:solidFill>
              <a:latin typeface="Calibri"/>
              <a:ea typeface="+mj-ea"/>
              <a:cs typeface="+mj-cs"/>
            </a:endParaRPr>
          </a:p>
        </p:txBody>
      </p:sp>
      <p:sp>
        <p:nvSpPr>
          <p:cNvPr id="11" name="Segnaposto contenuto 2"/>
          <p:cNvSpPr txBox="1">
            <a:spLocks/>
          </p:cNvSpPr>
          <p:nvPr/>
        </p:nvSpPr>
        <p:spPr>
          <a:xfrm>
            <a:off x="392432" y="994514"/>
            <a:ext cx="11327478" cy="2510687"/>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 typeface="Arial"/>
              <a:buNone/>
              <a:tabLst/>
              <a:defRPr/>
            </a:pPr>
            <a:r>
              <a:rPr kumimoji="0" lang="en-GB" sz="2000" b="1" i="0" u="none" strike="noStrike" kern="1200" cap="none" spc="0" normalizeH="0" baseline="0" noProof="0" dirty="0" smtClean="0">
                <a:ln>
                  <a:noFill/>
                </a:ln>
                <a:solidFill>
                  <a:sysClr val="windowText" lastClr="000000"/>
                </a:solidFill>
                <a:effectLst/>
                <a:uLnTx/>
                <a:uFillTx/>
                <a:latin typeface="Calibri"/>
                <a:ea typeface="+mn-ea"/>
                <a:cs typeface="+mn-cs"/>
              </a:rPr>
              <a:t>Course: </a:t>
            </a:r>
            <a:r>
              <a:rPr kumimoji="0" lang="en-US" sz="2000" b="1" i="0" u="none" strike="noStrike" kern="1200" cap="none" spc="0" normalizeH="0" baseline="0" noProof="0" dirty="0" smtClean="0">
                <a:ln>
                  <a:noFill/>
                </a:ln>
                <a:solidFill>
                  <a:sysClr val="windowText" lastClr="000000"/>
                </a:solidFill>
                <a:effectLst/>
                <a:uLnTx/>
                <a:uFillTx/>
                <a:latin typeface="Calibri"/>
                <a:ea typeface="+mn-ea"/>
                <a:cs typeface="+mn-cs"/>
              </a:rPr>
              <a:t>Flat Knitting Machine programming for 3D Knitwear</a:t>
            </a:r>
            <a:endParaRPr kumimoji="0" lang="en-GB" sz="2000" b="1" i="0" u="none" strike="noStrike" kern="1200" cap="none" spc="0" normalizeH="0" baseline="0" noProof="0" dirty="0" smtClean="0">
              <a:ln>
                <a:noFill/>
              </a:ln>
              <a:solidFill>
                <a:sysClr val="windowText" lastClr="000000"/>
              </a:solidFill>
              <a:effectLst/>
              <a:uLnTx/>
              <a:uFillTx/>
              <a:latin typeface="Calibri"/>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400" b="1" i="0" u="sng" strike="noStrike" kern="1200" cap="none" spc="0" normalizeH="0" baseline="0" noProof="0" dirty="0" smtClean="0">
                <a:ln>
                  <a:noFill/>
                </a:ln>
                <a:solidFill>
                  <a:sysClr val="windowText" lastClr="000000"/>
                </a:solidFill>
                <a:effectLst/>
                <a:uLnTx/>
                <a:uFillTx/>
                <a:latin typeface="Calibri"/>
                <a:ea typeface="+mn-ea"/>
                <a:cs typeface="+mn-cs"/>
              </a:rPr>
              <a:t>Duration:</a:t>
            </a:r>
            <a:r>
              <a:rPr kumimoji="0" lang="en-GB" sz="1400" b="1" i="0" u="none" strike="noStrike" kern="1200" cap="none" spc="0" normalizeH="0" baseline="0" noProof="0" dirty="0" smtClean="0">
                <a:ln>
                  <a:noFill/>
                </a:ln>
                <a:solidFill>
                  <a:sysClr val="windowText" lastClr="000000"/>
                </a:solidFill>
                <a:effectLst/>
                <a:uLnTx/>
                <a:uFillTx/>
                <a:latin typeface="Calibri"/>
                <a:ea typeface="+mn-ea"/>
                <a:cs typeface="+mn-cs"/>
              </a:rPr>
              <a:t> </a:t>
            </a:r>
            <a:r>
              <a:rPr kumimoji="0" lang="en-GB" sz="1200" b="1" i="0" u="none" strike="noStrike" kern="1200" cap="none" spc="0" normalizeH="0" baseline="0" noProof="0" dirty="0" smtClean="0">
                <a:ln>
                  <a:noFill/>
                </a:ln>
                <a:solidFill>
                  <a:sysClr val="windowText" lastClr="000000"/>
                </a:solidFill>
                <a:effectLst/>
                <a:uLnTx/>
                <a:uFillTx/>
                <a:latin typeface="Calibri"/>
                <a:ea typeface="+mn-ea"/>
                <a:cs typeface="+mn-cs"/>
              </a:rPr>
              <a:t>2</a:t>
            </a:r>
            <a:r>
              <a:rPr kumimoji="0" lang="en-GB" sz="1200" b="0" i="0" u="none" strike="noStrike" kern="1200" cap="none" spc="0" normalizeH="0" baseline="0" noProof="0" dirty="0" smtClean="0">
                <a:ln>
                  <a:noFill/>
                </a:ln>
                <a:solidFill>
                  <a:sysClr val="windowText" lastClr="000000"/>
                </a:solidFill>
                <a:effectLst/>
                <a:uLnTx/>
                <a:uFillTx/>
                <a:latin typeface="Calibri"/>
                <a:ea typeface="+mn-ea"/>
                <a:cs typeface="+mn-cs"/>
              </a:rPr>
              <a:t>0 hours</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500" b="0" i="0" u="none" strike="noStrike" kern="1200" cap="none" spc="0" normalizeH="0" baseline="0" noProof="0" dirty="0" smtClean="0">
              <a:ln>
                <a:noFill/>
              </a:ln>
              <a:solidFill>
                <a:sysClr val="windowText" lastClr="000000"/>
              </a:solidFill>
              <a:effectLst/>
              <a:uLnTx/>
              <a:uFillTx/>
              <a:latin typeface="Calibri"/>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400" b="1" i="0" u="sng" strike="noStrike" kern="1200" cap="none" spc="0" normalizeH="0" baseline="0" noProof="0" dirty="0" smtClean="0">
                <a:ln>
                  <a:noFill/>
                </a:ln>
                <a:solidFill>
                  <a:sysClr val="windowText" lastClr="000000"/>
                </a:solidFill>
                <a:effectLst/>
                <a:uLnTx/>
                <a:uFillTx/>
                <a:latin typeface="Calibri"/>
                <a:ea typeface="+mn-ea"/>
                <a:cs typeface="+mn-cs"/>
              </a:rPr>
              <a:t>Course objectives</a:t>
            </a:r>
          </a:p>
          <a:p>
            <a:pPr marL="0" marR="0" lvl="0" indent="0" algn="just" defTabSz="914400" rtl="0" eaLnBrk="1" fontAlgn="auto" latinLnBrk="0" hangingPunct="1">
              <a:lnSpc>
                <a:spcPct val="100000"/>
              </a:lnSpc>
              <a:spcBef>
                <a:spcPts val="0"/>
              </a:spcBef>
              <a:spcAft>
                <a:spcPts val="0"/>
              </a:spcAft>
              <a:buClrTx/>
              <a:buSzTx/>
              <a:buFont typeface="Arial"/>
              <a:buNone/>
              <a:tabLst/>
              <a:defRPr/>
            </a:pPr>
            <a:r>
              <a:rPr kumimoji="0" lang="en-GB" sz="1200" b="0" i="0" u="none" strike="noStrike" kern="1200" cap="none" spc="0" normalizeH="0" baseline="0" noProof="0" dirty="0" smtClean="0">
                <a:ln>
                  <a:noFill/>
                </a:ln>
                <a:solidFill>
                  <a:sysClr val="windowText" lastClr="000000"/>
                </a:solidFill>
                <a:effectLst/>
                <a:uLnTx/>
                <a:uFillTx/>
                <a:latin typeface="Calibri"/>
                <a:ea typeface="+mn-ea"/>
                <a:cs typeface="+mn-cs"/>
              </a:rPr>
              <a:t>3D knitting is a digital fabrication method that uses large flatbed knit machines to create complete, seamless garments in one piece, eliminating all post-production assembly, opening the doors for new applications such as customisation, made to measure and on-demand production; which will make the manufacturing process more sustainable, distributed and localized. This technological evolution requires the development of new design, systems and programming knowledge.</a:t>
            </a:r>
            <a:r>
              <a:rPr kumimoji="0" lang="en-US" sz="1200" b="0" i="0" u="none" strike="noStrike" kern="1200" cap="none" spc="0" normalizeH="0" baseline="0" noProof="0" dirty="0" smtClean="0">
                <a:ln>
                  <a:noFill/>
                </a:ln>
                <a:solidFill>
                  <a:sysClr val="windowText" lastClr="000000"/>
                </a:solidFill>
                <a:effectLst/>
                <a:uLnTx/>
                <a:uFillTx/>
                <a:latin typeface="Calibri"/>
                <a:ea typeface="+mn-ea"/>
                <a:cs typeface="+mn-cs"/>
              </a:rPr>
              <a:t> The course will show in a practical way how to program flat knitting machines in order to produce 3D knitwear.</a:t>
            </a:r>
          </a:p>
          <a:p>
            <a:pPr marL="0" marR="0" lvl="0" indent="0" algn="just" defTabSz="914400" rtl="0" eaLnBrk="1" fontAlgn="auto" latinLnBrk="0" hangingPunct="1">
              <a:lnSpc>
                <a:spcPct val="100000"/>
              </a:lnSpc>
              <a:spcBef>
                <a:spcPts val="0"/>
              </a:spcBef>
              <a:spcAft>
                <a:spcPts val="0"/>
              </a:spcAft>
              <a:buClrTx/>
              <a:buSzTx/>
              <a:buFont typeface="Arial"/>
              <a:buNone/>
              <a:tabLst/>
              <a:defRPr/>
            </a:pPr>
            <a:endParaRPr kumimoji="0" lang="en-US" sz="500" b="1" i="0" u="sng" strike="noStrike" kern="1200" cap="none" spc="0" normalizeH="0" baseline="0" noProof="0" dirty="0" smtClean="0">
              <a:ln>
                <a:noFill/>
              </a:ln>
              <a:solidFill>
                <a:sysClr val="windowText" lastClr="000000"/>
              </a:solidFill>
              <a:effectLst/>
              <a:uLnTx/>
              <a:uFillTx/>
              <a:latin typeface="Calibri"/>
              <a:ea typeface="+mn-ea"/>
              <a:cs typeface="+mn-cs"/>
            </a:endParaRPr>
          </a:p>
          <a:p>
            <a:pPr marL="0" marR="0" lvl="0" indent="0" algn="l" defTabSz="914400" rtl="0" eaLnBrk="1" fontAlgn="auto" latinLnBrk="0" hangingPunct="1">
              <a:lnSpc>
                <a:spcPct val="100000"/>
              </a:lnSpc>
              <a:spcBef>
                <a:spcPts val="0"/>
              </a:spcBef>
              <a:spcAft>
                <a:spcPts val="0"/>
              </a:spcAft>
              <a:buClrTx/>
              <a:buSzTx/>
              <a:buFont typeface="Arial"/>
              <a:buNone/>
              <a:tabLst/>
              <a:defRPr/>
            </a:pPr>
            <a:r>
              <a:rPr kumimoji="0" lang="en-GB" sz="1400" b="1" i="0" u="sng" strike="noStrike" kern="1200" cap="none" spc="0" normalizeH="0" baseline="0" noProof="0" dirty="0" smtClean="0">
                <a:ln>
                  <a:noFill/>
                </a:ln>
                <a:solidFill>
                  <a:sysClr val="windowText" lastClr="000000"/>
                </a:solidFill>
                <a:effectLst/>
                <a:uLnTx/>
                <a:uFillTx/>
                <a:latin typeface="Calibri"/>
                <a:ea typeface="+mn-ea"/>
                <a:cs typeface="+mn-cs"/>
              </a:rPr>
              <a:t>Topics</a:t>
            </a:r>
          </a:p>
          <a:p>
            <a:pPr marL="228600" marR="0" lvl="0" indent="-228600" algn="just" defTabSz="914400" rtl="0" eaLnBrk="1" fontAlgn="auto" latinLnBrk="0" hangingPunct="1">
              <a:lnSpc>
                <a:spcPct val="100000"/>
              </a:lnSpc>
              <a:spcBef>
                <a:spcPts val="0"/>
              </a:spcBef>
              <a:spcAft>
                <a:spcPts val="0"/>
              </a:spcAft>
              <a:buClrTx/>
              <a:buSzTx/>
              <a:buFontTx/>
              <a:buChar char="-"/>
              <a:tabLst/>
              <a:defRPr/>
            </a:pPr>
            <a:r>
              <a:rPr kumimoji="0" lang="en-GB" sz="1200" b="0" i="0" u="none" strike="noStrike" kern="1200" cap="none" spc="0" normalizeH="0" baseline="0" noProof="0" dirty="0" smtClean="0">
                <a:ln>
                  <a:noFill/>
                </a:ln>
                <a:solidFill>
                  <a:sysClr val="windowText" lastClr="000000"/>
                </a:solidFill>
                <a:effectLst/>
                <a:uLnTx/>
                <a:uFillTx/>
                <a:latin typeface="Calibri"/>
                <a:ea typeface="+mn-ea"/>
                <a:cs typeface="+mn-cs"/>
              </a:rPr>
              <a:t>3D knitting techniques and applications			- Parameters  and functions settings	</a:t>
            </a:r>
          </a:p>
          <a:p>
            <a:pPr marL="228600" marR="0" lvl="0" indent="-228600" algn="just" defTabSz="914400" rtl="0" eaLnBrk="1" fontAlgn="auto" latinLnBrk="0" hangingPunct="1">
              <a:lnSpc>
                <a:spcPct val="100000"/>
              </a:lnSpc>
              <a:spcBef>
                <a:spcPts val="0"/>
              </a:spcBef>
              <a:spcAft>
                <a:spcPts val="0"/>
              </a:spcAft>
              <a:buClrTx/>
              <a:buSzTx/>
              <a:buFontTx/>
              <a:buChar char="-"/>
              <a:tabLst/>
              <a:defRPr/>
            </a:pPr>
            <a:r>
              <a:rPr kumimoji="0" lang="en-GB" sz="1200" b="0" i="0" u="none" strike="noStrike" kern="1200" cap="none" spc="0" normalizeH="0" baseline="0" noProof="0" dirty="0" smtClean="0">
                <a:ln>
                  <a:noFill/>
                </a:ln>
                <a:solidFill>
                  <a:sysClr val="windowText" lastClr="000000"/>
                </a:solidFill>
                <a:effectLst/>
                <a:uLnTx/>
                <a:uFillTx/>
                <a:latin typeface="Calibri"/>
                <a:ea typeface="+mn-ea"/>
                <a:cs typeface="+mn-cs"/>
              </a:rPr>
              <a:t>Steps and procedures for 3d knitting programming		- 3D Patterns creation </a:t>
            </a:r>
          </a:p>
          <a:p>
            <a:pPr marL="228600" marR="0" lvl="0" indent="-228600" algn="just" defTabSz="914400" rtl="0" eaLnBrk="1" fontAlgn="auto" latinLnBrk="0" hangingPunct="1">
              <a:lnSpc>
                <a:spcPct val="100000"/>
              </a:lnSpc>
              <a:spcBef>
                <a:spcPts val="0"/>
              </a:spcBef>
              <a:spcAft>
                <a:spcPts val="0"/>
              </a:spcAft>
              <a:buClrTx/>
              <a:buSzTx/>
              <a:buFontTx/>
              <a:buChar char="-"/>
              <a:tabLst/>
              <a:defRPr/>
            </a:pPr>
            <a:r>
              <a:rPr kumimoji="0" lang="en-GB" sz="1200" b="0" i="0" u="none" strike="noStrike" kern="1200" cap="none" spc="0" normalizeH="0" baseline="0" noProof="0" dirty="0" smtClean="0">
                <a:ln>
                  <a:noFill/>
                </a:ln>
                <a:solidFill>
                  <a:sysClr val="windowText" lastClr="000000"/>
                </a:solidFill>
                <a:effectLst/>
                <a:uLnTx/>
                <a:uFillTx/>
                <a:latin typeface="Calibri"/>
                <a:ea typeface="+mn-ea"/>
                <a:cs typeface="+mn-cs"/>
              </a:rPr>
              <a:t>Design 3D knitwear using specific software</a:t>
            </a:r>
          </a:p>
        </p:txBody>
      </p:sp>
      <p:graphicFrame>
        <p:nvGraphicFramePr>
          <p:cNvPr id="12" name="Tabella 3"/>
          <p:cNvGraphicFramePr>
            <a:graphicFrameLocks noGrp="1"/>
          </p:cNvGraphicFramePr>
          <p:nvPr>
            <p:extLst>
              <p:ext uri="{D42A27DB-BD31-4B8C-83A1-F6EECF244321}">
                <p14:modId xmlns:p14="http://schemas.microsoft.com/office/powerpoint/2010/main" val="2849418372"/>
              </p:ext>
            </p:extLst>
          </p:nvPr>
        </p:nvGraphicFramePr>
        <p:xfrm>
          <a:off x="477281" y="3610127"/>
          <a:ext cx="11327481" cy="2456911"/>
        </p:xfrm>
        <a:graphic>
          <a:graphicData uri="http://schemas.openxmlformats.org/drawingml/2006/table">
            <a:tbl>
              <a:tblPr firstRow="1" bandRow="1"/>
              <a:tblGrid>
                <a:gridCol w="3775827"/>
                <a:gridCol w="3775827"/>
                <a:gridCol w="3775827"/>
              </a:tblGrid>
              <a:tr h="322200">
                <a:tc>
                  <a:txBody>
                    <a:bodyPr/>
                    <a:lstStyle>
                      <a:lvl1pPr marL="0" algn="l" defTabSz="914400" rtl="0" eaLnBrk="1" latinLnBrk="0" hangingPunct="1">
                        <a:defRPr sz="1800" b="1" kern="1200">
                          <a:solidFill>
                            <a:schemeClr val="lt1"/>
                          </a:solidFill>
                          <a:latin typeface="Calibri"/>
                        </a:defRPr>
                      </a:lvl1pPr>
                      <a:lvl2pPr marL="457200" algn="l" defTabSz="914400" rtl="0" eaLnBrk="1" latinLnBrk="0" hangingPunct="1">
                        <a:defRPr sz="1800" b="1" kern="1200">
                          <a:solidFill>
                            <a:schemeClr val="lt1"/>
                          </a:solidFill>
                          <a:latin typeface="Calibri"/>
                        </a:defRPr>
                      </a:lvl2pPr>
                      <a:lvl3pPr marL="914400" algn="l" defTabSz="914400" rtl="0" eaLnBrk="1" latinLnBrk="0" hangingPunct="1">
                        <a:defRPr sz="1800" b="1" kern="1200">
                          <a:solidFill>
                            <a:schemeClr val="lt1"/>
                          </a:solidFill>
                          <a:latin typeface="Calibri"/>
                        </a:defRPr>
                      </a:lvl3pPr>
                      <a:lvl4pPr marL="1371600" algn="l" defTabSz="914400" rtl="0" eaLnBrk="1" latinLnBrk="0" hangingPunct="1">
                        <a:defRPr sz="1800" b="1" kern="1200">
                          <a:solidFill>
                            <a:schemeClr val="lt1"/>
                          </a:solidFill>
                          <a:latin typeface="Calibri"/>
                        </a:defRPr>
                      </a:lvl4pPr>
                      <a:lvl5pPr marL="1828800" algn="l" defTabSz="914400" rtl="0" eaLnBrk="1" latinLnBrk="0" hangingPunct="1">
                        <a:defRPr sz="1800" b="1" kern="1200">
                          <a:solidFill>
                            <a:schemeClr val="lt1"/>
                          </a:solidFill>
                          <a:latin typeface="Calibri"/>
                        </a:defRPr>
                      </a:lvl5pPr>
                      <a:lvl6pPr marL="2286000" algn="l" defTabSz="914400" rtl="0" eaLnBrk="1" latinLnBrk="0" hangingPunct="1">
                        <a:defRPr sz="1800" b="1" kern="1200">
                          <a:solidFill>
                            <a:schemeClr val="lt1"/>
                          </a:solidFill>
                          <a:latin typeface="Calibri"/>
                        </a:defRPr>
                      </a:lvl6pPr>
                      <a:lvl7pPr marL="2743200" algn="l" defTabSz="914400" rtl="0" eaLnBrk="1" latinLnBrk="0" hangingPunct="1">
                        <a:defRPr sz="1800" b="1" kern="1200">
                          <a:solidFill>
                            <a:schemeClr val="lt1"/>
                          </a:solidFill>
                          <a:latin typeface="Calibri"/>
                        </a:defRPr>
                      </a:lvl7pPr>
                      <a:lvl8pPr marL="3200400" algn="l" defTabSz="914400" rtl="0" eaLnBrk="1" latinLnBrk="0" hangingPunct="1">
                        <a:defRPr sz="1800" b="1" kern="1200">
                          <a:solidFill>
                            <a:schemeClr val="lt1"/>
                          </a:solidFill>
                          <a:latin typeface="Calibri"/>
                        </a:defRPr>
                      </a:lvl8pPr>
                      <a:lvl9pPr marL="3657600" algn="l" defTabSz="914400" rtl="0" eaLnBrk="1" latinLnBrk="0" hangingPunct="1">
                        <a:defRPr sz="1800" b="1" kern="1200">
                          <a:solidFill>
                            <a:schemeClr val="lt1"/>
                          </a:solidFill>
                          <a:latin typeface="Calibri"/>
                        </a:defRPr>
                      </a:lvl9pPr>
                    </a:lstStyle>
                    <a:p>
                      <a:r>
                        <a:rPr lang="en-GB" sz="1600" noProof="0" dirty="0" smtClean="0"/>
                        <a:t>Knowledge</a:t>
                      </a:r>
                      <a:endParaRPr lang="en-GB" sz="1600" noProof="0" dirty="0"/>
                    </a:p>
                  </a:txBody>
                  <a:tcPr marL="91214" marR="91214">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5B9BD5"/>
                    </a:solidFill>
                  </a:tcPr>
                </a:tc>
                <a:tc>
                  <a:txBody>
                    <a:bodyPr/>
                    <a:lstStyle>
                      <a:lvl1pPr marL="0" algn="l" defTabSz="914400" rtl="0" eaLnBrk="1" latinLnBrk="0" hangingPunct="1">
                        <a:defRPr sz="1800" b="1" kern="1200">
                          <a:solidFill>
                            <a:schemeClr val="lt1"/>
                          </a:solidFill>
                          <a:latin typeface="Calibri"/>
                        </a:defRPr>
                      </a:lvl1pPr>
                      <a:lvl2pPr marL="457200" algn="l" defTabSz="914400" rtl="0" eaLnBrk="1" latinLnBrk="0" hangingPunct="1">
                        <a:defRPr sz="1800" b="1" kern="1200">
                          <a:solidFill>
                            <a:schemeClr val="lt1"/>
                          </a:solidFill>
                          <a:latin typeface="Calibri"/>
                        </a:defRPr>
                      </a:lvl2pPr>
                      <a:lvl3pPr marL="914400" algn="l" defTabSz="914400" rtl="0" eaLnBrk="1" latinLnBrk="0" hangingPunct="1">
                        <a:defRPr sz="1800" b="1" kern="1200">
                          <a:solidFill>
                            <a:schemeClr val="lt1"/>
                          </a:solidFill>
                          <a:latin typeface="Calibri"/>
                        </a:defRPr>
                      </a:lvl3pPr>
                      <a:lvl4pPr marL="1371600" algn="l" defTabSz="914400" rtl="0" eaLnBrk="1" latinLnBrk="0" hangingPunct="1">
                        <a:defRPr sz="1800" b="1" kern="1200">
                          <a:solidFill>
                            <a:schemeClr val="lt1"/>
                          </a:solidFill>
                          <a:latin typeface="Calibri"/>
                        </a:defRPr>
                      </a:lvl4pPr>
                      <a:lvl5pPr marL="1828800" algn="l" defTabSz="914400" rtl="0" eaLnBrk="1" latinLnBrk="0" hangingPunct="1">
                        <a:defRPr sz="1800" b="1" kern="1200">
                          <a:solidFill>
                            <a:schemeClr val="lt1"/>
                          </a:solidFill>
                          <a:latin typeface="Calibri"/>
                        </a:defRPr>
                      </a:lvl5pPr>
                      <a:lvl6pPr marL="2286000" algn="l" defTabSz="914400" rtl="0" eaLnBrk="1" latinLnBrk="0" hangingPunct="1">
                        <a:defRPr sz="1800" b="1" kern="1200">
                          <a:solidFill>
                            <a:schemeClr val="lt1"/>
                          </a:solidFill>
                          <a:latin typeface="Calibri"/>
                        </a:defRPr>
                      </a:lvl6pPr>
                      <a:lvl7pPr marL="2743200" algn="l" defTabSz="914400" rtl="0" eaLnBrk="1" latinLnBrk="0" hangingPunct="1">
                        <a:defRPr sz="1800" b="1" kern="1200">
                          <a:solidFill>
                            <a:schemeClr val="lt1"/>
                          </a:solidFill>
                          <a:latin typeface="Calibri"/>
                        </a:defRPr>
                      </a:lvl7pPr>
                      <a:lvl8pPr marL="3200400" algn="l" defTabSz="914400" rtl="0" eaLnBrk="1" latinLnBrk="0" hangingPunct="1">
                        <a:defRPr sz="1800" b="1" kern="1200">
                          <a:solidFill>
                            <a:schemeClr val="lt1"/>
                          </a:solidFill>
                          <a:latin typeface="Calibri"/>
                        </a:defRPr>
                      </a:lvl8pPr>
                      <a:lvl9pPr marL="3657600" algn="l" defTabSz="914400" rtl="0" eaLnBrk="1" latinLnBrk="0" hangingPunct="1">
                        <a:defRPr sz="1800" b="1" kern="1200">
                          <a:solidFill>
                            <a:schemeClr val="lt1"/>
                          </a:solidFill>
                          <a:latin typeface="Calibri"/>
                        </a:defRPr>
                      </a:lvl9pPr>
                    </a:lstStyle>
                    <a:p>
                      <a:r>
                        <a:rPr lang="en-GB" sz="1600" noProof="0" dirty="0" smtClean="0"/>
                        <a:t>Skills </a:t>
                      </a:r>
                      <a:endParaRPr lang="en-GB" sz="1600" noProof="0" dirty="0"/>
                    </a:p>
                  </a:txBody>
                  <a:tcPr marL="91214" marR="91214">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5B9BD5"/>
                    </a:solidFill>
                  </a:tcPr>
                </a:tc>
                <a:tc>
                  <a:txBody>
                    <a:bodyPr/>
                    <a:lstStyle>
                      <a:lvl1pPr marL="0" algn="l" defTabSz="914400" rtl="0" eaLnBrk="1" latinLnBrk="0" hangingPunct="1">
                        <a:defRPr sz="1800" b="1" kern="1200">
                          <a:solidFill>
                            <a:schemeClr val="lt1"/>
                          </a:solidFill>
                          <a:latin typeface="Calibri"/>
                        </a:defRPr>
                      </a:lvl1pPr>
                      <a:lvl2pPr marL="457200" algn="l" defTabSz="914400" rtl="0" eaLnBrk="1" latinLnBrk="0" hangingPunct="1">
                        <a:defRPr sz="1800" b="1" kern="1200">
                          <a:solidFill>
                            <a:schemeClr val="lt1"/>
                          </a:solidFill>
                          <a:latin typeface="Calibri"/>
                        </a:defRPr>
                      </a:lvl2pPr>
                      <a:lvl3pPr marL="914400" algn="l" defTabSz="914400" rtl="0" eaLnBrk="1" latinLnBrk="0" hangingPunct="1">
                        <a:defRPr sz="1800" b="1" kern="1200">
                          <a:solidFill>
                            <a:schemeClr val="lt1"/>
                          </a:solidFill>
                          <a:latin typeface="Calibri"/>
                        </a:defRPr>
                      </a:lvl3pPr>
                      <a:lvl4pPr marL="1371600" algn="l" defTabSz="914400" rtl="0" eaLnBrk="1" latinLnBrk="0" hangingPunct="1">
                        <a:defRPr sz="1800" b="1" kern="1200">
                          <a:solidFill>
                            <a:schemeClr val="lt1"/>
                          </a:solidFill>
                          <a:latin typeface="Calibri"/>
                        </a:defRPr>
                      </a:lvl4pPr>
                      <a:lvl5pPr marL="1828800" algn="l" defTabSz="914400" rtl="0" eaLnBrk="1" latinLnBrk="0" hangingPunct="1">
                        <a:defRPr sz="1800" b="1" kern="1200">
                          <a:solidFill>
                            <a:schemeClr val="lt1"/>
                          </a:solidFill>
                          <a:latin typeface="Calibri"/>
                        </a:defRPr>
                      </a:lvl5pPr>
                      <a:lvl6pPr marL="2286000" algn="l" defTabSz="914400" rtl="0" eaLnBrk="1" latinLnBrk="0" hangingPunct="1">
                        <a:defRPr sz="1800" b="1" kern="1200">
                          <a:solidFill>
                            <a:schemeClr val="lt1"/>
                          </a:solidFill>
                          <a:latin typeface="Calibri"/>
                        </a:defRPr>
                      </a:lvl6pPr>
                      <a:lvl7pPr marL="2743200" algn="l" defTabSz="914400" rtl="0" eaLnBrk="1" latinLnBrk="0" hangingPunct="1">
                        <a:defRPr sz="1800" b="1" kern="1200">
                          <a:solidFill>
                            <a:schemeClr val="lt1"/>
                          </a:solidFill>
                          <a:latin typeface="Calibri"/>
                        </a:defRPr>
                      </a:lvl7pPr>
                      <a:lvl8pPr marL="3200400" algn="l" defTabSz="914400" rtl="0" eaLnBrk="1" latinLnBrk="0" hangingPunct="1">
                        <a:defRPr sz="1800" b="1" kern="1200">
                          <a:solidFill>
                            <a:schemeClr val="lt1"/>
                          </a:solidFill>
                          <a:latin typeface="Calibri"/>
                        </a:defRPr>
                      </a:lvl8pPr>
                      <a:lvl9pPr marL="3657600" algn="l" defTabSz="914400" rtl="0" eaLnBrk="1" latinLnBrk="0" hangingPunct="1">
                        <a:defRPr sz="1800" b="1" kern="1200">
                          <a:solidFill>
                            <a:schemeClr val="lt1"/>
                          </a:solidFill>
                          <a:latin typeface="Calibri"/>
                        </a:defRPr>
                      </a:lvl9pPr>
                    </a:lstStyle>
                    <a:p>
                      <a:r>
                        <a:rPr lang="en-GB" sz="1600" noProof="0" dirty="0" smtClean="0"/>
                        <a:t>Responsibilities/autonomy</a:t>
                      </a:r>
                      <a:endParaRPr lang="en-GB" sz="1600" noProof="0" dirty="0"/>
                    </a:p>
                  </a:txBody>
                  <a:tcPr marL="91214" marR="91214">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5B9BD5"/>
                    </a:solidFill>
                  </a:tcPr>
                </a:tc>
              </a:tr>
              <a:tr h="2121631">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marL="171450" marR="0" indent="-171450" algn="just" defTabSz="914400" rtl="0" eaLnBrk="1" fontAlgn="auto" latinLnBrk="0" hangingPunct="1">
                        <a:lnSpc>
                          <a:spcPct val="100000"/>
                        </a:lnSpc>
                        <a:spcBef>
                          <a:spcPts val="0"/>
                        </a:spcBef>
                        <a:spcAft>
                          <a:spcPts val="0"/>
                        </a:spcAft>
                        <a:buClrTx/>
                        <a:buSzTx/>
                        <a:buFontTx/>
                        <a:buChar char="-"/>
                        <a:tabLst/>
                        <a:defRPr/>
                      </a:pPr>
                      <a:r>
                        <a:rPr lang="en-GB" sz="1200" kern="1200" baseline="0" dirty="0" smtClean="0">
                          <a:solidFill>
                            <a:schemeClr val="dk1"/>
                          </a:solidFill>
                          <a:effectLst/>
                          <a:latin typeface="+mn-lt"/>
                          <a:ea typeface="+mn-ea"/>
                          <a:cs typeface="+mn-cs"/>
                        </a:rPr>
                        <a:t>To be aware of 3D knitting applicability and processes </a:t>
                      </a:r>
                    </a:p>
                    <a:p>
                      <a:pPr marL="171450" marR="0" indent="-171450" algn="just" defTabSz="914400" rtl="0" eaLnBrk="1" fontAlgn="auto" latinLnBrk="0" hangingPunct="1">
                        <a:lnSpc>
                          <a:spcPct val="100000"/>
                        </a:lnSpc>
                        <a:spcBef>
                          <a:spcPts val="0"/>
                        </a:spcBef>
                        <a:spcAft>
                          <a:spcPts val="0"/>
                        </a:spcAft>
                        <a:buClrTx/>
                        <a:buSzTx/>
                        <a:buFontTx/>
                        <a:buChar char="-"/>
                        <a:tabLst/>
                        <a:defRPr/>
                      </a:pPr>
                      <a:r>
                        <a:rPr lang="en-GB" sz="1200" kern="1200" baseline="0" dirty="0" smtClean="0">
                          <a:solidFill>
                            <a:schemeClr val="dk1"/>
                          </a:solidFill>
                          <a:effectLst/>
                          <a:latin typeface="+mn-lt"/>
                          <a:ea typeface="+mn-ea"/>
                          <a:cs typeface="+mn-cs"/>
                        </a:rPr>
                        <a:t>To apprehend different 3D architectures</a:t>
                      </a:r>
                    </a:p>
                    <a:p>
                      <a:pPr marL="171450" marR="0" indent="-171450" algn="just" defTabSz="914400" rtl="0" eaLnBrk="1" fontAlgn="auto" latinLnBrk="0" hangingPunct="1">
                        <a:lnSpc>
                          <a:spcPct val="100000"/>
                        </a:lnSpc>
                        <a:spcBef>
                          <a:spcPts val="0"/>
                        </a:spcBef>
                        <a:spcAft>
                          <a:spcPts val="0"/>
                        </a:spcAft>
                        <a:buClrTx/>
                        <a:buSzTx/>
                        <a:buFontTx/>
                        <a:buChar char="-"/>
                        <a:tabLst/>
                        <a:defRPr/>
                      </a:pPr>
                      <a:r>
                        <a:rPr lang="en-GB" sz="1200" kern="1200" baseline="0" dirty="0" smtClean="0">
                          <a:solidFill>
                            <a:schemeClr val="dk1"/>
                          </a:solidFill>
                          <a:effectLst/>
                          <a:latin typeface="+mn-lt"/>
                          <a:ea typeface="+mn-ea"/>
                          <a:cs typeface="+mn-cs"/>
                        </a:rPr>
                        <a:t>To recognize advantages and disadvantages of different techniques and technologies in the manufacture of 3D knitted garments </a:t>
                      </a:r>
                    </a:p>
                    <a:p>
                      <a:pPr marL="171450" marR="0" indent="-171450" algn="just" defTabSz="914400" rtl="0" eaLnBrk="1" fontAlgn="auto" latinLnBrk="0" hangingPunct="1">
                        <a:lnSpc>
                          <a:spcPct val="100000"/>
                        </a:lnSpc>
                        <a:spcBef>
                          <a:spcPts val="0"/>
                        </a:spcBef>
                        <a:spcAft>
                          <a:spcPts val="0"/>
                        </a:spcAft>
                        <a:buClrTx/>
                        <a:buSzTx/>
                        <a:buFontTx/>
                        <a:buChar char="-"/>
                        <a:tabLst/>
                        <a:defRPr/>
                      </a:pPr>
                      <a:r>
                        <a:rPr lang="en-GB" sz="1200" kern="1200" baseline="0" dirty="0" smtClean="0">
                          <a:solidFill>
                            <a:schemeClr val="dk1"/>
                          </a:solidFill>
                          <a:effectLst/>
                          <a:latin typeface="+mn-lt"/>
                          <a:ea typeface="+mn-ea"/>
                          <a:cs typeface="+mn-cs"/>
                        </a:rPr>
                        <a:t>To have an overview of the different methods used for patterns creation for a given 3D geometry</a:t>
                      </a:r>
                    </a:p>
                  </a:txBody>
                  <a:tcPr marL="91214" marR="91214">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5B9BD5">
                        <a:tint val="40000"/>
                      </a:srgbClr>
                    </a:solidFill>
                  </a:tcP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marL="171450" marR="0" lvl="0" indent="-171450" algn="just" defTabSz="914400" rtl="0" eaLnBrk="1" fontAlgn="auto" latinLnBrk="0" hangingPunct="1">
                        <a:lnSpc>
                          <a:spcPct val="100000"/>
                        </a:lnSpc>
                        <a:spcBef>
                          <a:spcPts val="0"/>
                        </a:spcBef>
                        <a:spcAft>
                          <a:spcPts val="0"/>
                        </a:spcAft>
                        <a:buClrTx/>
                        <a:buSzTx/>
                        <a:buFontTx/>
                        <a:buChar char="-"/>
                        <a:tabLst/>
                        <a:defRPr/>
                      </a:pPr>
                      <a:r>
                        <a:rPr lang="en-GB" sz="1200" kern="1200" baseline="0" noProof="0" dirty="0" smtClean="0">
                          <a:solidFill>
                            <a:schemeClr val="dk1"/>
                          </a:solidFill>
                          <a:latin typeface="+mn-lt"/>
                          <a:ea typeface="+mn-ea"/>
                          <a:cs typeface="+mn-cs"/>
                        </a:rPr>
                        <a:t>To combine machine and yarn typology for making a certain garment having specific characteristics</a:t>
                      </a:r>
                    </a:p>
                    <a:p>
                      <a:pPr marL="171450" marR="0" lvl="0" indent="-171450" algn="just" defTabSz="914400" rtl="0" eaLnBrk="1" fontAlgn="auto" latinLnBrk="0" hangingPunct="1">
                        <a:lnSpc>
                          <a:spcPct val="100000"/>
                        </a:lnSpc>
                        <a:spcBef>
                          <a:spcPts val="0"/>
                        </a:spcBef>
                        <a:spcAft>
                          <a:spcPts val="0"/>
                        </a:spcAft>
                        <a:buClrTx/>
                        <a:buSzTx/>
                        <a:buFontTx/>
                        <a:buChar char="-"/>
                        <a:tabLst/>
                        <a:defRPr/>
                      </a:pPr>
                      <a:r>
                        <a:rPr lang="en-GB" sz="1200" kern="1200" baseline="0" noProof="0" dirty="0" smtClean="0">
                          <a:solidFill>
                            <a:schemeClr val="dk1"/>
                          </a:solidFill>
                          <a:latin typeface="+mn-lt"/>
                          <a:ea typeface="+mn-ea"/>
                          <a:cs typeface="+mn-cs"/>
                        </a:rPr>
                        <a:t>To apply pattern making methods in accordance with body anatomy an measurement</a:t>
                      </a:r>
                    </a:p>
                    <a:p>
                      <a:pPr marL="171450" marR="0" lvl="0" indent="-171450" algn="just" defTabSz="914400" rtl="0" eaLnBrk="1" fontAlgn="auto" latinLnBrk="0" hangingPunct="1">
                        <a:lnSpc>
                          <a:spcPct val="100000"/>
                        </a:lnSpc>
                        <a:spcBef>
                          <a:spcPts val="0"/>
                        </a:spcBef>
                        <a:spcAft>
                          <a:spcPts val="0"/>
                        </a:spcAft>
                        <a:buClrTx/>
                        <a:buSzTx/>
                        <a:buFontTx/>
                        <a:buChar char="-"/>
                        <a:tabLst/>
                        <a:defRPr/>
                      </a:pPr>
                      <a:r>
                        <a:rPr lang="en-GB" sz="1200" kern="1200" baseline="0" dirty="0" smtClean="0">
                          <a:solidFill>
                            <a:schemeClr val="dk1"/>
                          </a:solidFill>
                          <a:latin typeface="+mn-lt"/>
                          <a:ea typeface="+mn-ea"/>
                          <a:cs typeface="+mn-cs"/>
                        </a:rPr>
                        <a:t>To program 3D garment pattern design, grading details</a:t>
                      </a:r>
                    </a:p>
                    <a:p>
                      <a:pPr marL="171450" marR="0" lvl="0" indent="-171450" algn="just" defTabSz="914400" rtl="0" eaLnBrk="1" fontAlgn="auto" latinLnBrk="0" hangingPunct="1">
                        <a:lnSpc>
                          <a:spcPct val="100000"/>
                        </a:lnSpc>
                        <a:spcBef>
                          <a:spcPts val="0"/>
                        </a:spcBef>
                        <a:spcAft>
                          <a:spcPts val="0"/>
                        </a:spcAft>
                        <a:buClrTx/>
                        <a:buSzTx/>
                        <a:buFontTx/>
                        <a:buChar char="-"/>
                        <a:tabLst/>
                        <a:defRPr/>
                      </a:pPr>
                      <a:r>
                        <a:rPr lang="en-GB" sz="1200" kern="1200" baseline="0" noProof="0" dirty="0" smtClean="0">
                          <a:solidFill>
                            <a:schemeClr val="dk1"/>
                          </a:solidFill>
                          <a:latin typeface="+mn-lt"/>
                          <a:ea typeface="+mn-ea"/>
                          <a:cs typeface="+mn-cs"/>
                        </a:rPr>
                        <a:t>To implement all the different steps to create 3D geometries: patching, course generation, loop generation, 2D knit pattern generation </a:t>
                      </a:r>
                    </a:p>
                    <a:p>
                      <a:pPr marL="171450" marR="0" lvl="0" indent="-171450" algn="just" defTabSz="914400" rtl="0" eaLnBrk="1" fontAlgn="auto" latinLnBrk="0" hangingPunct="1">
                        <a:lnSpc>
                          <a:spcPct val="100000"/>
                        </a:lnSpc>
                        <a:spcBef>
                          <a:spcPts val="0"/>
                        </a:spcBef>
                        <a:spcAft>
                          <a:spcPts val="0"/>
                        </a:spcAft>
                        <a:buClrTx/>
                        <a:buSzTx/>
                        <a:buFontTx/>
                        <a:buChar char="-"/>
                        <a:tabLst/>
                        <a:defRPr/>
                      </a:pPr>
                      <a:r>
                        <a:rPr lang="en-GB" sz="1200" kern="1200" baseline="0" noProof="0" dirty="0" smtClean="0">
                          <a:solidFill>
                            <a:schemeClr val="dk1"/>
                          </a:solidFill>
                          <a:latin typeface="+mn-lt"/>
                          <a:ea typeface="+mn-ea"/>
                          <a:cs typeface="+mn-cs"/>
                        </a:rPr>
                        <a:t>To set accurate and uniform machine parameters for the overall 3D geometry</a:t>
                      </a:r>
                    </a:p>
                    <a:p>
                      <a:pPr marL="171450" marR="0" lvl="0" indent="-171450" algn="just" defTabSz="914400" rtl="0" eaLnBrk="1" fontAlgn="auto" latinLnBrk="0" hangingPunct="1">
                        <a:lnSpc>
                          <a:spcPct val="100000"/>
                        </a:lnSpc>
                        <a:spcBef>
                          <a:spcPts val="0"/>
                        </a:spcBef>
                        <a:spcAft>
                          <a:spcPts val="0"/>
                        </a:spcAft>
                        <a:buClrTx/>
                        <a:buSzTx/>
                        <a:buFontTx/>
                        <a:buChar char="-"/>
                        <a:tabLst/>
                        <a:defRPr/>
                      </a:pPr>
                      <a:r>
                        <a:rPr lang="en-GB" sz="1200" kern="1200" baseline="0" noProof="0" dirty="0" smtClean="0">
                          <a:solidFill>
                            <a:schemeClr val="dk1"/>
                          </a:solidFill>
                          <a:latin typeface="+mn-lt"/>
                          <a:ea typeface="+mn-ea"/>
                          <a:cs typeface="+mn-cs"/>
                        </a:rPr>
                        <a:t>To use 3D simulation software to program the patterns</a:t>
                      </a:r>
                    </a:p>
                  </a:txBody>
                  <a:tcPr marL="91214" marR="91214">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5B9BD5">
                        <a:tint val="40000"/>
                      </a:srgbClr>
                    </a:solidFill>
                  </a:tcP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marL="172800" indent="-172800" algn="just" fontAlgn="base">
                        <a:buFontTx/>
                        <a:buChar char="-"/>
                      </a:pPr>
                      <a:r>
                        <a:rPr lang="en-US" sz="1200" kern="1200" baseline="0" noProof="0" dirty="0" smtClean="0">
                          <a:solidFill>
                            <a:schemeClr val="dk1"/>
                          </a:solidFill>
                          <a:latin typeface="+mn-lt"/>
                          <a:ea typeface="+mn-ea"/>
                          <a:cs typeface="+mn-cs"/>
                        </a:rPr>
                        <a:t>To develop original aesthetics through application of 3 dimensional techniques</a:t>
                      </a:r>
                    </a:p>
                    <a:p>
                      <a:pPr marL="172800" indent="-172800" algn="just" fontAlgn="base">
                        <a:buFontTx/>
                        <a:buChar char="-"/>
                      </a:pPr>
                      <a:r>
                        <a:rPr lang="en-US" sz="1200" kern="1200" baseline="0" noProof="0" dirty="0" smtClean="0">
                          <a:solidFill>
                            <a:schemeClr val="dk1"/>
                          </a:solidFill>
                          <a:latin typeface="+mn-lt"/>
                          <a:ea typeface="+mn-ea"/>
                          <a:cs typeface="+mn-cs"/>
                        </a:rPr>
                        <a:t>To develop creative design outcomes through the combination of materials and processes</a:t>
                      </a:r>
                    </a:p>
                    <a:p>
                      <a:pPr marL="172800" indent="-172800" algn="just" fontAlgn="base">
                        <a:buFontTx/>
                        <a:buChar char="-"/>
                      </a:pPr>
                      <a:endParaRPr lang="en-US" sz="1200" kern="1200" baseline="0" noProof="0" dirty="0" smtClean="0">
                        <a:solidFill>
                          <a:schemeClr val="dk1"/>
                        </a:solidFill>
                        <a:latin typeface="+mn-lt"/>
                        <a:ea typeface="+mn-ea"/>
                        <a:cs typeface="+mn-cs"/>
                      </a:endParaRPr>
                    </a:p>
                  </a:txBody>
                  <a:tcPr marL="57009" marR="57009" marT="57150" marB="57150">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5B9BD5">
                        <a:tint val="40000"/>
                      </a:srgbClr>
                    </a:solidFill>
                  </a:tcPr>
                </a:tc>
              </a:tr>
            </a:tbl>
          </a:graphicData>
        </a:graphic>
      </p:graphicFrame>
      <p:cxnSp>
        <p:nvCxnSpPr>
          <p:cNvPr id="13" name="Straight Connector 12">
            <a:extLst>
              <a:ext uri="{FF2B5EF4-FFF2-40B4-BE49-F238E27FC236}">
                <a16:creationId xmlns:a16="http://schemas.microsoft.com/office/drawing/2014/main" xmlns="" id="{30D1FC39-EFC7-49B2-8530-13D062D723AC}"/>
              </a:ext>
            </a:extLst>
          </p:cNvPr>
          <p:cNvCxnSpPr>
            <a:cxnSpLocks/>
          </p:cNvCxnSpPr>
          <p:nvPr/>
        </p:nvCxnSpPr>
        <p:spPr>
          <a:xfrm>
            <a:off x="684103" y="6173788"/>
            <a:ext cx="11173689" cy="0"/>
          </a:xfrm>
          <a:prstGeom prst="line">
            <a:avLst/>
          </a:prstGeom>
          <a:ln w="34925" cmpd="dbl">
            <a:solidFill>
              <a:schemeClr val="accent2">
                <a:lumMod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969543274"/>
      </p:ext>
    </p:extLst>
  </p:cSld>
  <p:clrMapOvr>
    <a:masterClrMapping/>
  </p:clrMapOvr>
  <p:transition spd="slow"/>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5" name="Straight Connector 4">
            <a:extLst>
              <a:ext uri="{FF2B5EF4-FFF2-40B4-BE49-F238E27FC236}">
                <a16:creationId xmlns:a16="http://schemas.microsoft.com/office/drawing/2014/main" xmlns="" id="{17D14B7B-A54F-47A0-B518-9431F879B099}"/>
              </a:ext>
            </a:extLst>
          </p:cNvPr>
          <p:cNvCxnSpPr>
            <a:cxnSpLocks/>
          </p:cNvCxnSpPr>
          <p:nvPr/>
        </p:nvCxnSpPr>
        <p:spPr>
          <a:xfrm>
            <a:off x="532080" y="981075"/>
            <a:ext cx="11325712" cy="0"/>
          </a:xfrm>
          <a:prstGeom prst="line">
            <a:avLst/>
          </a:prstGeom>
          <a:ln w="34925" cmpd="dbl">
            <a:solidFill>
              <a:schemeClr val="accent2">
                <a:lumMod val="50000"/>
              </a:schemeClr>
            </a:solidFill>
          </a:ln>
        </p:spPr>
        <p:style>
          <a:lnRef idx="1">
            <a:schemeClr val="accent1"/>
          </a:lnRef>
          <a:fillRef idx="0">
            <a:schemeClr val="accent1"/>
          </a:fillRef>
          <a:effectRef idx="0">
            <a:schemeClr val="accent1"/>
          </a:effectRef>
          <a:fontRef idx="minor">
            <a:schemeClr val="tx1"/>
          </a:fontRef>
        </p:style>
      </p:cxnSp>
      <p:sp>
        <p:nvSpPr>
          <p:cNvPr id="2053" name="AutoShape 2" descr="Резултат с изображение за logo erasmus + knowledge alliances">
            <a:extLst>
              <a:ext uri="{FF2B5EF4-FFF2-40B4-BE49-F238E27FC236}">
                <a16:creationId xmlns:a16="http://schemas.microsoft.com/office/drawing/2014/main" xmlns="" id="{2E545DE9-FE45-4981-8E61-A93BAE9AC6FD}"/>
              </a:ext>
            </a:extLst>
          </p:cNvPr>
          <p:cNvSpPr>
            <a:spLocks noChangeAspect="1" noChangeArrowheads="1"/>
          </p:cNvSpPr>
          <p:nvPr/>
        </p:nvSpPr>
        <p:spPr bwMode="auto">
          <a:xfrm>
            <a:off x="1675420" y="-144463"/>
            <a:ext cx="304046" cy="304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bg-BG" altLang="nl-BE"/>
          </a:p>
        </p:txBody>
      </p:sp>
      <p:pic>
        <p:nvPicPr>
          <p:cNvPr id="2055" name="Picture 3" descr="E:\Disc D\Knowledge Alliances\Logos\ICTTEX-Logo-v6.png">
            <a:extLst>
              <a:ext uri="{FF2B5EF4-FFF2-40B4-BE49-F238E27FC236}">
                <a16:creationId xmlns:a16="http://schemas.microsoft.com/office/drawing/2014/main" xmlns="" id="{2298A085-DBA0-4718-BA43-FAB6BC6E9DD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t="13892" b="12691"/>
          <a:stretch>
            <a:fillRect/>
          </a:stretch>
        </p:blipFill>
        <p:spPr bwMode="auto">
          <a:xfrm>
            <a:off x="9358915" y="282577"/>
            <a:ext cx="2346855" cy="5254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10" name="Straight Connector 9">
            <a:extLst>
              <a:ext uri="{FF2B5EF4-FFF2-40B4-BE49-F238E27FC236}">
                <a16:creationId xmlns:a16="http://schemas.microsoft.com/office/drawing/2014/main" xmlns="" id="{30D1FC39-EFC7-49B2-8530-13D062D723AC}"/>
              </a:ext>
            </a:extLst>
          </p:cNvPr>
          <p:cNvCxnSpPr>
            <a:cxnSpLocks/>
          </p:cNvCxnSpPr>
          <p:nvPr/>
        </p:nvCxnSpPr>
        <p:spPr>
          <a:xfrm>
            <a:off x="532080" y="6021388"/>
            <a:ext cx="11173689" cy="0"/>
          </a:xfrm>
          <a:prstGeom prst="line">
            <a:avLst/>
          </a:prstGeom>
          <a:ln w="34925" cmpd="dbl">
            <a:solidFill>
              <a:schemeClr val="accent2">
                <a:lumMod val="50000"/>
              </a:schemeClr>
            </a:solidFill>
          </a:ln>
        </p:spPr>
        <p:style>
          <a:lnRef idx="1">
            <a:schemeClr val="accent1"/>
          </a:lnRef>
          <a:fillRef idx="0">
            <a:schemeClr val="accent1"/>
          </a:fillRef>
          <a:effectRef idx="0">
            <a:schemeClr val="accent1"/>
          </a:effectRef>
          <a:fontRef idx="minor">
            <a:schemeClr val="tx1"/>
          </a:fontRef>
        </p:style>
      </p:cxnSp>
      <p:pic>
        <p:nvPicPr>
          <p:cNvPr id="2057" name="Picture 2" descr="Резултат с изображение за „co-funded by the erasmus+ programme of the european union logo“">
            <a:extLst>
              <a:ext uri="{FF2B5EF4-FFF2-40B4-BE49-F238E27FC236}">
                <a16:creationId xmlns:a16="http://schemas.microsoft.com/office/drawing/2014/main" xmlns="" id="{418319F3-91B1-47BD-B33D-7DE019548BEF}"/>
              </a:ext>
            </a:extLst>
          </p:cNvPr>
          <p:cNvPicPr>
            <a:picLocks noChangeAspect="1" noChangeArrowheads="1"/>
          </p:cNvPicPr>
          <p:nvPr/>
        </p:nvPicPr>
        <p:blipFill>
          <a:blip r:embed="rId4">
            <a:extLst>
              <a:ext uri="{28A0092B-C50C-407E-A947-70E740481C1C}">
                <a14:useLocalDpi xmlns:a14="http://schemas.microsoft.com/office/drawing/2010/main" val="0"/>
              </a:ext>
            </a:extLst>
          </a:blip>
          <a:srcRect t="-2" b="4472"/>
          <a:stretch>
            <a:fillRect/>
          </a:stretch>
        </p:blipFill>
        <p:spPr bwMode="auto">
          <a:xfrm>
            <a:off x="760115" y="160338"/>
            <a:ext cx="3327087" cy="647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Tijdelijke aanduiding voor dianummer 8">
            <a:extLst>
              <a:ext uri="{FF2B5EF4-FFF2-40B4-BE49-F238E27FC236}">
                <a16:creationId xmlns:a16="http://schemas.microsoft.com/office/drawing/2014/main" xmlns="" id="{31E4DC00-E5D3-43F5-B939-6E468718CE60}"/>
              </a:ext>
            </a:extLst>
          </p:cNvPr>
          <p:cNvSpPr>
            <a:spLocks noGrp="1"/>
          </p:cNvSpPr>
          <p:nvPr>
            <p:ph type="sldNum" sz="quarter" idx="12"/>
          </p:nvPr>
        </p:nvSpPr>
        <p:spPr>
          <a:xfrm>
            <a:off x="8969356" y="6356352"/>
            <a:ext cx="2837762" cy="365125"/>
          </a:xfrm>
        </p:spPr>
        <p:txBody>
          <a:bodyPr/>
          <a:lstStyle/>
          <a:p>
            <a:fld id="{C70E881D-A110-45C1-94FD-A162B8A7ADE9}" type="slidenum">
              <a:rPr lang="en-US" altLang="nl-BE" smtClean="0"/>
              <a:pPr/>
              <a:t>13</a:t>
            </a:fld>
            <a:endParaRPr lang="en-US" altLang="nl-BE"/>
          </a:p>
        </p:txBody>
      </p:sp>
      <p:sp>
        <p:nvSpPr>
          <p:cNvPr id="17" name="Title 2"/>
          <p:cNvSpPr>
            <a:spLocks noGrp="1"/>
          </p:cNvSpPr>
          <p:nvPr/>
        </p:nvSpPr>
        <p:spPr bwMode="auto">
          <a:xfrm>
            <a:off x="556209" y="1143000"/>
            <a:ext cx="10630110" cy="4724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l" rtl="0" eaLnBrk="1" fontAlgn="base" hangingPunct="1">
              <a:spcBef>
                <a:spcPct val="0"/>
              </a:spcBef>
              <a:spcAft>
                <a:spcPct val="0"/>
              </a:spcAft>
              <a:defRPr sz="4400" kern="1200">
                <a:solidFill>
                  <a:srgbClr val="0064F6"/>
                </a:solidFill>
                <a:latin typeface="+mj-lt"/>
                <a:ea typeface="+mj-ea"/>
                <a:cs typeface="+mj-cs"/>
              </a:defRPr>
            </a:lvl1pPr>
            <a:lvl2pPr algn="ctr" rtl="0" eaLnBrk="1" fontAlgn="base" hangingPunct="1">
              <a:spcBef>
                <a:spcPct val="0"/>
              </a:spcBef>
              <a:spcAft>
                <a:spcPct val="0"/>
              </a:spcAft>
              <a:defRPr sz="4400">
                <a:solidFill>
                  <a:schemeClr val="tx1"/>
                </a:solidFill>
                <a:latin typeface="Calibri" pitchFamily="34" charset="0"/>
              </a:defRPr>
            </a:lvl2pPr>
            <a:lvl3pPr algn="ctr" rtl="0" eaLnBrk="1" fontAlgn="base" hangingPunct="1">
              <a:spcBef>
                <a:spcPct val="0"/>
              </a:spcBef>
              <a:spcAft>
                <a:spcPct val="0"/>
              </a:spcAft>
              <a:defRPr sz="4400">
                <a:solidFill>
                  <a:schemeClr val="tx1"/>
                </a:solidFill>
                <a:latin typeface="Calibri" pitchFamily="34" charset="0"/>
              </a:defRPr>
            </a:lvl3pPr>
            <a:lvl4pPr algn="ctr" rtl="0" eaLnBrk="1" fontAlgn="base" hangingPunct="1">
              <a:spcBef>
                <a:spcPct val="0"/>
              </a:spcBef>
              <a:spcAft>
                <a:spcPct val="0"/>
              </a:spcAft>
              <a:defRPr sz="4400">
                <a:solidFill>
                  <a:schemeClr val="tx1"/>
                </a:solidFill>
                <a:latin typeface="Calibri" pitchFamily="34" charset="0"/>
              </a:defRPr>
            </a:lvl4pPr>
            <a:lvl5pPr algn="ctr" rtl="0" eaLnBrk="1" fontAlgn="base" hangingPunct="1">
              <a:spcBef>
                <a:spcPct val="0"/>
              </a:spcBef>
              <a:spcAft>
                <a:spcPct val="0"/>
              </a:spcAft>
              <a:defRPr sz="4400">
                <a:solidFill>
                  <a:schemeClr val="tx1"/>
                </a:solidFill>
                <a:latin typeface="Calibri" pitchFamily="34"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a:lstStyle>
          <a:p>
            <a:r>
              <a:rPr lang="en-US" sz="2000" dirty="0">
                <a:latin typeface="Arial" pitchFamily="34" charset="0"/>
                <a:cs typeface="Arial" pitchFamily="34" charset="0"/>
              </a:rPr>
              <a:t>Knitting techniques for 3D knitwear production. Applications of 3D knitting </a:t>
            </a:r>
            <a:r>
              <a:rPr lang="en-US" sz="2000" dirty="0" smtClean="0">
                <a:latin typeface="Arial" pitchFamily="34" charset="0"/>
                <a:cs typeface="Arial" pitchFamily="34" charset="0"/>
              </a:rPr>
              <a:t>structure (</a:t>
            </a:r>
            <a:r>
              <a:rPr lang="en-US" sz="2000" dirty="0">
                <a:latin typeface="Arial" pitchFamily="34" charset="0"/>
                <a:cs typeface="Arial" pitchFamily="34" charset="0"/>
              </a:rPr>
              <a:t>6 hours)</a:t>
            </a:r>
          </a:p>
          <a:p>
            <a:pPr algn="just"/>
            <a:r>
              <a:rPr lang="en-US" sz="1800" i="1" dirty="0">
                <a:solidFill>
                  <a:schemeClr val="tx1"/>
                </a:solidFill>
                <a:latin typeface="Arial" pitchFamily="34" charset="0"/>
                <a:cs typeface="Arial" pitchFamily="34" charset="0"/>
              </a:rPr>
              <a:t>The course starts with the knitting techniques used for 3D knitwear production: course shaping, wale shaping, tubular knitting, changing yarn materials or structural parameters, combination of stitches. Examples of 3D knitwear applications are presented.</a:t>
            </a:r>
          </a:p>
          <a:p>
            <a:pPr>
              <a:spcBef>
                <a:spcPts val="1200"/>
              </a:spcBef>
            </a:pPr>
            <a:r>
              <a:rPr lang="en-US" sz="2000" dirty="0">
                <a:latin typeface="Arial" pitchFamily="34" charset="0"/>
                <a:cs typeface="Arial" pitchFamily="34" charset="0"/>
              </a:rPr>
              <a:t>Programing techniques for 3D Knitwear (4 hours)</a:t>
            </a:r>
          </a:p>
          <a:p>
            <a:pPr algn="just"/>
            <a:r>
              <a:rPr lang="en-US" sz="1800" i="1" dirty="0">
                <a:solidFill>
                  <a:schemeClr val="tx1"/>
                </a:solidFill>
                <a:latin typeface="Arial" pitchFamily="34" charset="0"/>
                <a:cs typeface="Arial" pitchFamily="34" charset="0"/>
              </a:rPr>
              <a:t>In the topic various programming techniques and its application in the 3D products creation with one of the most popular software Karl Mayer Stoll (Germany) are presented: manual shaping and sizing; shape editors, modules, pattern software intuitive futures, auto-create software, multicolor 3D patterning</a:t>
            </a:r>
            <a:r>
              <a:rPr lang="en-US" sz="1800" i="1" dirty="0" smtClean="0">
                <a:solidFill>
                  <a:schemeClr val="tx1"/>
                </a:solidFill>
                <a:latin typeface="Arial" pitchFamily="34" charset="0"/>
                <a:cs typeface="Arial" pitchFamily="34" charset="0"/>
              </a:rPr>
              <a:t>.</a:t>
            </a:r>
          </a:p>
          <a:p>
            <a:r>
              <a:rPr lang="en-US" sz="2000" dirty="0">
                <a:latin typeface="Arial" pitchFamily="34" charset="0"/>
                <a:cs typeface="Arial" pitchFamily="34" charset="0"/>
              </a:rPr>
              <a:t>Approaches for 3D patterns creation (4 hours)</a:t>
            </a:r>
          </a:p>
          <a:p>
            <a:pPr algn="just"/>
            <a:r>
              <a:rPr lang="en-US" sz="1800" i="1" dirty="0">
                <a:solidFill>
                  <a:schemeClr val="tx1"/>
                </a:solidFill>
                <a:latin typeface="Arial" pitchFamily="34" charset="0"/>
                <a:cs typeface="Arial" pitchFamily="34" charset="0"/>
              </a:rPr>
              <a:t>The topic covers the modern approaches for 3D pattern creation. The aim is to summarize the steps in the programming process of 3D patterns by presenting examples.</a:t>
            </a:r>
          </a:p>
          <a:p>
            <a:pPr>
              <a:spcBef>
                <a:spcPts val="1200"/>
              </a:spcBef>
            </a:pPr>
            <a:r>
              <a:rPr lang="en-US" sz="2000" dirty="0">
                <a:latin typeface="Arial" pitchFamily="34" charset="0"/>
                <a:cs typeface="Arial" pitchFamily="34" charset="0"/>
              </a:rPr>
              <a:t>Simulation of knitting process (6 hours)</a:t>
            </a:r>
          </a:p>
          <a:p>
            <a:pPr algn="just"/>
            <a:r>
              <a:rPr lang="en-US" sz="1800" i="1" dirty="0">
                <a:solidFill>
                  <a:schemeClr val="tx1"/>
                </a:solidFill>
                <a:latin typeface="Arial" pitchFamily="34" charset="0"/>
                <a:cs typeface="Arial" pitchFamily="34" charset="0"/>
              </a:rPr>
              <a:t>Connectivity of the art drawing and the knitting process. Fabric view, stitch view and the benefits of it to the process of the knitting products programing. Short demonstration of Karl Mayer Stoll's "</a:t>
            </a:r>
            <a:r>
              <a:rPr lang="en-US" sz="1800" i="1" dirty="0" err="1">
                <a:solidFill>
                  <a:schemeClr val="tx1"/>
                </a:solidFill>
                <a:latin typeface="Arial" pitchFamily="34" charset="0"/>
                <a:cs typeface="Arial" pitchFamily="34" charset="0"/>
              </a:rPr>
              <a:t>Knitelligence</a:t>
            </a:r>
            <a:r>
              <a:rPr lang="en-US" sz="1800" i="1" dirty="0">
                <a:solidFill>
                  <a:schemeClr val="tx1"/>
                </a:solidFill>
                <a:latin typeface="Arial" pitchFamily="34" charset="0"/>
                <a:cs typeface="Arial" pitchFamily="34" charset="0"/>
              </a:rPr>
              <a:t>" process</a:t>
            </a:r>
            <a:r>
              <a:rPr lang="en-US" sz="1800" i="1" dirty="0" smtClean="0">
                <a:solidFill>
                  <a:schemeClr val="tx1"/>
                </a:solidFill>
                <a:latin typeface="Arial" pitchFamily="34" charset="0"/>
                <a:cs typeface="Arial" pitchFamily="34" charset="0"/>
              </a:rPr>
              <a:t>.</a:t>
            </a:r>
            <a:endParaRPr lang="en-US" sz="1800" i="1" dirty="0">
              <a:solidFill>
                <a:schemeClr val="tx1"/>
              </a:solidFill>
              <a:latin typeface="Arial" pitchFamily="34" charset="0"/>
              <a:cs typeface="Arial" pitchFamily="34" charset="0"/>
            </a:endParaRPr>
          </a:p>
        </p:txBody>
      </p:sp>
    </p:spTree>
    <p:extLst>
      <p:ext uri="{BB962C8B-B14F-4D97-AF65-F5344CB8AC3E}">
        <p14:creationId xmlns:p14="http://schemas.microsoft.com/office/powerpoint/2010/main" val="3495703540"/>
      </p:ext>
    </p:extLst>
  </p:cSld>
  <p:clrMapOvr>
    <a:masterClrMapping/>
  </p:clrMapOvr>
  <p:transition spd="slow"/>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5" name="Straight Connector 4">
            <a:extLst>
              <a:ext uri="{FF2B5EF4-FFF2-40B4-BE49-F238E27FC236}">
                <a16:creationId xmlns:a16="http://schemas.microsoft.com/office/drawing/2014/main" xmlns="" id="{17D14B7B-A54F-47A0-B518-9431F879B099}"/>
              </a:ext>
            </a:extLst>
          </p:cNvPr>
          <p:cNvCxnSpPr>
            <a:cxnSpLocks/>
          </p:cNvCxnSpPr>
          <p:nvPr/>
        </p:nvCxnSpPr>
        <p:spPr>
          <a:xfrm>
            <a:off x="532080" y="981075"/>
            <a:ext cx="11325712" cy="0"/>
          </a:xfrm>
          <a:prstGeom prst="line">
            <a:avLst/>
          </a:prstGeom>
          <a:ln w="34925" cmpd="dbl">
            <a:solidFill>
              <a:schemeClr val="accent2">
                <a:lumMod val="50000"/>
              </a:schemeClr>
            </a:solidFill>
          </a:ln>
        </p:spPr>
        <p:style>
          <a:lnRef idx="1">
            <a:schemeClr val="accent1"/>
          </a:lnRef>
          <a:fillRef idx="0">
            <a:schemeClr val="accent1"/>
          </a:fillRef>
          <a:effectRef idx="0">
            <a:schemeClr val="accent1"/>
          </a:effectRef>
          <a:fontRef idx="minor">
            <a:schemeClr val="tx1"/>
          </a:fontRef>
        </p:style>
      </p:cxnSp>
      <p:sp>
        <p:nvSpPr>
          <p:cNvPr id="2053" name="AutoShape 2" descr="Резултат с изображение за logo erasmus + knowledge alliances">
            <a:extLst>
              <a:ext uri="{FF2B5EF4-FFF2-40B4-BE49-F238E27FC236}">
                <a16:creationId xmlns:a16="http://schemas.microsoft.com/office/drawing/2014/main" xmlns="" id="{2E545DE9-FE45-4981-8E61-A93BAE9AC6FD}"/>
              </a:ext>
            </a:extLst>
          </p:cNvPr>
          <p:cNvSpPr>
            <a:spLocks noChangeAspect="1" noChangeArrowheads="1"/>
          </p:cNvSpPr>
          <p:nvPr/>
        </p:nvSpPr>
        <p:spPr bwMode="auto">
          <a:xfrm>
            <a:off x="1675420" y="-144463"/>
            <a:ext cx="304046" cy="304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bg-BG" altLang="nl-BE"/>
          </a:p>
        </p:txBody>
      </p:sp>
      <p:pic>
        <p:nvPicPr>
          <p:cNvPr id="2055" name="Picture 3" descr="E:\Disc D\Knowledge Alliances\Logos\ICTTEX-Logo-v6.png">
            <a:extLst>
              <a:ext uri="{FF2B5EF4-FFF2-40B4-BE49-F238E27FC236}">
                <a16:creationId xmlns:a16="http://schemas.microsoft.com/office/drawing/2014/main" xmlns="" id="{2298A085-DBA0-4718-BA43-FAB6BC6E9DD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t="13892" b="12691"/>
          <a:stretch>
            <a:fillRect/>
          </a:stretch>
        </p:blipFill>
        <p:spPr bwMode="auto">
          <a:xfrm>
            <a:off x="9358915" y="282577"/>
            <a:ext cx="2346855" cy="5254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10" name="Straight Connector 9">
            <a:extLst>
              <a:ext uri="{FF2B5EF4-FFF2-40B4-BE49-F238E27FC236}">
                <a16:creationId xmlns:a16="http://schemas.microsoft.com/office/drawing/2014/main" xmlns="" id="{30D1FC39-EFC7-49B2-8530-13D062D723AC}"/>
              </a:ext>
            </a:extLst>
          </p:cNvPr>
          <p:cNvCxnSpPr>
            <a:cxnSpLocks/>
          </p:cNvCxnSpPr>
          <p:nvPr/>
        </p:nvCxnSpPr>
        <p:spPr>
          <a:xfrm>
            <a:off x="532080" y="6021388"/>
            <a:ext cx="11173689" cy="0"/>
          </a:xfrm>
          <a:prstGeom prst="line">
            <a:avLst/>
          </a:prstGeom>
          <a:ln w="34925" cmpd="dbl">
            <a:solidFill>
              <a:schemeClr val="accent2">
                <a:lumMod val="50000"/>
              </a:schemeClr>
            </a:solidFill>
          </a:ln>
        </p:spPr>
        <p:style>
          <a:lnRef idx="1">
            <a:schemeClr val="accent1"/>
          </a:lnRef>
          <a:fillRef idx="0">
            <a:schemeClr val="accent1"/>
          </a:fillRef>
          <a:effectRef idx="0">
            <a:schemeClr val="accent1"/>
          </a:effectRef>
          <a:fontRef idx="minor">
            <a:schemeClr val="tx1"/>
          </a:fontRef>
        </p:style>
      </p:cxnSp>
      <p:pic>
        <p:nvPicPr>
          <p:cNvPr id="2057" name="Picture 2" descr="Резултат с изображение за „co-funded by the erasmus+ programme of the european union logo“">
            <a:extLst>
              <a:ext uri="{FF2B5EF4-FFF2-40B4-BE49-F238E27FC236}">
                <a16:creationId xmlns:a16="http://schemas.microsoft.com/office/drawing/2014/main" xmlns="" id="{418319F3-91B1-47BD-B33D-7DE019548BEF}"/>
              </a:ext>
            </a:extLst>
          </p:cNvPr>
          <p:cNvPicPr>
            <a:picLocks noChangeAspect="1" noChangeArrowheads="1"/>
          </p:cNvPicPr>
          <p:nvPr/>
        </p:nvPicPr>
        <p:blipFill>
          <a:blip r:embed="rId4">
            <a:extLst>
              <a:ext uri="{28A0092B-C50C-407E-A947-70E740481C1C}">
                <a14:useLocalDpi xmlns:a14="http://schemas.microsoft.com/office/drawing/2010/main" val="0"/>
              </a:ext>
            </a:extLst>
          </a:blip>
          <a:srcRect t="-2" b="4472"/>
          <a:stretch>
            <a:fillRect/>
          </a:stretch>
        </p:blipFill>
        <p:spPr bwMode="auto">
          <a:xfrm>
            <a:off x="760115" y="160338"/>
            <a:ext cx="3327087" cy="647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Tijdelijke aanduiding voor dianummer 8">
            <a:extLst>
              <a:ext uri="{FF2B5EF4-FFF2-40B4-BE49-F238E27FC236}">
                <a16:creationId xmlns:a16="http://schemas.microsoft.com/office/drawing/2014/main" xmlns="" id="{31E4DC00-E5D3-43F5-B939-6E468718CE60}"/>
              </a:ext>
            </a:extLst>
          </p:cNvPr>
          <p:cNvSpPr>
            <a:spLocks noGrp="1"/>
          </p:cNvSpPr>
          <p:nvPr>
            <p:ph type="sldNum" sz="quarter" idx="12"/>
          </p:nvPr>
        </p:nvSpPr>
        <p:spPr>
          <a:xfrm>
            <a:off x="8969356" y="6356352"/>
            <a:ext cx="2837762" cy="365125"/>
          </a:xfrm>
        </p:spPr>
        <p:txBody>
          <a:bodyPr/>
          <a:lstStyle/>
          <a:p>
            <a:fld id="{C70E881D-A110-45C1-94FD-A162B8A7ADE9}" type="slidenum">
              <a:rPr lang="en-US" altLang="nl-BE" smtClean="0"/>
              <a:pPr/>
              <a:t>14</a:t>
            </a:fld>
            <a:endParaRPr lang="en-US" altLang="nl-BE"/>
          </a:p>
        </p:txBody>
      </p:sp>
      <p:sp>
        <p:nvSpPr>
          <p:cNvPr id="11" name="Title 2"/>
          <p:cNvSpPr>
            <a:spLocks noGrp="1"/>
          </p:cNvSpPr>
          <p:nvPr/>
        </p:nvSpPr>
        <p:spPr bwMode="auto">
          <a:xfrm>
            <a:off x="557418" y="3124200"/>
            <a:ext cx="11072340" cy="914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l" rtl="0" eaLnBrk="1" fontAlgn="base" hangingPunct="1">
              <a:spcBef>
                <a:spcPct val="0"/>
              </a:spcBef>
              <a:spcAft>
                <a:spcPct val="0"/>
              </a:spcAft>
              <a:defRPr sz="4400" kern="1200">
                <a:solidFill>
                  <a:srgbClr val="0064F6"/>
                </a:solidFill>
                <a:latin typeface="+mj-lt"/>
                <a:ea typeface="+mj-ea"/>
                <a:cs typeface="+mj-cs"/>
              </a:defRPr>
            </a:lvl1pPr>
            <a:lvl2pPr algn="ctr" rtl="0" eaLnBrk="1" fontAlgn="base" hangingPunct="1">
              <a:spcBef>
                <a:spcPct val="0"/>
              </a:spcBef>
              <a:spcAft>
                <a:spcPct val="0"/>
              </a:spcAft>
              <a:defRPr sz="4400">
                <a:solidFill>
                  <a:schemeClr val="tx1"/>
                </a:solidFill>
                <a:latin typeface="Calibri" pitchFamily="34" charset="0"/>
              </a:defRPr>
            </a:lvl2pPr>
            <a:lvl3pPr algn="ctr" rtl="0" eaLnBrk="1" fontAlgn="base" hangingPunct="1">
              <a:spcBef>
                <a:spcPct val="0"/>
              </a:spcBef>
              <a:spcAft>
                <a:spcPct val="0"/>
              </a:spcAft>
              <a:defRPr sz="4400">
                <a:solidFill>
                  <a:schemeClr val="tx1"/>
                </a:solidFill>
                <a:latin typeface="Calibri" pitchFamily="34" charset="0"/>
              </a:defRPr>
            </a:lvl3pPr>
            <a:lvl4pPr algn="ctr" rtl="0" eaLnBrk="1" fontAlgn="base" hangingPunct="1">
              <a:spcBef>
                <a:spcPct val="0"/>
              </a:spcBef>
              <a:spcAft>
                <a:spcPct val="0"/>
              </a:spcAft>
              <a:defRPr sz="4400">
                <a:solidFill>
                  <a:schemeClr val="tx1"/>
                </a:solidFill>
                <a:latin typeface="Calibri" pitchFamily="34" charset="0"/>
              </a:defRPr>
            </a:lvl4pPr>
            <a:lvl5pPr algn="ctr" rtl="0" eaLnBrk="1" fontAlgn="base" hangingPunct="1">
              <a:spcBef>
                <a:spcPct val="0"/>
              </a:spcBef>
              <a:spcAft>
                <a:spcPct val="0"/>
              </a:spcAft>
              <a:defRPr sz="4400">
                <a:solidFill>
                  <a:schemeClr val="tx1"/>
                </a:solidFill>
                <a:latin typeface="Calibri" pitchFamily="34"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a:lstStyle>
          <a:p>
            <a:pPr algn="ctr"/>
            <a:r>
              <a:rPr lang="en-US" sz="3200" dirty="0" smtClean="0"/>
              <a:t>THANK YOU FOR YOUR ATTENTION !</a:t>
            </a:r>
            <a:endParaRPr lang="en-US" sz="3200" dirty="0"/>
          </a:p>
        </p:txBody>
      </p:sp>
    </p:spTree>
    <p:extLst>
      <p:ext uri="{BB962C8B-B14F-4D97-AF65-F5344CB8AC3E}">
        <p14:creationId xmlns:p14="http://schemas.microsoft.com/office/powerpoint/2010/main" val="1665281049"/>
      </p:ext>
    </p:extLst>
  </p:cSld>
  <p:clrMapOvr>
    <a:masterClrMapping/>
  </p:clrMapOvr>
  <p:transition spd="slow"/>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Content Placeholder 2">
            <a:extLst>
              <a:ext uri="{FF2B5EF4-FFF2-40B4-BE49-F238E27FC236}">
                <a16:creationId xmlns:a16="http://schemas.microsoft.com/office/drawing/2014/main" xmlns="" id="{F3BB608E-1756-4DCC-A177-EB48C5575780}"/>
              </a:ext>
            </a:extLst>
          </p:cNvPr>
          <p:cNvSpPr>
            <a:spLocks noGrp="1"/>
          </p:cNvSpPr>
          <p:nvPr>
            <p:ph idx="1"/>
          </p:nvPr>
        </p:nvSpPr>
        <p:spPr>
          <a:xfrm>
            <a:off x="608092" y="1052513"/>
            <a:ext cx="7610650" cy="3529012"/>
          </a:xfrm>
        </p:spPr>
        <p:txBody>
          <a:bodyPr/>
          <a:lstStyle/>
          <a:p>
            <a:pPr marL="0" indent="0">
              <a:spcBef>
                <a:spcPct val="0"/>
              </a:spcBef>
              <a:buNone/>
            </a:pPr>
            <a:r>
              <a:rPr lang="en-US" altLang="nl-BE" sz="2000" b="1" dirty="0">
                <a:latin typeface="Corbel" panose="020B0503020204020204" pitchFamily="34" charset="0"/>
              </a:rPr>
              <a:t>Coordinator: </a:t>
            </a:r>
          </a:p>
          <a:p>
            <a:pPr marL="0" indent="0">
              <a:spcBef>
                <a:spcPct val="0"/>
              </a:spcBef>
              <a:buNone/>
            </a:pPr>
            <a:r>
              <a:rPr lang="en-US" altLang="nl-BE" sz="2000" dirty="0">
                <a:latin typeface="Corbel" panose="020B0503020204020204" pitchFamily="34" charset="0"/>
              </a:rPr>
              <a:t>Technical University of Sofia</a:t>
            </a:r>
            <a:endParaRPr lang="bg-BG" altLang="nl-BE" sz="2000" dirty="0">
              <a:latin typeface="Corbel" panose="020B0503020204020204" pitchFamily="34" charset="0"/>
            </a:endParaRPr>
          </a:p>
          <a:p>
            <a:pPr marL="0" indent="0">
              <a:spcBef>
                <a:spcPct val="0"/>
              </a:spcBef>
              <a:buNone/>
            </a:pPr>
            <a:r>
              <a:rPr lang="en-US" altLang="nl-BE" sz="2000" dirty="0">
                <a:latin typeface="Corbel" panose="020B0503020204020204" pitchFamily="34" charset="0"/>
              </a:rPr>
              <a:t>Department of Textile Engineering</a:t>
            </a:r>
          </a:p>
          <a:p>
            <a:pPr marL="0" indent="0">
              <a:spcBef>
                <a:spcPct val="0"/>
              </a:spcBef>
              <a:buNone/>
            </a:pPr>
            <a:endParaRPr lang="en-US" altLang="nl-BE" sz="2000" dirty="0">
              <a:latin typeface="Corbel" panose="020B0503020204020204" pitchFamily="34" charset="0"/>
            </a:endParaRPr>
          </a:p>
          <a:p>
            <a:pPr marL="0" indent="0">
              <a:spcBef>
                <a:spcPct val="0"/>
              </a:spcBef>
              <a:buNone/>
            </a:pPr>
            <a:r>
              <a:rPr lang="en-US" altLang="nl-BE" sz="2000" b="1" dirty="0">
                <a:latin typeface="Corbel" panose="020B0503020204020204" pitchFamily="34" charset="0"/>
              </a:rPr>
              <a:t>Project Manager of ICT-TEX:</a:t>
            </a:r>
          </a:p>
          <a:p>
            <a:pPr marL="0" indent="0">
              <a:spcBef>
                <a:spcPct val="0"/>
              </a:spcBef>
              <a:buNone/>
            </a:pPr>
            <a:r>
              <a:rPr lang="en-US" altLang="nl-BE" sz="2000" dirty="0" smtClean="0">
                <a:latin typeface="Corbel" panose="020B0503020204020204" pitchFamily="34" charset="0"/>
              </a:rPr>
              <a:t>Assoc. Prof</a:t>
            </a:r>
            <a:r>
              <a:rPr lang="en-US" altLang="nl-BE" sz="2000" dirty="0">
                <a:latin typeface="Corbel" panose="020B0503020204020204" pitchFamily="34" charset="0"/>
              </a:rPr>
              <a:t>. </a:t>
            </a:r>
            <a:r>
              <a:rPr lang="en-US" altLang="nl-BE" sz="2000" dirty="0" smtClean="0">
                <a:latin typeface="Corbel" panose="020B0503020204020204" pitchFamily="34" charset="0"/>
              </a:rPr>
              <a:t>Angel </a:t>
            </a:r>
            <a:r>
              <a:rPr lang="en-US" altLang="nl-BE" sz="2000" dirty="0" err="1" smtClean="0">
                <a:latin typeface="Corbel" panose="020B0503020204020204" pitchFamily="34" charset="0"/>
              </a:rPr>
              <a:t>Terziev</a:t>
            </a:r>
            <a:r>
              <a:rPr lang="en-US" altLang="nl-BE" sz="2000" dirty="0" smtClean="0">
                <a:latin typeface="Corbel" panose="020B0503020204020204" pitchFamily="34" charset="0"/>
              </a:rPr>
              <a:t>, PhD</a:t>
            </a:r>
            <a:endParaRPr lang="bg-BG" altLang="nl-BE" sz="2000" dirty="0">
              <a:latin typeface="Corbel" panose="020B0503020204020204" pitchFamily="34" charset="0"/>
            </a:endParaRPr>
          </a:p>
          <a:p>
            <a:pPr marL="0" indent="0">
              <a:spcBef>
                <a:spcPct val="0"/>
              </a:spcBef>
              <a:buNone/>
            </a:pPr>
            <a:r>
              <a:rPr lang="bg-BG" altLang="nl-BE" sz="2000" b="1" dirty="0">
                <a:latin typeface="Corbel" panose="020B0503020204020204" pitchFamily="34" charset="0"/>
              </a:rPr>
              <a:t>е-</a:t>
            </a:r>
            <a:r>
              <a:rPr lang="en-US" altLang="nl-BE" sz="2000" b="1" dirty="0">
                <a:latin typeface="Corbel" panose="020B0503020204020204" pitchFamily="34" charset="0"/>
              </a:rPr>
              <a:t>mail</a:t>
            </a:r>
            <a:r>
              <a:rPr lang="en-US" altLang="nl-BE" sz="2000" dirty="0">
                <a:latin typeface="Corbel" panose="020B0503020204020204" pitchFamily="34" charset="0"/>
              </a:rPr>
              <a:t>: </a:t>
            </a:r>
            <a:r>
              <a:rPr lang="en-US" altLang="nl-BE" sz="2000" dirty="0" smtClean="0">
                <a:latin typeface="Corbel" panose="020B0503020204020204" pitchFamily="34" charset="0"/>
              </a:rPr>
              <a:t>aterziev@tu-sofia.bg</a:t>
            </a:r>
            <a:endParaRPr lang="en-US" altLang="nl-BE" sz="2000" dirty="0">
              <a:latin typeface="Corbel" panose="020B0503020204020204" pitchFamily="34" charset="0"/>
            </a:endParaRPr>
          </a:p>
          <a:p>
            <a:pPr marL="0" indent="0">
              <a:spcBef>
                <a:spcPct val="0"/>
              </a:spcBef>
              <a:buNone/>
            </a:pPr>
            <a:endParaRPr lang="en-US" altLang="nl-BE" sz="2000" dirty="0">
              <a:latin typeface="Corbel" panose="020B0503020204020204" pitchFamily="34" charset="0"/>
            </a:endParaRPr>
          </a:p>
          <a:p>
            <a:pPr marL="0" indent="0">
              <a:spcBef>
                <a:spcPct val="0"/>
              </a:spcBef>
              <a:buNone/>
            </a:pPr>
            <a:r>
              <a:rPr lang="en-US" altLang="nl-BE" sz="2000" b="1" dirty="0">
                <a:latin typeface="Corbel" panose="020B0503020204020204" pitchFamily="34" charset="0"/>
              </a:rPr>
              <a:t>Web-site</a:t>
            </a:r>
            <a:r>
              <a:rPr lang="en-US" altLang="nl-BE" sz="2000" dirty="0">
                <a:latin typeface="Corbel" panose="020B0503020204020204" pitchFamily="34" charset="0"/>
              </a:rPr>
              <a:t>: </a:t>
            </a:r>
            <a:r>
              <a:rPr lang="en-US" altLang="nl-BE" sz="2000" dirty="0">
                <a:solidFill>
                  <a:srgbClr val="0064F6"/>
                </a:solidFill>
                <a:latin typeface="Corbel" panose="020B0503020204020204" pitchFamily="34" charset="0"/>
                <a:hlinkClick r:id="rId3"/>
              </a:rPr>
              <a:t>ICT-TEX.eu</a:t>
            </a:r>
            <a:endParaRPr lang="en-US" altLang="nl-BE" sz="2000" dirty="0">
              <a:solidFill>
                <a:srgbClr val="0064F6"/>
              </a:solidFill>
              <a:latin typeface="Corbel" panose="020B0503020204020204" pitchFamily="34" charset="0"/>
            </a:endParaRPr>
          </a:p>
        </p:txBody>
      </p:sp>
      <p:sp>
        <p:nvSpPr>
          <p:cNvPr id="8" name="Title 1">
            <a:extLst>
              <a:ext uri="{FF2B5EF4-FFF2-40B4-BE49-F238E27FC236}">
                <a16:creationId xmlns:a16="http://schemas.microsoft.com/office/drawing/2014/main" xmlns="" id="{D69E7582-0BEE-4287-9C64-8A9EBE6EE9B2}"/>
              </a:ext>
            </a:extLst>
          </p:cNvPr>
          <p:cNvSpPr txBox="1">
            <a:spLocks/>
          </p:cNvSpPr>
          <p:nvPr/>
        </p:nvSpPr>
        <p:spPr>
          <a:xfrm>
            <a:off x="608092" y="188913"/>
            <a:ext cx="7479214" cy="863600"/>
          </a:xfrm>
          <a:prstGeom prst="rect">
            <a:avLst/>
          </a:prstGeom>
        </p:spPr>
        <p:txBody>
          <a:bodyPr anchor="ctr"/>
          <a:lstStyle>
            <a:lvl1pPr algn="l" rtl="0" eaLnBrk="1" latinLnBrk="0" hangingPunct="1">
              <a:spcBef>
                <a:spcPct val="0"/>
              </a:spcBef>
              <a:buNone/>
              <a:defRPr kumimoji="0" sz="36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a:lstStyle>
          <a:p>
            <a:pPr>
              <a:defRPr/>
            </a:pPr>
            <a:r>
              <a:rPr lang="en-US" sz="2800" dirty="0">
                <a:solidFill>
                  <a:srgbClr val="0064F6"/>
                </a:solidFill>
              </a:rPr>
              <a:t>CONTACTS</a:t>
            </a:r>
            <a:endParaRPr lang="en-GB" sz="2800" dirty="0">
              <a:solidFill>
                <a:srgbClr val="0064F6"/>
              </a:solidFill>
            </a:endParaRPr>
          </a:p>
        </p:txBody>
      </p:sp>
      <p:pic>
        <p:nvPicPr>
          <p:cNvPr id="4100" name="Picture 2" descr="E:\Disc D\Knowledge Alliances\Logos\ICTTEX-Logo-v7.png">
            <a:extLst>
              <a:ext uri="{FF2B5EF4-FFF2-40B4-BE49-F238E27FC236}">
                <a16:creationId xmlns:a16="http://schemas.microsoft.com/office/drawing/2014/main" xmlns="" id="{5A815851-DA92-44C5-AFDB-5C8CA2B0A34E}"/>
              </a:ext>
            </a:extLst>
          </p:cNvPr>
          <p:cNvPicPr>
            <a:picLocks noChangeAspect="1" noChangeArrowheads="1"/>
          </p:cNvPicPr>
          <p:nvPr/>
        </p:nvPicPr>
        <p:blipFill>
          <a:blip r:embed="rId4">
            <a:extLst>
              <a:ext uri="{28A0092B-C50C-407E-A947-70E740481C1C}">
                <a14:useLocalDpi xmlns:a14="http://schemas.microsoft.com/office/drawing/2010/main" val="0"/>
              </a:ext>
            </a:extLst>
          </a:blip>
          <a:srcRect b="13126"/>
          <a:stretch>
            <a:fillRect/>
          </a:stretch>
        </p:blipFill>
        <p:spPr bwMode="auto">
          <a:xfrm>
            <a:off x="9577448" y="4749800"/>
            <a:ext cx="1748264" cy="1041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02" name="Picture 2" descr="Резултат с изображение за „co-funded by the erasmus+ programme of the european union logo“">
            <a:extLst>
              <a:ext uri="{FF2B5EF4-FFF2-40B4-BE49-F238E27FC236}">
                <a16:creationId xmlns:a16="http://schemas.microsoft.com/office/drawing/2014/main" xmlns="" id="{00143FAC-02AE-465E-B457-B39A6F6737E9}"/>
              </a:ext>
            </a:extLst>
          </p:cNvPr>
          <p:cNvPicPr>
            <a:picLocks noChangeAspect="1" noChangeArrowheads="1"/>
          </p:cNvPicPr>
          <p:nvPr/>
        </p:nvPicPr>
        <p:blipFill>
          <a:blip r:embed="rId5">
            <a:extLst>
              <a:ext uri="{28A0092B-C50C-407E-A947-70E740481C1C}">
                <a14:useLocalDpi xmlns:a14="http://schemas.microsoft.com/office/drawing/2010/main" val="0"/>
              </a:ext>
            </a:extLst>
          </a:blip>
          <a:srcRect t="-2" r="12125" b="4472"/>
          <a:stretch>
            <a:fillRect/>
          </a:stretch>
        </p:blipFill>
        <p:spPr bwMode="auto">
          <a:xfrm>
            <a:off x="654016" y="4749802"/>
            <a:ext cx="4551188" cy="1008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a:extLst>
              <a:ext uri="{FF2B5EF4-FFF2-40B4-BE49-F238E27FC236}">
                <a16:creationId xmlns:a16="http://schemas.microsoft.com/office/drawing/2014/main" xmlns="" id="{1EAC3B31-68F6-4246-A680-9E4D2E0DC4D5}"/>
              </a:ext>
            </a:extLst>
          </p:cNvPr>
          <p:cNvSpPr txBox="1">
            <a:spLocks/>
          </p:cNvSpPr>
          <p:nvPr/>
        </p:nvSpPr>
        <p:spPr>
          <a:xfrm>
            <a:off x="760115" y="6092827"/>
            <a:ext cx="10717620" cy="720725"/>
          </a:xfrm>
          <a:prstGeom prst="rect">
            <a:avLst/>
          </a:prstGeom>
        </p:spPr>
        <p:txBody>
          <a:bodyPr anchor="ctr"/>
          <a:lst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a:lstStyle>
          <a:p>
            <a:pPr algn="ctr">
              <a:defRPr/>
            </a:pPr>
            <a:r>
              <a:rPr lang="en-US" sz="1200" i="1" dirty="0">
                <a:solidFill>
                  <a:srgbClr val="0064F6"/>
                </a:solidFill>
                <a:effectLst/>
                <a:latin typeface="Corbel" pitchFamily="34" charset="0"/>
              </a:rPr>
              <a:t>The information and views set out in this publication are those of the authors and do not necessarily reflect the official opinion of the European Union. Neither the European Union institutions and bodies nor any person acting on their behalf may be held responsible for the use which may be made of the information contained therein.</a:t>
            </a:r>
            <a:endParaRPr lang="en-GB" sz="1200" b="1" dirty="0">
              <a:solidFill>
                <a:srgbClr val="0064F6"/>
              </a:solidFill>
              <a:effectLst/>
              <a:latin typeface="Corbel" pitchFamily="34" charset="0"/>
            </a:endParaRPr>
          </a:p>
        </p:txBody>
      </p:sp>
      <p:sp>
        <p:nvSpPr>
          <p:cNvPr id="3" name="Tijdelijke aanduiding voor dianummer 2">
            <a:extLst>
              <a:ext uri="{FF2B5EF4-FFF2-40B4-BE49-F238E27FC236}">
                <a16:creationId xmlns:a16="http://schemas.microsoft.com/office/drawing/2014/main" xmlns="" id="{1F51AA90-FE91-475E-B550-A8C6B44955C9}"/>
              </a:ext>
            </a:extLst>
          </p:cNvPr>
          <p:cNvSpPr>
            <a:spLocks noGrp="1"/>
          </p:cNvSpPr>
          <p:nvPr>
            <p:ph type="sldNum" sz="quarter" idx="12"/>
          </p:nvPr>
        </p:nvSpPr>
        <p:spPr>
          <a:xfrm>
            <a:off x="9096041" y="6356352"/>
            <a:ext cx="2837762" cy="365125"/>
          </a:xfrm>
        </p:spPr>
        <p:txBody>
          <a:bodyPr/>
          <a:lstStyle/>
          <a:p>
            <a:fld id="{6951D2FB-88C3-45F7-AC29-D72D84E730B7}" type="slidenum">
              <a:rPr lang="en-US" altLang="nl-BE" smtClean="0"/>
              <a:pPr/>
              <a:t>15</a:t>
            </a:fld>
            <a:endParaRPr lang="en-US" altLang="nl-BE"/>
          </a:p>
        </p:txBody>
      </p:sp>
    </p:spTree>
    <p:extLst>
      <p:ext uri="{BB962C8B-B14F-4D97-AF65-F5344CB8AC3E}">
        <p14:creationId xmlns:p14="http://schemas.microsoft.com/office/powerpoint/2010/main" val="357939143"/>
      </p:ext>
    </p:extLst>
  </p:cSld>
  <p:clrMapOvr>
    <a:masterClrMapping/>
  </p:clrMapOvr>
  <p:transition spd="slow"/>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Diagram 4"/>
          <p:cNvGraphicFramePr/>
          <p:nvPr>
            <p:extLst>
              <p:ext uri="{D42A27DB-BD31-4B8C-83A1-F6EECF244321}">
                <p14:modId xmlns:p14="http://schemas.microsoft.com/office/powerpoint/2010/main" val="1156233771"/>
              </p:ext>
            </p:extLst>
          </p:nvPr>
        </p:nvGraphicFramePr>
        <p:xfrm>
          <a:off x="1748265" y="152400"/>
          <a:ext cx="9151952" cy="57912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7" name="Rectangle 6"/>
          <p:cNvSpPr/>
          <p:nvPr/>
        </p:nvSpPr>
        <p:spPr>
          <a:xfrm>
            <a:off x="3871118" y="533400"/>
            <a:ext cx="6019801" cy="1066800"/>
          </a:xfrm>
          <a:prstGeom prst="rect">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itle 1">
            <a:extLst>
              <a:ext uri="{FF2B5EF4-FFF2-40B4-BE49-F238E27FC236}">
                <a16:creationId xmlns:a16="http://schemas.microsoft.com/office/drawing/2014/main" xmlns="" id="{C7A5077A-93A3-4EFD-A68E-E52050F75204}"/>
              </a:ext>
            </a:extLst>
          </p:cNvPr>
          <p:cNvSpPr txBox="1">
            <a:spLocks/>
          </p:cNvSpPr>
          <p:nvPr/>
        </p:nvSpPr>
        <p:spPr>
          <a:xfrm>
            <a:off x="760115" y="6092828"/>
            <a:ext cx="10717620" cy="720725"/>
          </a:xfrm>
          <a:prstGeom prst="rect">
            <a:avLst/>
          </a:prstGeom>
        </p:spPr>
        <p:txBody>
          <a:bodyPr anchor="ctr"/>
          <a:lst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a:lstStyle>
          <a:p>
            <a:pPr algn="ctr">
              <a:defRPr/>
            </a:pPr>
            <a:r>
              <a:rPr lang="en-US" sz="1200" i="1" dirty="0">
                <a:solidFill>
                  <a:srgbClr val="0064F6"/>
                </a:solidFill>
                <a:effectLst/>
                <a:latin typeface="Corbel" pitchFamily="34" charset="0"/>
              </a:rPr>
              <a:t>The information and views set out in this publication are those of the authors and do not necessarily reflect the official opinion of the European Union. Neither the European Union institutions and bodies nor any person acting on their behalf may be held responsible for the use which may be made of the information contained therein.</a:t>
            </a:r>
            <a:endParaRPr lang="en-GB" sz="1200" b="1" dirty="0">
              <a:solidFill>
                <a:srgbClr val="0064F6"/>
              </a:solidFill>
              <a:effectLst/>
              <a:latin typeface="Corbel" pitchFamily="34" charset="0"/>
            </a:endParaRPr>
          </a:p>
        </p:txBody>
      </p:sp>
      <p:cxnSp>
        <p:nvCxnSpPr>
          <p:cNvPr id="9" name="Straight Connector 8">
            <a:extLst>
              <a:ext uri="{FF2B5EF4-FFF2-40B4-BE49-F238E27FC236}">
                <a16:creationId xmlns:a16="http://schemas.microsoft.com/office/drawing/2014/main" xmlns="" id="{30D1FC39-EFC7-49B2-8530-13D062D723AC}"/>
              </a:ext>
            </a:extLst>
          </p:cNvPr>
          <p:cNvCxnSpPr>
            <a:cxnSpLocks/>
          </p:cNvCxnSpPr>
          <p:nvPr/>
        </p:nvCxnSpPr>
        <p:spPr>
          <a:xfrm>
            <a:off x="532080" y="6021388"/>
            <a:ext cx="11173689" cy="0"/>
          </a:xfrm>
          <a:prstGeom prst="line">
            <a:avLst/>
          </a:prstGeom>
          <a:ln w="34925" cmpd="dbl">
            <a:solidFill>
              <a:schemeClr val="accent2">
                <a:lumMod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1691784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xmlns="" id="{3B63375D-72FD-40EC-9D97-CBC506FA06AF}"/>
              </a:ext>
            </a:extLst>
          </p:cNvPr>
          <p:cNvSpPr/>
          <p:nvPr/>
        </p:nvSpPr>
        <p:spPr>
          <a:xfrm>
            <a:off x="2254216" y="1600200"/>
            <a:ext cx="7653407" cy="553998"/>
          </a:xfrm>
          <a:prstGeom prst="rect">
            <a:avLst/>
          </a:prstGeom>
        </p:spPr>
        <p:txBody>
          <a:bodyPr>
            <a:spAutoFit/>
          </a:bodyPr>
          <a:lstStyle/>
          <a:p>
            <a:pPr algn="ctr">
              <a:defRPr/>
            </a:pPr>
            <a:r>
              <a:rPr lang="en-GB" altLang="en-US" sz="3000" b="1" dirty="0">
                <a:latin typeface="Arial" charset="0"/>
              </a:rPr>
              <a:t>TRAINING </a:t>
            </a:r>
            <a:r>
              <a:rPr lang="en-GB" altLang="en-US" sz="3000" b="1" dirty="0" smtClean="0">
                <a:latin typeface="Arial" charset="0"/>
              </a:rPr>
              <a:t>COURSE</a:t>
            </a:r>
            <a:endParaRPr lang="en-GB" altLang="en-US" sz="3000" dirty="0">
              <a:effectLst>
                <a:outerShdw blurRad="38100" dist="38100" dir="2700000" algn="tl">
                  <a:srgbClr val="000000">
                    <a:alpha val="43137"/>
                  </a:srgbClr>
                </a:outerShdw>
              </a:effectLst>
              <a:latin typeface="Arial" charset="0"/>
            </a:endParaRPr>
          </a:p>
        </p:txBody>
      </p:sp>
      <p:cxnSp>
        <p:nvCxnSpPr>
          <p:cNvPr id="5" name="Straight Connector 4">
            <a:extLst>
              <a:ext uri="{FF2B5EF4-FFF2-40B4-BE49-F238E27FC236}">
                <a16:creationId xmlns:a16="http://schemas.microsoft.com/office/drawing/2014/main" xmlns="" id="{17D14B7B-A54F-47A0-B518-9431F879B099}"/>
              </a:ext>
            </a:extLst>
          </p:cNvPr>
          <p:cNvCxnSpPr>
            <a:cxnSpLocks/>
          </p:cNvCxnSpPr>
          <p:nvPr/>
        </p:nvCxnSpPr>
        <p:spPr>
          <a:xfrm>
            <a:off x="532080" y="981075"/>
            <a:ext cx="11325712" cy="0"/>
          </a:xfrm>
          <a:prstGeom prst="line">
            <a:avLst/>
          </a:prstGeom>
          <a:ln w="34925" cmpd="dbl">
            <a:solidFill>
              <a:schemeClr val="accent2">
                <a:lumMod val="50000"/>
              </a:schemeClr>
            </a:solidFill>
          </a:ln>
        </p:spPr>
        <p:style>
          <a:lnRef idx="1">
            <a:schemeClr val="accent1"/>
          </a:lnRef>
          <a:fillRef idx="0">
            <a:schemeClr val="accent1"/>
          </a:fillRef>
          <a:effectRef idx="0">
            <a:schemeClr val="accent1"/>
          </a:effectRef>
          <a:fontRef idx="minor">
            <a:schemeClr val="tx1"/>
          </a:fontRef>
        </p:style>
      </p:cxnSp>
      <p:sp>
        <p:nvSpPr>
          <p:cNvPr id="2053" name="AutoShape 2" descr="Резултат с изображение за logo erasmus + knowledge alliances">
            <a:extLst>
              <a:ext uri="{FF2B5EF4-FFF2-40B4-BE49-F238E27FC236}">
                <a16:creationId xmlns:a16="http://schemas.microsoft.com/office/drawing/2014/main" xmlns="" id="{2E545DE9-FE45-4981-8E61-A93BAE9AC6FD}"/>
              </a:ext>
            </a:extLst>
          </p:cNvPr>
          <p:cNvSpPr>
            <a:spLocks noChangeAspect="1" noChangeArrowheads="1"/>
          </p:cNvSpPr>
          <p:nvPr/>
        </p:nvSpPr>
        <p:spPr bwMode="auto">
          <a:xfrm>
            <a:off x="1675420" y="-144463"/>
            <a:ext cx="304046" cy="304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bg-BG" altLang="nl-BE"/>
          </a:p>
        </p:txBody>
      </p:sp>
      <p:pic>
        <p:nvPicPr>
          <p:cNvPr id="2055" name="Picture 3" descr="E:\Disc D\Knowledge Alliances\Logos\ICTTEX-Logo-v6.png">
            <a:extLst>
              <a:ext uri="{FF2B5EF4-FFF2-40B4-BE49-F238E27FC236}">
                <a16:creationId xmlns:a16="http://schemas.microsoft.com/office/drawing/2014/main" xmlns="" id="{2298A085-DBA0-4718-BA43-FAB6BC6E9DD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t="13892" b="12691"/>
          <a:stretch>
            <a:fillRect/>
          </a:stretch>
        </p:blipFill>
        <p:spPr bwMode="auto">
          <a:xfrm>
            <a:off x="9358915" y="282577"/>
            <a:ext cx="2346855" cy="5254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10" name="Straight Connector 9">
            <a:extLst>
              <a:ext uri="{FF2B5EF4-FFF2-40B4-BE49-F238E27FC236}">
                <a16:creationId xmlns:a16="http://schemas.microsoft.com/office/drawing/2014/main" xmlns="" id="{30D1FC39-EFC7-49B2-8530-13D062D723AC}"/>
              </a:ext>
            </a:extLst>
          </p:cNvPr>
          <p:cNvCxnSpPr>
            <a:cxnSpLocks/>
          </p:cNvCxnSpPr>
          <p:nvPr/>
        </p:nvCxnSpPr>
        <p:spPr>
          <a:xfrm>
            <a:off x="532080" y="6021388"/>
            <a:ext cx="11173689" cy="0"/>
          </a:xfrm>
          <a:prstGeom prst="line">
            <a:avLst/>
          </a:prstGeom>
          <a:ln w="34925" cmpd="dbl">
            <a:solidFill>
              <a:schemeClr val="accent2">
                <a:lumMod val="50000"/>
              </a:schemeClr>
            </a:solidFill>
          </a:ln>
        </p:spPr>
        <p:style>
          <a:lnRef idx="1">
            <a:schemeClr val="accent1"/>
          </a:lnRef>
          <a:fillRef idx="0">
            <a:schemeClr val="accent1"/>
          </a:fillRef>
          <a:effectRef idx="0">
            <a:schemeClr val="accent1"/>
          </a:effectRef>
          <a:fontRef idx="minor">
            <a:schemeClr val="tx1"/>
          </a:fontRef>
        </p:style>
      </p:cxnSp>
      <p:pic>
        <p:nvPicPr>
          <p:cNvPr id="2057" name="Picture 2" descr="Резултат с изображение за „co-funded by the erasmus+ programme of the european union logo“">
            <a:extLst>
              <a:ext uri="{FF2B5EF4-FFF2-40B4-BE49-F238E27FC236}">
                <a16:creationId xmlns:a16="http://schemas.microsoft.com/office/drawing/2014/main" xmlns="" id="{418319F3-91B1-47BD-B33D-7DE019548BEF}"/>
              </a:ext>
            </a:extLst>
          </p:cNvPr>
          <p:cNvPicPr>
            <a:picLocks noChangeAspect="1" noChangeArrowheads="1"/>
          </p:cNvPicPr>
          <p:nvPr/>
        </p:nvPicPr>
        <p:blipFill>
          <a:blip r:embed="rId4">
            <a:extLst>
              <a:ext uri="{28A0092B-C50C-407E-A947-70E740481C1C}">
                <a14:useLocalDpi xmlns:a14="http://schemas.microsoft.com/office/drawing/2010/main" val="0"/>
              </a:ext>
            </a:extLst>
          </a:blip>
          <a:srcRect t="-2" b="4472"/>
          <a:stretch>
            <a:fillRect/>
          </a:stretch>
        </p:blipFill>
        <p:spPr bwMode="auto">
          <a:xfrm>
            <a:off x="760115" y="160338"/>
            <a:ext cx="3327087" cy="647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Tijdelijke aanduiding voor dianummer 8">
            <a:extLst>
              <a:ext uri="{FF2B5EF4-FFF2-40B4-BE49-F238E27FC236}">
                <a16:creationId xmlns:a16="http://schemas.microsoft.com/office/drawing/2014/main" xmlns="" id="{31E4DC00-E5D3-43F5-B939-6E468718CE60}"/>
              </a:ext>
            </a:extLst>
          </p:cNvPr>
          <p:cNvSpPr>
            <a:spLocks noGrp="1"/>
          </p:cNvSpPr>
          <p:nvPr>
            <p:ph type="sldNum" sz="quarter" idx="12"/>
          </p:nvPr>
        </p:nvSpPr>
        <p:spPr>
          <a:xfrm>
            <a:off x="8969356" y="6356352"/>
            <a:ext cx="2837762" cy="365125"/>
          </a:xfrm>
        </p:spPr>
        <p:txBody>
          <a:bodyPr/>
          <a:lstStyle/>
          <a:p>
            <a:fld id="{C70E881D-A110-45C1-94FD-A162B8A7ADE9}" type="slidenum">
              <a:rPr lang="en-US" altLang="nl-BE" smtClean="0"/>
              <a:pPr/>
              <a:t>3</a:t>
            </a:fld>
            <a:endParaRPr lang="en-US" altLang="nl-BE"/>
          </a:p>
        </p:txBody>
      </p:sp>
      <p:sp>
        <p:nvSpPr>
          <p:cNvPr id="17" name="Title 2"/>
          <p:cNvSpPr>
            <a:spLocks noGrp="1"/>
          </p:cNvSpPr>
          <p:nvPr/>
        </p:nvSpPr>
        <p:spPr bwMode="auto">
          <a:xfrm>
            <a:off x="1026155" y="2438400"/>
            <a:ext cx="10337562" cy="1470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l" rtl="0" eaLnBrk="1" fontAlgn="base" hangingPunct="1">
              <a:spcBef>
                <a:spcPct val="0"/>
              </a:spcBef>
              <a:spcAft>
                <a:spcPct val="0"/>
              </a:spcAft>
              <a:defRPr sz="4400" kern="1200">
                <a:solidFill>
                  <a:srgbClr val="0064F6"/>
                </a:solidFill>
                <a:latin typeface="+mj-lt"/>
                <a:ea typeface="+mj-ea"/>
                <a:cs typeface="+mj-cs"/>
              </a:defRPr>
            </a:lvl1pPr>
            <a:lvl2pPr algn="ctr" rtl="0" eaLnBrk="1" fontAlgn="base" hangingPunct="1">
              <a:spcBef>
                <a:spcPct val="0"/>
              </a:spcBef>
              <a:spcAft>
                <a:spcPct val="0"/>
              </a:spcAft>
              <a:defRPr sz="4400">
                <a:solidFill>
                  <a:schemeClr val="tx1"/>
                </a:solidFill>
                <a:latin typeface="Calibri" pitchFamily="34" charset="0"/>
              </a:defRPr>
            </a:lvl2pPr>
            <a:lvl3pPr algn="ctr" rtl="0" eaLnBrk="1" fontAlgn="base" hangingPunct="1">
              <a:spcBef>
                <a:spcPct val="0"/>
              </a:spcBef>
              <a:spcAft>
                <a:spcPct val="0"/>
              </a:spcAft>
              <a:defRPr sz="4400">
                <a:solidFill>
                  <a:schemeClr val="tx1"/>
                </a:solidFill>
                <a:latin typeface="Calibri" pitchFamily="34" charset="0"/>
              </a:defRPr>
            </a:lvl3pPr>
            <a:lvl4pPr algn="ctr" rtl="0" eaLnBrk="1" fontAlgn="base" hangingPunct="1">
              <a:spcBef>
                <a:spcPct val="0"/>
              </a:spcBef>
              <a:spcAft>
                <a:spcPct val="0"/>
              </a:spcAft>
              <a:defRPr sz="4400">
                <a:solidFill>
                  <a:schemeClr val="tx1"/>
                </a:solidFill>
                <a:latin typeface="Calibri" pitchFamily="34" charset="0"/>
              </a:defRPr>
            </a:lvl4pPr>
            <a:lvl5pPr algn="ctr" rtl="0" eaLnBrk="1" fontAlgn="base" hangingPunct="1">
              <a:spcBef>
                <a:spcPct val="0"/>
              </a:spcBef>
              <a:spcAft>
                <a:spcPct val="0"/>
              </a:spcAft>
              <a:defRPr sz="4400">
                <a:solidFill>
                  <a:schemeClr val="tx1"/>
                </a:solidFill>
                <a:latin typeface="Calibri" pitchFamily="34"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a:lstStyle>
          <a:p>
            <a:pPr algn="ctr"/>
            <a:r>
              <a:rPr lang="en-US" sz="3200" b="1" dirty="0"/>
              <a:t>Design and Technologies for Weft and Warp Knitwear Production</a:t>
            </a:r>
          </a:p>
        </p:txBody>
      </p:sp>
      <p:sp>
        <p:nvSpPr>
          <p:cNvPr id="3" name="Rectangle 2"/>
          <p:cNvSpPr/>
          <p:nvPr/>
        </p:nvSpPr>
        <p:spPr>
          <a:xfrm>
            <a:off x="1979466" y="4038600"/>
            <a:ext cx="8589298" cy="923330"/>
          </a:xfrm>
          <a:prstGeom prst="rect">
            <a:avLst/>
          </a:prstGeom>
        </p:spPr>
        <p:txBody>
          <a:bodyPr wrap="square">
            <a:spAutoFit/>
          </a:bodyPr>
          <a:lstStyle/>
          <a:p>
            <a:pPr algn="ctr"/>
            <a:r>
              <a:rPr lang="en-US" b="1" dirty="0"/>
              <a:t>Assist. Prof. Daniela Sofronova, PhD</a:t>
            </a:r>
            <a:br>
              <a:rPr lang="en-US" b="1" dirty="0"/>
            </a:br>
            <a:r>
              <a:rPr lang="en-US" dirty="0"/>
              <a:t>Bachelor’s, Master’s &amp; PhD Degree Program, </a:t>
            </a:r>
            <a:r>
              <a:rPr lang="en-US" b="1" dirty="0"/>
              <a:t>Faculty of Power Engineering and Power Machines</a:t>
            </a:r>
            <a:r>
              <a:rPr lang="en-US" b="1" dirty="0" smtClean="0"/>
              <a:t>, </a:t>
            </a:r>
            <a:r>
              <a:rPr lang="en-US" b="1" dirty="0"/>
              <a:t>Technical University of Sofia, BULGARIA</a:t>
            </a:r>
          </a:p>
        </p:txBody>
      </p:sp>
    </p:spTree>
    <p:extLst>
      <p:ext uri="{BB962C8B-B14F-4D97-AF65-F5344CB8AC3E}">
        <p14:creationId xmlns:p14="http://schemas.microsoft.com/office/powerpoint/2010/main" val="2372891665"/>
      </p:ext>
    </p:extLst>
  </p:cSld>
  <p:clrMapOvr>
    <a:masterClrMapping/>
  </p:clrMapOvr>
  <p:transition spd="slow"/>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5" name="Straight Connector 4">
            <a:extLst>
              <a:ext uri="{FF2B5EF4-FFF2-40B4-BE49-F238E27FC236}">
                <a16:creationId xmlns:a16="http://schemas.microsoft.com/office/drawing/2014/main" xmlns="" id="{17D14B7B-A54F-47A0-B518-9431F879B099}"/>
              </a:ext>
            </a:extLst>
          </p:cNvPr>
          <p:cNvCxnSpPr>
            <a:cxnSpLocks/>
          </p:cNvCxnSpPr>
          <p:nvPr/>
        </p:nvCxnSpPr>
        <p:spPr>
          <a:xfrm>
            <a:off x="532080" y="981075"/>
            <a:ext cx="11325712" cy="0"/>
          </a:xfrm>
          <a:prstGeom prst="line">
            <a:avLst/>
          </a:prstGeom>
          <a:ln w="34925" cmpd="dbl">
            <a:solidFill>
              <a:schemeClr val="accent2">
                <a:lumMod val="50000"/>
              </a:schemeClr>
            </a:solidFill>
          </a:ln>
        </p:spPr>
        <p:style>
          <a:lnRef idx="1">
            <a:schemeClr val="accent1"/>
          </a:lnRef>
          <a:fillRef idx="0">
            <a:schemeClr val="accent1"/>
          </a:fillRef>
          <a:effectRef idx="0">
            <a:schemeClr val="accent1"/>
          </a:effectRef>
          <a:fontRef idx="minor">
            <a:schemeClr val="tx1"/>
          </a:fontRef>
        </p:style>
      </p:cxnSp>
      <p:sp>
        <p:nvSpPr>
          <p:cNvPr id="2053" name="AutoShape 2" descr="Резултат с изображение за logo erasmus + knowledge alliances">
            <a:extLst>
              <a:ext uri="{FF2B5EF4-FFF2-40B4-BE49-F238E27FC236}">
                <a16:creationId xmlns:a16="http://schemas.microsoft.com/office/drawing/2014/main" xmlns="" id="{2E545DE9-FE45-4981-8E61-A93BAE9AC6FD}"/>
              </a:ext>
            </a:extLst>
          </p:cNvPr>
          <p:cNvSpPr>
            <a:spLocks noChangeAspect="1" noChangeArrowheads="1"/>
          </p:cNvSpPr>
          <p:nvPr/>
        </p:nvSpPr>
        <p:spPr bwMode="auto">
          <a:xfrm>
            <a:off x="1675420" y="-144463"/>
            <a:ext cx="304046" cy="304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bg-BG" altLang="nl-BE"/>
          </a:p>
        </p:txBody>
      </p:sp>
      <p:pic>
        <p:nvPicPr>
          <p:cNvPr id="2055" name="Picture 3" descr="E:\Disc D\Knowledge Alliances\Logos\ICTTEX-Logo-v6.png">
            <a:extLst>
              <a:ext uri="{FF2B5EF4-FFF2-40B4-BE49-F238E27FC236}">
                <a16:creationId xmlns:a16="http://schemas.microsoft.com/office/drawing/2014/main" xmlns="" id="{2298A085-DBA0-4718-BA43-FAB6BC6E9DD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t="13892" b="12691"/>
          <a:stretch>
            <a:fillRect/>
          </a:stretch>
        </p:blipFill>
        <p:spPr bwMode="auto">
          <a:xfrm>
            <a:off x="9358915" y="6287295"/>
            <a:ext cx="2346855" cy="5254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10" name="Straight Connector 9">
            <a:extLst>
              <a:ext uri="{FF2B5EF4-FFF2-40B4-BE49-F238E27FC236}">
                <a16:creationId xmlns:a16="http://schemas.microsoft.com/office/drawing/2014/main" xmlns="" id="{30D1FC39-EFC7-49B2-8530-13D062D723AC}"/>
              </a:ext>
            </a:extLst>
          </p:cNvPr>
          <p:cNvCxnSpPr>
            <a:cxnSpLocks/>
          </p:cNvCxnSpPr>
          <p:nvPr/>
        </p:nvCxnSpPr>
        <p:spPr>
          <a:xfrm>
            <a:off x="532080" y="6021388"/>
            <a:ext cx="11173689" cy="0"/>
          </a:xfrm>
          <a:prstGeom prst="line">
            <a:avLst/>
          </a:prstGeom>
          <a:ln w="34925" cmpd="dbl">
            <a:solidFill>
              <a:schemeClr val="accent2">
                <a:lumMod val="50000"/>
              </a:schemeClr>
            </a:solidFill>
          </a:ln>
        </p:spPr>
        <p:style>
          <a:lnRef idx="1">
            <a:schemeClr val="accent1"/>
          </a:lnRef>
          <a:fillRef idx="0">
            <a:schemeClr val="accent1"/>
          </a:fillRef>
          <a:effectRef idx="0">
            <a:schemeClr val="accent1"/>
          </a:effectRef>
          <a:fontRef idx="minor">
            <a:schemeClr val="tx1"/>
          </a:fontRef>
        </p:style>
      </p:cxnSp>
      <p:pic>
        <p:nvPicPr>
          <p:cNvPr id="2057" name="Picture 2" descr="Резултат с изображение за „co-funded by the erasmus+ programme of the european union logo“">
            <a:extLst>
              <a:ext uri="{FF2B5EF4-FFF2-40B4-BE49-F238E27FC236}">
                <a16:creationId xmlns:a16="http://schemas.microsoft.com/office/drawing/2014/main" xmlns="" id="{418319F3-91B1-47BD-B33D-7DE019548BEF}"/>
              </a:ext>
            </a:extLst>
          </p:cNvPr>
          <p:cNvPicPr>
            <a:picLocks noChangeAspect="1" noChangeArrowheads="1"/>
          </p:cNvPicPr>
          <p:nvPr/>
        </p:nvPicPr>
        <p:blipFill>
          <a:blip r:embed="rId4">
            <a:extLst>
              <a:ext uri="{28A0092B-C50C-407E-A947-70E740481C1C}">
                <a14:useLocalDpi xmlns:a14="http://schemas.microsoft.com/office/drawing/2010/main" val="0"/>
              </a:ext>
            </a:extLst>
          </a:blip>
          <a:srcRect t="-2" b="4472"/>
          <a:stretch>
            <a:fillRect/>
          </a:stretch>
        </p:blipFill>
        <p:spPr bwMode="auto">
          <a:xfrm>
            <a:off x="760115" y="6165056"/>
            <a:ext cx="3327087" cy="647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Tijdelijke aanduiding voor dianummer 8">
            <a:extLst>
              <a:ext uri="{FF2B5EF4-FFF2-40B4-BE49-F238E27FC236}">
                <a16:creationId xmlns:a16="http://schemas.microsoft.com/office/drawing/2014/main" xmlns="" id="{31E4DC00-E5D3-43F5-B939-6E468718CE60}"/>
              </a:ext>
            </a:extLst>
          </p:cNvPr>
          <p:cNvSpPr>
            <a:spLocks noGrp="1"/>
          </p:cNvSpPr>
          <p:nvPr>
            <p:ph type="sldNum" sz="quarter" idx="12"/>
          </p:nvPr>
        </p:nvSpPr>
        <p:spPr>
          <a:xfrm>
            <a:off x="8969356" y="6356352"/>
            <a:ext cx="2837762" cy="365125"/>
          </a:xfrm>
        </p:spPr>
        <p:txBody>
          <a:bodyPr/>
          <a:lstStyle/>
          <a:p>
            <a:fld id="{C70E881D-A110-45C1-94FD-A162B8A7ADE9}" type="slidenum">
              <a:rPr lang="en-US" altLang="nl-BE" smtClean="0"/>
              <a:pPr/>
              <a:t>4</a:t>
            </a:fld>
            <a:endParaRPr lang="en-US" altLang="nl-BE"/>
          </a:p>
        </p:txBody>
      </p:sp>
      <p:sp>
        <p:nvSpPr>
          <p:cNvPr id="17" name="Title 2"/>
          <p:cNvSpPr>
            <a:spLocks noGrp="1"/>
          </p:cNvSpPr>
          <p:nvPr/>
        </p:nvSpPr>
        <p:spPr bwMode="auto">
          <a:xfrm>
            <a:off x="760115" y="1143000"/>
            <a:ext cx="10337562" cy="2971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l" rtl="0" eaLnBrk="1" fontAlgn="base" hangingPunct="1">
              <a:spcBef>
                <a:spcPct val="0"/>
              </a:spcBef>
              <a:spcAft>
                <a:spcPct val="0"/>
              </a:spcAft>
              <a:defRPr sz="4400" kern="1200">
                <a:solidFill>
                  <a:srgbClr val="0064F6"/>
                </a:solidFill>
                <a:latin typeface="+mj-lt"/>
                <a:ea typeface="+mj-ea"/>
                <a:cs typeface="+mj-cs"/>
              </a:defRPr>
            </a:lvl1pPr>
            <a:lvl2pPr algn="ctr" rtl="0" eaLnBrk="1" fontAlgn="base" hangingPunct="1">
              <a:spcBef>
                <a:spcPct val="0"/>
              </a:spcBef>
              <a:spcAft>
                <a:spcPct val="0"/>
              </a:spcAft>
              <a:defRPr sz="4400">
                <a:solidFill>
                  <a:schemeClr val="tx1"/>
                </a:solidFill>
                <a:latin typeface="Calibri" pitchFamily="34" charset="0"/>
              </a:defRPr>
            </a:lvl2pPr>
            <a:lvl3pPr algn="ctr" rtl="0" eaLnBrk="1" fontAlgn="base" hangingPunct="1">
              <a:spcBef>
                <a:spcPct val="0"/>
              </a:spcBef>
              <a:spcAft>
                <a:spcPct val="0"/>
              </a:spcAft>
              <a:defRPr sz="4400">
                <a:solidFill>
                  <a:schemeClr val="tx1"/>
                </a:solidFill>
                <a:latin typeface="Calibri" pitchFamily="34" charset="0"/>
              </a:defRPr>
            </a:lvl3pPr>
            <a:lvl4pPr algn="ctr" rtl="0" eaLnBrk="1" fontAlgn="base" hangingPunct="1">
              <a:spcBef>
                <a:spcPct val="0"/>
              </a:spcBef>
              <a:spcAft>
                <a:spcPct val="0"/>
              </a:spcAft>
              <a:defRPr sz="4400">
                <a:solidFill>
                  <a:schemeClr val="tx1"/>
                </a:solidFill>
                <a:latin typeface="Calibri" pitchFamily="34" charset="0"/>
              </a:defRPr>
            </a:lvl4pPr>
            <a:lvl5pPr algn="ctr" rtl="0" eaLnBrk="1" fontAlgn="base" hangingPunct="1">
              <a:spcBef>
                <a:spcPct val="0"/>
              </a:spcBef>
              <a:spcAft>
                <a:spcPct val="0"/>
              </a:spcAft>
              <a:defRPr sz="4400">
                <a:solidFill>
                  <a:schemeClr val="tx1"/>
                </a:solidFill>
                <a:latin typeface="Calibri" pitchFamily="34"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a:lstStyle>
          <a:p>
            <a:pPr lvl="0" fontAlgn="auto">
              <a:spcBef>
                <a:spcPts val="0"/>
              </a:spcBef>
              <a:spcAft>
                <a:spcPts val="0"/>
              </a:spcAft>
              <a:defRPr/>
            </a:pPr>
            <a:r>
              <a:rPr lang="en-GB" sz="1200" b="1" u="sng" dirty="0">
                <a:solidFill>
                  <a:prstClr val="black"/>
                </a:solidFill>
                <a:ea typeface="+mn-ea"/>
                <a:cs typeface="+mn-cs"/>
              </a:rPr>
              <a:t>Duration:</a:t>
            </a:r>
            <a:r>
              <a:rPr lang="en-GB" sz="1200" b="1" dirty="0">
                <a:solidFill>
                  <a:prstClr val="black"/>
                </a:solidFill>
                <a:ea typeface="+mn-ea"/>
                <a:cs typeface="+mn-cs"/>
              </a:rPr>
              <a:t> 2</a:t>
            </a:r>
            <a:r>
              <a:rPr lang="en-GB" sz="1200" dirty="0">
                <a:solidFill>
                  <a:prstClr val="black"/>
                </a:solidFill>
                <a:ea typeface="+mn-ea"/>
                <a:cs typeface="+mn-cs"/>
              </a:rPr>
              <a:t>0 hours</a:t>
            </a:r>
          </a:p>
          <a:p>
            <a:pPr lvl="0" fontAlgn="auto">
              <a:spcBef>
                <a:spcPts val="0"/>
              </a:spcBef>
              <a:spcAft>
                <a:spcPts val="0"/>
              </a:spcAft>
              <a:defRPr/>
            </a:pPr>
            <a:endParaRPr lang="en-GB" sz="1200" dirty="0">
              <a:solidFill>
                <a:prstClr val="black"/>
              </a:solidFill>
              <a:ea typeface="+mn-ea"/>
              <a:cs typeface="+mn-cs"/>
            </a:endParaRPr>
          </a:p>
          <a:p>
            <a:pPr lvl="0" fontAlgn="auto">
              <a:spcBef>
                <a:spcPts val="0"/>
              </a:spcBef>
              <a:spcAft>
                <a:spcPts val="0"/>
              </a:spcAft>
              <a:defRPr/>
            </a:pPr>
            <a:r>
              <a:rPr lang="en-GB" sz="1200" b="1" u="sng" dirty="0">
                <a:solidFill>
                  <a:prstClr val="black"/>
                </a:solidFill>
                <a:ea typeface="+mn-ea"/>
                <a:cs typeface="+mn-cs"/>
              </a:rPr>
              <a:t>Course objectives</a:t>
            </a:r>
          </a:p>
          <a:p>
            <a:pPr lvl="0" algn="just" fontAlgn="auto">
              <a:spcBef>
                <a:spcPts val="0"/>
              </a:spcBef>
              <a:spcAft>
                <a:spcPts val="0"/>
              </a:spcAft>
              <a:defRPr/>
            </a:pPr>
            <a:r>
              <a:rPr lang="en-US" sz="1200" dirty="0">
                <a:solidFill>
                  <a:prstClr val="black"/>
                </a:solidFill>
                <a:ea typeface="+mn-ea"/>
                <a:cs typeface="+mn-cs"/>
              </a:rPr>
              <a:t>The knitting technology has been playing a very vital role in our life style. Knowledge developed in the past, particularly in the last 50 years in the field of knitting technology has contributed significantly to the developments of state-of-the-art machinery on one hand and highly sophisticated and </a:t>
            </a:r>
            <a:r>
              <a:rPr lang="en-US" sz="1200" dirty="0" smtClean="0">
                <a:solidFill>
                  <a:prstClr val="black"/>
                </a:solidFill>
                <a:ea typeface="+mn-ea"/>
                <a:cs typeface="+mn-cs"/>
              </a:rPr>
              <a:t>specialized </a:t>
            </a:r>
            <a:r>
              <a:rPr lang="en-US" sz="1200" dirty="0">
                <a:solidFill>
                  <a:prstClr val="black"/>
                </a:solidFill>
                <a:ea typeface="+mn-ea"/>
                <a:cs typeface="+mn-cs"/>
              </a:rPr>
              <a:t>textile products on the other. Advanced knitting machines capable of producing high-value apparel require highly skilled programmers and designers with technical understanding. The course will provide an in depth overview about the operations and functionalities of the most spread knitting machines  and the associated design structures. </a:t>
            </a:r>
          </a:p>
          <a:p>
            <a:pPr lvl="0" fontAlgn="auto">
              <a:spcBef>
                <a:spcPts val="0"/>
              </a:spcBef>
              <a:spcAft>
                <a:spcPts val="0"/>
              </a:spcAft>
              <a:defRPr/>
            </a:pPr>
            <a:endParaRPr lang="en-GB" sz="1200" b="1" u="sng" dirty="0">
              <a:solidFill>
                <a:prstClr val="black"/>
              </a:solidFill>
              <a:ea typeface="+mn-ea"/>
              <a:cs typeface="+mn-cs"/>
            </a:endParaRPr>
          </a:p>
          <a:p>
            <a:pPr lvl="0" algn="just" fontAlgn="auto">
              <a:spcBef>
                <a:spcPts val="0"/>
              </a:spcBef>
              <a:spcAft>
                <a:spcPts val="0"/>
              </a:spcAft>
            </a:pPr>
            <a:r>
              <a:rPr lang="en-GB" sz="1200" b="1" u="sng" dirty="0">
                <a:solidFill>
                  <a:prstClr val="black"/>
                </a:solidFill>
                <a:ea typeface="+mn-ea"/>
                <a:cs typeface="+mn-cs"/>
              </a:rPr>
              <a:t>Topics</a:t>
            </a:r>
          </a:p>
          <a:p>
            <a:pPr marL="228600" lvl="0" indent="-228600" algn="just" fontAlgn="auto">
              <a:spcBef>
                <a:spcPts val="0"/>
              </a:spcBef>
              <a:spcAft>
                <a:spcPts val="0"/>
              </a:spcAft>
              <a:buFontTx/>
              <a:buChar char="-"/>
            </a:pPr>
            <a:r>
              <a:rPr lang="en-GB" sz="1200" dirty="0">
                <a:solidFill>
                  <a:prstClr val="black"/>
                </a:solidFill>
                <a:ea typeface="+mn-ea"/>
                <a:cs typeface="+mn-cs"/>
              </a:rPr>
              <a:t>Circular knitting machines		- </a:t>
            </a:r>
            <a:r>
              <a:rPr lang="en-GB" sz="1200" dirty="0" err="1">
                <a:solidFill>
                  <a:prstClr val="black"/>
                </a:solidFill>
                <a:ea typeface="+mn-ea"/>
                <a:cs typeface="+mn-cs"/>
              </a:rPr>
              <a:t>Rashel</a:t>
            </a:r>
            <a:r>
              <a:rPr lang="en-GB" sz="1200" dirty="0">
                <a:solidFill>
                  <a:prstClr val="black"/>
                </a:solidFill>
                <a:ea typeface="+mn-ea"/>
                <a:cs typeface="+mn-cs"/>
              </a:rPr>
              <a:t> knitting machines		</a:t>
            </a:r>
          </a:p>
          <a:p>
            <a:pPr marL="228600" lvl="0" indent="-228600" algn="just" fontAlgn="auto">
              <a:spcBef>
                <a:spcPts val="0"/>
              </a:spcBef>
              <a:spcAft>
                <a:spcPts val="0"/>
              </a:spcAft>
              <a:buFontTx/>
              <a:buChar char="-"/>
            </a:pPr>
            <a:r>
              <a:rPr lang="en-GB" sz="1200" dirty="0">
                <a:solidFill>
                  <a:prstClr val="black"/>
                </a:solidFill>
                <a:ea typeface="+mn-ea"/>
                <a:cs typeface="+mn-cs"/>
              </a:rPr>
              <a:t>Flat knitting machines			- Tricot knitting machines</a:t>
            </a:r>
          </a:p>
          <a:p>
            <a:pPr marL="228600" lvl="0" indent="-228600" algn="just" fontAlgn="auto">
              <a:spcBef>
                <a:spcPts val="0"/>
              </a:spcBef>
              <a:spcAft>
                <a:spcPts val="0"/>
              </a:spcAft>
              <a:buFontTx/>
              <a:buChar char="-"/>
            </a:pPr>
            <a:r>
              <a:rPr lang="en-GB" sz="1200" dirty="0">
                <a:solidFill>
                  <a:prstClr val="black"/>
                </a:solidFill>
                <a:ea typeface="+mn-ea"/>
                <a:cs typeface="+mn-cs"/>
              </a:rPr>
              <a:t>Sock knitting machines</a:t>
            </a:r>
          </a:p>
          <a:p>
            <a:pPr marL="228600" lvl="0" indent="-228600" algn="just" fontAlgn="auto">
              <a:spcBef>
                <a:spcPts val="0"/>
              </a:spcBef>
              <a:spcAft>
                <a:spcPts val="0"/>
              </a:spcAft>
              <a:buFontTx/>
              <a:buChar char="-"/>
            </a:pPr>
            <a:endParaRPr lang="en-GB" sz="1200" dirty="0">
              <a:solidFill>
                <a:prstClr val="black"/>
              </a:solidFill>
              <a:ea typeface="+mn-ea"/>
              <a:cs typeface="+mn-cs"/>
            </a:endParaRPr>
          </a:p>
          <a:p>
            <a:pPr lvl="0" algn="just" fontAlgn="auto">
              <a:spcBef>
                <a:spcPts val="0"/>
              </a:spcBef>
              <a:spcAft>
                <a:spcPts val="0"/>
              </a:spcAft>
            </a:pPr>
            <a:r>
              <a:rPr lang="en-GB" sz="1200" b="1" u="sng" dirty="0">
                <a:solidFill>
                  <a:prstClr val="black"/>
                </a:solidFill>
                <a:ea typeface="+mn-ea"/>
                <a:cs typeface="+mn-cs"/>
              </a:rPr>
              <a:t>Learning outcomes</a:t>
            </a:r>
            <a:endParaRPr lang="en-GB" sz="1200" dirty="0">
              <a:solidFill>
                <a:prstClr val="black"/>
              </a:solidFill>
              <a:ea typeface="+mn-ea"/>
              <a:cs typeface="+mn-cs"/>
            </a:endParaRPr>
          </a:p>
          <a:p>
            <a:pPr lvl="0" algn="just" fontAlgn="auto">
              <a:spcBef>
                <a:spcPts val="0"/>
              </a:spcBef>
              <a:spcAft>
                <a:spcPts val="0"/>
              </a:spcAft>
              <a:defRPr/>
            </a:pPr>
            <a:endParaRPr lang="en-GB" sz="1200" dirty="0" smtClean="0">
              <a:solidFill>
                <a:prstClr val="black"/>
              </a:solidFill>
              <a:ea typeface="+mn-ea"/>
              <a:cs typeface="+mn-cs"/>
            </a:endParaRPr>
          </a:p>
          <a:p>
            <a:pPr lvl="0" algn="just" fontAlgn="auto">
              <a:spcBef>
                <a:spcPts val="0"/>
              </a:spcBef>
              <a:spcAft>
                <a:spcPts val="0"/>
              </a:spcAft>
              <a:defRPr/>
            </a:pPr>
            <a:endParaRPr lang="en-GB" sz="1200" dirty="0">
              <a:solidFill>
                <a:prstClr val="black"/>
              </a:solidFill>
              <a:ea typeface="+mn-ea"/>
              <a:cs typeface="+mn-cs"/>
            </a:endParaRPr>
          </a:p>
        </p:txBody>
      </p:sp>
      <p:sp>
        <p:nvSpPr>
          <p:cNvPr id="3" name="Rectangle 2"/>
          <p:cNvSpPr/>
          <p:nvPr/>
        </p:nvSpPr>
        <p:spPr>
          <a:xfrm>
            <a:off x="1046742" y="173486"/>
            <a:ext cx="10507004" cy="584775"/>
          </a:xfrm>
          <a:prstGeom prst="rect">
            <a:avLst/>
          </a:prstGeom>
        </p:spPr>
        <p:txBody>
          <a:bodyPr wrap="square">
            <a:spAutoFit/>
          </a:bodyPr>
          <a:lstStyle/>
          <a:p>
            <a:pPr algn="ctr"/>
            <a:r>
              <a:rPr lang="en-GB" sz="3200" b="1" dirty="0">
                <a:solidFill>
                  <a:srgbClr val="4F81BD">
                    <a:lumMod val="75000"/>
                  </a:srgbClr>
                </a:solidFill>
                <a:latin typeface="Calibri"/>
                <a:ea typeface="+mj-ea"/>
                <a:cs typeface="+mj-cs"/>
              </a:rPr>
              <a:t>MODULE </a:t>
            </a:r>
            <a:r>
              <a:rPr lang="en-US" sz="3200" b="1" dirty="0" smtClean="0">
                <a:solidFill>
                  <a:srgbClr val="4F81BD">
                    <a:lumMod val="75000"/>
                  </a:srgbClr>
                </a:solidFill>
                <a:latin typeface="Calibri"/>
                <a:ea typeface="+mj-ea"/>
                <a:cs typeface="+mj-cs"/>
              </a:rPr>
              <a:t>“DESIGN AND PRODUCTION OF KNITWEAR”</a:t>
            </a:r>
            <a:endParaRPr lang="en-US" sz="3200" b="1" dirty="0">
              <a:solidFill>
                <a:srgbClr val="4F81BD">
                  <a:lumMod val="75000"/>
                </a:srgbClr>
              </a:solidFill>
              <a:latin typeface="Calibri"/>
              <a:ea typeface="+mj-ea"/>
              <a:cs typeface="+mj-cs"/>
            </a:endParaRPr>
          </a:p>
        </p:txBody>
      </p:sp>
      <p:graphicFrame>
        <p:nvGraphicFramePr>
          <p:cNvPr id="13" name="Tabella 3"/>
          <p:cNvGraphicFramePr>
            <a:graphicFrameLocks noGrp="1"/>
          </p:cNvGraphicFramePr>
          <p:nvPr>
            <p:extLst>
              <p:ext uri="{D42A27DB-BD31-4B8C-83A1-F6EECF244321}">
                <p14:modId xmlns:p14="http://schemas.microsoft.com/office/powerpoint/2010/main" val="3934883346"/>
              </p:ext>
            </p:extLst>
          </p:nvPr>
        </p:nvGraphicFramePr>
        <p:xfrm>
          <a:off x="477281" y="3870960"/>
          <a:ext cx="11327481" cy="2072640"/>
        </p:xfrm>
        <a:graphic>
          <a:graphicData uri="http://schemas.openxmlformats.org/drawingml/2006/table">
            <a:tbl>
              <a:tblPr firstRow="1" bandRow="1">
                <a:tableStyleId>{5C22544A-7EE6-4342-B048-85BDC9FD1C3A}</a:tableStyleId>
              </a:tblPr>
              <a:tblGrid>
                <a:gridCol w="3775827"/>
                <a:gridCol w="3775827"/>
                <a:gridCol w="3775827"/>
              </a:tblGrid>
              <a:tr h="0">
                <a:tc>
                  <a:txBody>
                    <a:bodyPr/>
                    <a:lstStyle/>
                    <a:p>
                      <a:r>
                        <a:rPr lang="en-GB" sz="1600" noProof="0" dirty="0" smtClean="0"/>
                        <a:t>Knowledge</a:t>
                      </a:r>
                      <a:endParaRPr lang="en-GB" sz="1600" noProof="0" dirty="0"/>
                    </a:p>
                  </a:txBody>
                  <a:tcPr marL="91214" marR="91214"/>
                </a:tc>
                <a:tc>
                  <a:txBody>
                    <a:bodyPr/>
                    <a:lstStyle/>
                    <a:p>
                      <a:r>
                        <a:rPr lang="en-GB" sz="1600" noProof="0" dirty="0" smtClean="0"/>
                        <a:t>Skills </a:t>
                      </a:r>
                      <a:endParaRPr lang="en-GB" sz="1600" noProof="0" dirty="0"/>
                    </a:p>
                  </a:txBody>
                  <a:tcPr marL="91214" marR="91214"/>
                </a:tc>
                <a:tc>
                  <a:txBody>
                    <a:bodyPr/>
                    <a:lstStyle/>
                    <a:p>
                      <a:r>
                        <a:rPr lang="en-GB" sz="1600" noProof="0" dirty="0" smtClean="0"/>
                        <a:t>Responsibilities/autonomy</a:t>
                      </a:r>
                      <a:endParaRPr lang="en-GB" sz="1600" noProof="0" dirty="0"/>
                    </a:p>
                  </a:txBody>
                  <a:tcPr marL="91214" marR="91214"/>
                </a:tc>
              </a:tr>
              <a:tr h="370840">
                <a:tc>
                  <a:txBody>
                    <a:bodyPr/>
                    <a:lstStyle/>
                    <a:p>
                      <a:pPr marL="171450" marR="0" indent="-171450" algn="just" defTabSz="914400" rtl="0" eaLnBrk="1" fontAlgn="auto" latinLnBrk="0" hangingPunct="1">
                        <a:lnSpc>
                          <a:spcPct val="100000"/>
                        </a:lnSpc>
                        <a:spcBef>
                          <a:spcPts val="0"/>
                        </a:spcBef>
                        <a:spcAft>
                          <a:spcPts val="0"/>
                        </a:spcAft>
                        <a:buClrTx/>
                        <a:buSzTx/>
                        <a:buFontTx/>
                        <a:buChar char="-"/>
                        <a:tabLst/>
                        <a:defRPr/>
                      </a:pPr>
                      <a:r>
                        <a:rPr lang="en-GB" sz="1200" kern="1200" dirty="0" smtClean="0">
                          <a:solidFill>
                            <a:schemeClr val="dk1"/>
                          </a:solidFill>
                          <a:effectLst/>
                          <a:latin typeface="+mn-lt"/>
                          <a:ea typeface="+mn-ea"/>
                          <a:cs typeface="+mn-cs"/>
                        </a:rPr>
                        <a:t>To understand</a:t>
                      </a:r>
                      <a:r>
                        <a:rPr lang="en-GB" sz="1200" kern="1200" baseline="0" dirty="0" smtClean="0">
                          <a:solidFill>
                            <a:schemeClr val="dk1"/>
                          </a:solidFill>
                          <a:effectLst/>
                          <a:latin typeface="+mn-lt"/>
                          <a:ea typeface="+mn-ea"/>
                          <a:cs typeface="+mn-cs"/>
                        </a:rPr>
                        <a:t> the main functionalities, components, properties and control systems in circular / flat / sock / Rashel / tricot knitting  machines</a:t>
                      </a:r>
                      <a:endParaRPr lang="en-GB" sz="1200" kern="1200" dirty="0" smtClean="0">
                        <a:solidFill>
                          <a:schemeClr val="dk1"/>
                        </a:solidFill>
                        <a:effectLst/>
                        <a:latin typeface="+mn-lt"/>
                        <a:ea typeface="+mn-ea"/>
                        <a:cs typeface="+mn-cs"/>
                      </a:endParaRPr>
                    </a:p>
                    <a:p>
                      <a:pPr marL="171450" marR="0" indent="-171450" algn="just" defTabSz="914400" rtl="0" eaLnBrk="1" fontAlgn="auto" latinLnBrk="0" hangingPunct="1">
                        <a:lnSpc>
                          <a:spcPct val="100000"/>
                        </a:lnSpc>
                        <a:spcBef>
                          <a:spcPts val="0"/>
                        </a:spcBef>
                        <a:spcAft>
                          <a:spcPts val="0"/>
                        </a:spcAft>
                        <a:buClrTx/>
                        <a:buSzTx/>
                        <a:buFontTx/>
                        <a:buChar char="-"/>
                        <a:tabLst/>
                        <a:defRPr/>
                      </a:pPr>
                      <a:r>
                        <a:rPr lang="en-GB" sz="1200" kern="1200" baseline="0" dirty="0" smtClean="0">
                          <a:solidFill>
                            <a:schemeClr val="dk1"/>
                          </a:solidFill>
                          <a:effectLst/>
                          <a:latin typeface="+mn-lt"/>
                          <a:ea typeface="+mn-ea"/>
                          <a:cs typeface="+mn-cs"/>
                        </a:rPr>
                        <a:t>To state the operations peculiarities and differences between the analysed type of machines </a:t>
                      </a:r>
                      <a:endParaRPr lang="en-GB" sz="1200" kern="1200" dirty="0" smtClean="0">
                        <a:solidFill>
                          <a:schemeClr val="dk1"/>
                        </a:solidFill>
                        <a:effectLst/>
                        <a:latin typeface="+mn-lt"/>
                        <a:ea typeface="+mn-ea"/>
                        <a:cs typeface="+mn-cs"/>
                      </a:endParaRPr>
                    </a:p>
                    <a:p>
                      <a:pPr marL="171450" marR="0" indent="-171450" algn="just" defTabSz="914400" rtl="0" eaLnBrk="1" fontAlgn="auto" latinLnBrk="0" hangingPunct="1">
                        <a:lnSpc>
                          <a:spcPct val="100000"/>
                        </a:lnSpc>
                        <a:spcBef>
                          <a:spcPts val="0"/>
                        </a:spcBef>
                        <a:spcAft>
                          <a:spcPts val="0"/>
                        </a:spcAft>
                        <a:buClrTx/>
                        <a:buSzTx/>
                        <a:buFontTx/>
                        <a:buChar char="-"/>
                        <a:tabLst/>
                        <a:defRPr/>
                      </a:pPr>
                      <a:r>
                        <a:rPr lang="en-GB" sz="1200" kern="1200" dirty="0" smtClean="0">
                          <a:solidFill>
                            <a:schemeClr val="dk1"/>
                          </a:solidFill>
                          <a:effectLst/>
                          <a:latin typeface="+mn-lt"/>
                          <a:ea typeface="+mn-ea"/>
                          <a:cs typeface="+mn-cs"/>
                        </a:rPr>
                        <a:t>To understand different manufacturing</a:t>
                      </a:r>
                      <a:r>
                        <a:rPr lang="en-GB" sz="1200" kern="1200" baseline="0" dirty="0" smtClean="0">
                          <a:solidFill>
                            <a:schemeClr val="dk1"/>
                          </a:solidFill>
                          <a:effectLst/>
                          <a:latin typeface="+mn-lt"/>
                          <a:ea typeface="+mn-ea"/>
                          <a:cs typeface="+mn-cs"/>
                        </a:rPr>
                        <a:t> techniques and knitting design structures</a:t>
                      </a:r>
                    </a:p>
                    <a:p>
                      <a:pPr marL="171450" marR="0" indent="-171450" algn="just" defTabSz="914400" rtl="0" eaLnBrk="1" fontAlgn="auto" latinLnBrk="0" hangingPunct="1">
                        <a:lnSpc>
                          <a:spcPct val="100000"/>
                        </a:lnSpc>
                        <a:spcBef>
                          <a:spcPts val="0"/>
                        </a:spcBef>
                        <a:spcAft>
                          <a:spcPts val="0"/>
                        </a:spcAft>
                        <a:buClrTx/>
                        <a:buSzTx/>
                        <a:buFontTx/>
                        <a:buChar char="-"/>
                        <a:tabLst/>
                        <a:defRPr/>
                      </a:pPr>
                      <a:r>
                        <a:rPr lang="en-US" sz="1200" kern="1200" dirty="0" smtClean="0">
                          <a:solidFill>
                            <a:schemeClr val="dk1"/>
                          </a:solidFill>
                          <a:effectLst/>
                          <a:latin typeface="+mn-lt"/>
                          <a:ea typeface="+mn-ea"/>
                          <a:cs typeface="+mn-cs"/>
                        </a:rPr>
                        <a:t>To explore changing tension, yarn thicknesses and colour</a:t>
                      </a:r>
                    </a:p>
                  </a:txBody>
                  <a:tcPr marL="91214" marR="91214"/>
                </a:tc>
                <a:tc>
                  <a:txBody>
                    <a:bodyPr/>
                    <a:lstStyle/>
                    <a:p>
                      <a:pPr marL="171450" indent="-171450" algn="just">
                        <a:buFontTx/>
                        <a:buChar char="-"/>
                      </a:pPr>
                      <a:r>
                        <a:rPr lang="en-GB" sz="1200" kern="1200" baseline="0" noProof="0" dirty="0" smtClean="0">
                          <a:solidFill>
                            <a:schemeClr val="dk1"/>
                          </a:solidFill>
                          <a:latin typeface="+mn-lt"/>
                          <a:ea typeface="+mn-ea"/>
                          <a:cs typeface="+mn-cs"/>
                        </a:rPr>
                        <a:t>To operate and exploit the latest functionalities of the most spread knitting machines</a:t>
                      </a:r>
                    </a:p>
                    <a:p>
                      <a:pPr marL="171450" indent="-171450" algn="just">
                        <a:buFontTx/>
                        <a:buChar char="-"/>
                      </a:pPr>
                      <a:r>
                        <a:rPr lang="en-GB" sz="1200" kern="1200" baseline="0" noProof="0" dirty="0" smtClean="0">
                          <a:solidFill>
                            <a:schemeClr val="dk1"/>
                          </a:solidFill>
                          <a:latin typeface="+mn-lt"/>
                          <a:ea typeface="+mn-ea"/>
                          <a:cs typeface="+mn-cs"/>
                        </a:rPr>
                        <a:t>To apply different knitting techniques </a:t>
                      </a:r>
                    </a:p>
                    <a:p>
                      <a:pPr marL="171450" indent="-171450" algn="just" defTabSz="914400" rtl="0" eaLnBrk="1" latinLnBrk="0" hangingPunct="1">
                        <a:buFontTx/>
                        <a:buChar char="-"/>
                      </a:pPr>
                      <a:r>
                        <a:rPr lang="en-US" sz="1200" kern="1200" baseline="0" noProof="0" dirty="0" smtClean="0">
                          <a:solidFill>
                            <a:schemeClr val="dk1"/>
                          </a:solidFill>
                          <a:latin typeface="+mn-lt"/>
                          <a:ea typeface="+mn-ea"/>
                          <a:cs typeface="+mn-cs"/>
                        </a:rPr>
                        <a:t>To use holding &amp; short row knitting to develop three-dimensional knit structures, volume, shapes, and techniques </a:t>
                      </a:r>
                      <a:endParaRPr lang="en-GB" sz="1200" kern="1200" baseline="0" noProof="0" dirty="0" smtClean="0">
                        <a:solidFill>
                          <a:schemeClr val="dk1"/>
                        </a:solidFill>
                        <a:latin typeface="+mn-lt"/>
                        <a:ea typeface="+mn-ea"/>
                        <a:cs typeface="+mn-cs"/>
                      </a:endParaRPr>
                    </a:p>
                    <a:p>
                      <a:pPr marL="171450" marR="0" lvl="0" indent="-171450" algn="just" defTabSz="914400" rtl="0" eaLnBrk="1" fontAlgn="auto" latinLnBrk="0" hangingPunct="1">
                        <a:lnSpc>
                          <a:spcPct val="100000"/>
                        </a:lnSpc>
                        <a:spcBef>
                          <a:spcPts val="0"/>
                        </a:spcBef>
                        <a:spcAft>
                          <a:spcPts val="0"/>
                        </a:spcAft>
                        <a:buClrTx/>
                        <a:buSzTx/>
                        <a:buFontTx/>
                        <a:buChar char="-"/>
                        <a:tabLst/>
                        <a:defRPr/>
                      </a:pPr>
                      <a:endParaRPr lang="en-GB" sz="1200" kern="1200" baseline="0" noProof="0" dirty="0" smtClean="0">
                        <a:solidFill>
                          <a:schemeClr val="dk1"/>
                        </a:solidFill>
                        <a:latin typeface="+mn-lt"/>
                        <a:ea typeface="+mn-ea"/>
                        <a:cs typeface="+mn-cs"/>
                      </a:endParaRPr>
                    </a:p>
                  </a:txBody>
                  <a:tcPr marL="91214" marR="91214"/>
                </a:tc>
                <a:tc>
                  <a:txBody>
                    <a:bodyPr/>
                    <a:lstStyle/>
                    <a:p>
                      <a:pPr marL="172800" indent="-172800" algn="just" fontAlgn="base">
                        <a:buFontTx/>
                        <a:buChar char="-"/>
                      </a:pPr>
                      <a:r>
                        <a:rPr lang="en-US" sz="1200" kern="1200" baseline="0" noProof="0" dirty="0" smtClean="0">
                          <a:solidFill>
                            <a:schemeClr val="dk1"/>
                          </a:solidFill>
                          <a:latin typeface="+mn-lt"/>
                          <a:ea typeface="+mn-ea"/>
                          <a:cs typeface="+mn-cs"/>
                        </a:rPr>
                        <a:t>To develop original aesthetics through application of 2 and 3 dimensional techniques</a:t>
                      </a:r>
                    </a:p>
                    <a:p>
                      <a:pPr marL="172800" indent="-172800" algn="just" fontAlgn="base">
                        <a:buFontTx/>
                        <a:buChar char="-"/>
                      </a:pPr>
                      <a:r>
                        <a:rPr lang="en-US" sz="1200" kern="1200" baseline="0" noProof="0" dirty="0" smtClean="0">
                          <a:solidFill>
                            <a:schemeClr val="dk1"/>
                          </a:solidFill>
                          <a:latin typeface="+mn-lt"/>
                          <a:ea typeface="+mn-ea"/>
                          <a:cs typeface="+mn-cs"/>
                        </a:rPr>
                        <a:t>To develop creative design outcomes through the combination of materials and processes</a:t>
                      </a:r>
                    </a:p>
                    <a:p>
                      <a:pPr marL="172800" indent="-172800" algn="just" fontAlgn="base">
                        <a:buFontTx/>
                        <a:buChar char="-"/>
                      </a:pPr>
                      <a:endParaRPr lang="en-US" sz="1200" kern="1200" baseline="0" noProof="0" dirty="0" smtClean="0">
                        <a:solidFill>
                          <a:schemeClr val="dk1"/>
                        </a:solidFill>
                        <a:latin typeface="+mn-lt"/>
                        <a:ea typeface="+mn-ea"/>
                        <a:cs typeface="+mn-cs"/>
                      </a:endParaRPr>
                    </a:p>
                  </a:txBody>
                  <a:tcPr marL="57009" marR="57009" marT="57150" marB="57150"/>
                </a:tc>
              </a:tr>
            </a:tbl>
          </a:graphicData>
        </a:graphic>
      </p:graphicFrame>
    </p:spTree>
    <p:extLst>
      <p:ext uri="{BB962C8B-B14F-4D97-AF65-F5344CB8AC3E}">
        <p14:creationId xmlns:p14="http://schemas.microsoft.com/office/powerpoint/2010/main" val="3845908205"/>
      </p:ext>
    </p:extLst>
  </p:cSld>
  <p:clrMapOvr>
    <a:masterClrMapping/>
  </p:clrMapOvr>
  <p:transition spd="slow"/>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5" name="Straight Connector 4">
            <a:extLst>
              <a:ext uri="{FF2B5EF4-FFF2-40B4-BE49-F238E27FC236}">
                <a16:creationId xmlns:a16="http://schemas.microsoft.com/office/drawing/2014/main" xmlns="" id="{17D14B7B-A54F-47A0-B518-9431F879B099}"/>
              </a:ext>
            </a:extLst>
          </p:cNvPr>
          <p:cNvCxnSpPr>
            <a:cxnSpLocks/>
          </p:cNvCxnSpPr>
          <p:nvPr/>
        </p:nvCxnSpPr>
        <p:spPr>
          <a:xfrm>
            <a:off x="532080" y="981075"/>
            <a:ext cx="11325712" cy="0"/>
          </a:xfrm>
          <a:prstGeom prst="line">
            <a:avLst/>
          </a:prstGeom>
          <a:ln w="34925" cmpd="dbl">
            <a:solidFill>
              <a:schemeClr val="accent2">
                <a:lumMod val="50000"/>
              </a:schemeClr>
            </a:solidFill>
          </a:ln>
        </p:spPr>
        <p:style>
          <a:lnRef idx="1">
            <a:schemeClr val="accent1"/>
          </a:lnRef>
          <a:fillRef idx="0">
            <a:schemeClr val="accent1"/>
          </a:fillRef>
          <a:effectRef idx="0">
            <a:schemeClr val="accent1"/>
          </a:effectRef>
          <a:fontRef idx="minor">
            <a:schemeClr val="tx1"/>
          </a:fontRef>
        </p:style>
      </p:cxnSp>
      <p:sp>
        <p:nvSpPr>
          <p:cNvPr id="2053" name="AutoShape 2" descr="Резултат с изображение за logo erasmus + knowledge alliances">
            <a:extLst>
              <a:ext uri="{FF2B5EF4-FFF2-40B4-BE49-F238E27FC236}">
                <a16:creationId xmlns:a16="http://schemas.microsoft.com/office/drawing/2014/main" xmlns="" id="{2E545DE9-FE45-4981-8E61-A93BAE9AC6FD}"/>
              </a:ext>
            </a:extLst>
          </p:cNvPr>
          <p:cNvSpPr>
            <a:spLocks noChangeAspect="1" noChangeArrowheads="1"/>
          </p:cNvSpPr>
          <p:nvPr/>
        </p:nvSpPr>
        <p:spPr bwMode="auto">
          <a:xfrm>
            <a:off x="1675420" y="-144463"/>
            <a:ext cx="304046" cy="304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bg-BG" altLang="nl-BE"/>
          </a:p>
        </p:txBody>
      </p:sp>
      <p:pic>
        <p:nvPicPr>
          <p:cNvPr id="2055" name="Picture 3" descr="E:\Disc D\Knowledge Alliances\Logos\ICTTEX-Logo-v6.png">
            <a:extLst>
              <a:ext uri="{FF2B5EF4-FFF2-40B4-BE49-F238E27FC236}">
                <a16:creationId xmlns:a16="http://schemas.microsoft.com/office/drawing/2014/main" xmlns="" id="{2298A085-DBA0-4718-BA43-FAB6BC6E9DD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t="13892" b="12691"/>
          <a:stretch>
            <a:fillRect/>
          </a:stretch>
        </p:blipFill>
        <p:spPr bwMode="auto">
          <a:xfrm>
            <a:off x="9358915" y="282577"/>
            <a:ext cx="2346855" cy="5254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10" name="Straight Connector 9">
            <a:extLst>
              <a:ext uri="{FF2B5EF4-FFF2-40B4-BE49-F238E27FC236}">
                <a16:creationId xmlns:a16="http://schemas.microsoft.com/office/drawing/2014/main" xmlns="" id="{30D1FC39-EFC7-49B2-8530-13D062D723AC}"/>
              </a:ext>
            </a:extLst>
          </p:cNvPr>
          <p:cNvCxnSpPr>
            <a:cxnSpLocks/>
          </p:cNvCxnSpPr>
          <p:nvPr/>
        </p:nvCxnSpPr>
        <p:spPr>
          <a:xfrm>
            <a:off x="532080" y="6021388"/>
            <a:ext cx="11173689" cy="0"/>
          </a:xfrm>
          <a:prstGeom prst="line">
            <a:avLst/>
          </a:prstGeom>
          <a:ln w="34925" cmpd="dbl">
            <a:solidFill>
              <a:schemeClr val="accent2">
                <a:lumMod val="50000"/>
              </a:schemeClr>
            </a:solidFill>
          </a:ln>
        </p:spPr>
        <p:style>
          <a:lnRef idx="1">
            <a:schemeClr val="accent1"/>
          </a:lnRef>
          <a:fillRef idx="0">
            <a:schemeClr val="accent1"/>
          </a:fillRef>
          <a:effectRef idx="0">
            <a:schemeClr val="accent1"/>
          </a:effectRef>
          <a:fontRef idx="minor">
            <a:schemeClr val="tx1"/>
          </a:fontRef>
        </p:style>
      </p:cxnSp>
      <p:pic>
        <p:nvPicPr>
          <p:cNvPr id="2057" name="Picture 2" descr="Резултат с изображение за „co-funded by the erasmus+ programme of the european union logo“">
            <a:extLst>
              <a:ext uri="{FF2B5EF4-FFF2-40B4-BE49-F238E27FC236}">
                <a16:creationId xmlns:a16="http://schemas.microsoft.com/office/drawing/2014/main" xmlns="" id="{418319F3-91B1-47BD-B33D-7DE019548BEF}"/>
              </a:ext>
            </a:extLst>
          </p:cNvPr>
          <p:cNvPicPr>
            <a:picLocks noChangeAspect="1" noChangeArrowheads="1"/>
          </p:cNvPicPr>
          <p:nvPr/>
        </p:nvPicPr>
        <p:blipFill>
          <a:blip r:embed="rId4">
            <a:extLst>
              <a:ext uri="{28A0092B-C50C-407E-A947-70E740481C1C}">
                <a14:useLocalDpi xmlns:a14="http://schemas.microsoft.com/office/drawing/2010/main" val="0"/>
              </a:ext>
            </a:extLst>
          </a:blip>
          <a:srcRect t="-2" b="4472"/>
          <a:stretch>
            <a:fillRect/>
          </a:stretch>
        </p:blipFill>
        <p:spPr bwMode="auto">
          <a:xfrm>
            <a:off x="760115" y="160338"/>
            <a:ext cx="3327087" cy="647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Tijdelijke aanduiding voor dianummer 8">
            <a:extLst>
              <a:ext uri="{FF2B5EF4-FFF2-40B4-BE49-F238E27FC236}">
                <a16:creationId xmlns:a16="http://schemas.microsoft.com/office/drawing/2014/main" xmlns="" id="{31E4DC00-E5D3-43F5-B939-6E468718CE60}"/>
              </a:ext>
            </a:extLst>
          </p:cNvPr>
          <p:cNvSpPr>
            <a:spLocks noGrp="1"/>
          </p:cNvSpPr>
          <p:nvPr>
            <p:ph type="sldNum" sz="quarter" idx="12"/>
          </p:nvPr>
        </p:nvSpPr>
        <p:spPr>
          <a:xfrm>
            <a:off x="8969356" y="6356352"/>
            <a:ext cx="2837762" cy="365125"/>
          </a:xfrm>
        </p:spPr>
        <p:txBody>
          <a:bodyPr/>
          <a:lstStyle/>
          <a:p>
            <a:fld id="{C70E881D-A110-45C1-94FD-A162B8A7ADE9}" type="slidenum">
              <a:rPr lang="en-US" altLang="nl-BE" smtClean="0"/>
              <a:pPr/>
              <a:t>5</a:t>
            </a:fld>
            <a:endParaRPr lang="en-US" altLang="nl-BE"/>
          </a:p>
        </p:txBody>
      </p:sp>
      <p:sp>
        <p:nvSpPr>
          <p:cNvPr id="17" name="Title 2"/>
          <p:cNvSpPr>
            <a:spLocks noGrp="1"/>
          </p:cNvSpPr>
          <p:nvPr/>
        </p:nvSpPr>
        <p:spPr bwMode="auto">
          <a:xfrm>
            <a:off x="556209" y="1143000"/>
            <a:ext cx="10337562" cy="47339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l" rtl="0" eaLnBrk="1" fontAlgn="base" hangingPunct="1">
              <a:spcBef>
                <a:spcPct val="0"/>
              </a:spcBef>
              <a:spcAft>
                <a:spcPct val="0"/>
              </a:spcAft>
              <a:defRPr sz="4400" kern="1200">
                <a:solidFill>
                  <a:srgbClr val="0064F6"/>
                </a:solidFill>
                <a:latin typeface="+mj-lt"/>
                <a:ea typeface="+mj-ea"/>
                <a:cs typeface="+mj-cs"/>
              </a:defRPr>
            </a:lvl1pPr>
            <a:lvl2pPr algn="ctr" rtl="0" eaLnBrk="1" fontAlgn="base" hangingPunct="1">
              <a:spcBef>
                <a:spcPct val="0"/>
              </a:spcBef>
              <a:spcAft>
                <a:spcPct val="0"/>
              </a:spcAft>
              <a:defRPr sz="4400">
                <a:solidFill>
                  <a:schemeClr val="tx1"/>
                </a:solidFill>
                <a:latin typeface="Calibri" pitchFamily="34" charset="0"/>
              </a:defRPr>
            </a:lvl2pPr>
            <a:lvl3pPr algn="ctr" rtl="0" eaLnBrk="1" fontAlgn="base" hangingPunct="1">
              <a:spcBef>
                <a:spcPct val="0"/>
              </a:spcBef>
              <a:spcAft>
                <a:spcPct val="0"/>
              </a:spcAft>
              <a:defRPr sz="4400">
                <a:solidFill>
                  <a:schemeClr val="tx1"/>
                </a:solidFill>
                <a:latin typeface="Calibri" pitchFamily="34" charset="0"/>
              </a:defRPr>
            </a:lvl3pPr>
            <a:lvl4pPr algn="ctr" rtl="0" eaLnBrk="1" fontAlgn="base" hangingPunct="1">
              <a:spcBef>
                <a:spcPct val="0"/>
              </a:spcBef>
              <a:spcAft>
                <a:spcPct val="0"/>
              </a:spcAft>
              <a:defRPr sz="4400">
                <a:solidFill>
                  <a:schemeClr val="tx1"/>
                </a:solidFill>
                <a:latin typeface="Calibri" pitchFamily="34" charset="0"/>
              </a:defRPr>
            </a:lvl4pPr>
            <a:lvl5pPr algn="ctr" rtl="0" eaLnBrk="1" fontAlgn="base" hangingPunct="1">
              <a:spcBef>
                <a:spcPct val="0"/>
              </a:spcBef>
              <a:spcAft>
                <a:spcPct val="0"/>
              </a:spcAft>
              <a:defRPr sz="4400">
                <a:solidFill>
                  <a:schemeClr val="tx1"/>
                </a:solidFill>
                <a:latin typeface="Calibri" pitchFamily="34"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a:lstStyle>
          <a:p>
            <a:r>
              <a:rPr lang="en-US" sz="2000" dirty="0">
                <a:latin typeface="Arial" pitchFamily="34" charset="0"/>
                <a:cs typeface="Arial" pitchFamily="34" charset="0"/>
              </a:rPr>
              <a:t>Introduction to knitting process. Structure of knitting fabric. Stitch types (4 hours)</a:t>
            </a:r>
          </a:p>
          <a:p>
            <a:pPr algn="just"/>
            <a:r>
              <a:rPr lang="en-US" sz="1800" i="1" dirty="0">
                <a:solidFill>
                  <a:schemeClr val="tx1"/>
                </a:solidFill>
                <a:latin typeface="Arial" pitchFamily="34" charset="0"/>
                <a:cs typeface="Arial" pitchFamily="34" charset="0"/>
              </a:rPr>
              <a:t>The course starts with an introduction in the two basic principles of knitting - weft and warp knitting, illustrated with examples. The knitting pattern structure and the different knitting fabric elements are described. Stitch formation and various stitch types in warp and weft knitting are also presented. The workflow for production of knitwear is presented and analyzed and each stage is considered in detail</a:t>
            </a:r>
            <a:r>
              <a:rPr lang="en-US" sz="1800" i="1" dirty="0" smtClean="0">
                <a:solidFill>
                  <a:schemeClr val="tx1"/>
                </a:solidFill>
                <a:latin typeface="Arial" pitchFamily="34" charset="0"/>
                <a:cs typeface="Arial" pitchFamily="34" charset="0"/>
              </a:rPr>
              <a:t>.</a:t>
            </a:r>
          </a:p>
          <a:p>
            <a:pPr>
              <a:spcBef>
                <a:spcPts val="1200"/>
              </a:spcBef>
            </a:pPr>
            <a:r>
              <a:rPr lang="en-US" sz="2000" dirty="0">
                <a:latin typeface="Arial" pitchFamily="34" charset="0"/>
                <a:cs typeface="Arial" pitchFamily="34" charset="0"/>
              </a:rPr>
              <a:t>Knitted fabric design (6 hours)</a:t>
            </a:r>
          </a:p>
          <a:p>
            <a:pPr algn="just"/>
            <a:r>
              <a:rPr lang="en-US" sz="1800" i="1" dirty="0">
                <a:solidFill>
                  <a:schemeClr val="tx1"/>
                </a:solidFill>
                <a:latin typeface="Arial" pitchFamily="34" charset="0"/>
                <a:cs typeface="Arial" pitchFamily="34" charset="0"/>
              </a:rPr>
              <a:t>In the topic various knitted designs of the elementary knits and their derivatives are presented. The knits are explained and demonstrated with graphical representation using </a:t>
            </a:r>
            <a:r>
              <a:rPr lang="en-US" sz="1800" i="1" dirty="0" smtClean="0">
                <a:solidFill>
                  <a:schemeClr val="tx1"/>
                </a:solidFill>
                <a:latin typeface="Arial" pitchFamily="34" charset="0"/>
                <a:cs typeface="Arial" pitchFamily="34" charset="0"/>
              </a:rPr>
              <a:t>software </a:t>
            </a:r>
            <a:r>
              <a:rPr lang="en-US" sz="1800" i="1" dirty="0">
                <a:solidFill>
                  <a:schemeClr val="tx1"/>
                </a:solidFill>
                <a:latin typeface="Arial" pitchFamily="34" charset="0"/>
                <a:cs typeface="Arial" pitchFamily="34" charset="0"/>
              </a:rPr>
              <a:t>Warp Knitting Pattern Editor and M1+ (Stoll, Germany). Design of knitted patterns for different fabric effects are also considered.</a:t>
            </a:r>
          </a:p>
          <a:p>
            <a:pPr>
              <a:spcBef>
                <a:spcPts val="1200"/>
              </a:spcBef>
            </a:pPr>
            <a:r>
              <a:rPr lang="en-US" sz="2000" dirty="0">
                <a:latin typeface="Arial" pitchFamily="34" charset="0"/>
                <a:cs typeface="Arial" pitchFamily="34" charset="0"/>
              </a:rPr>
              <a:t>Flat knitting machines (4 hours)</a:t>
            </a:r>
          </a:p>
          <a:p>
            <a:pPr algn="just"/>
            <a:r>
              <a:rPr lang="en-US" sz="1800" i="1" dirty="0">
                <a:solidFill>
                  <a:schemeClr val="tx1"/>
                </a:solidFill>
                <a:latin typeface="Arial" pitchFamily="34" charset="0"/>
                <a:cs typeface="Arial" pitchFamily="34" charset="0"/>
              </a:rPr>
              <a:t>The topic covers the classification of all type knitting machines. The construction and mechanisms in flat knitting machines like: knitting systems, yarn carriers, fabric tension, yarn tension, are described. Interaction and control over and between the mechanisms are considered. Advantages and disadvantages of different types of mechanisms are also presented</a:t>
            </a:r>
            <a:r>
              <a:rPr lang="en-US" sz="1800" i="1" dirty="0" smtClean="0">
                <a:solidFill>
                  <a:schemeClr val="tx1"/>
                </a:solidFill>
                <a:latin typeface="Arial" pitchFamily="34" charset="0"/>
                <a:cs typeface="Arial" pitchFamily="34" charset="0"/>
              </a:rPr>
              <a:t>.</a:t>
            </a:r>
            <a:endParaRPr lang="en-US" sz="2000" i="1" dirty="0">
              <a:solidFill>
                <a:schemeClr val="tx1"/>
              </a:solidFill>
              <a:latin typeface="Arial" pitchFamily="34" charset="0"/>
              <a:cs typeface="Arial" pitchFamily="34" charset="0"/>
            </a:endParaRPr>
          </a:p>
        </p:txBody>
      </p:sp>
    </p:spTree>
    <p:extLst>
      <p:ext uri="{BB962C8B-B14F-4D97-AF65-F5344CB8AC3E}">
        <p14:creationId xmlns:p14="http://schemas.microsoft.com/office/powerpoint/2010/main" val="2058857536"/>
      </p:ext>
    </p:extLst>
  </p:cSld>
  <p:clrMapOvr>
    <a:masterClrMapping/>
  </p:clrMapOvr>
  <p:transition spd="slow"/>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5" name="Straight Connector 4">
            <a:extLst>
              <a:ext uri="{FF2B5EF4-FFF2-40B4-BE49-F238E27FC236}">
                <a16:creationId xmlns:a16="http://schemas.microsoft.com/office/drawing/2014/main" xmlns="" id="{17D14B7B-A54F-47A0-B518-9431F879B099}"/>
              </a:ext>
            </a:extLst>
          </p:cNvPr>
          <p:cNvCxnSpPr>
            <a:cxnSpLocks/>
          </p:cNvCxnSpPr>
          <p:nvPr/>
        </p:nvCxnSpPr>
        <p:spPr>
          <a:xfrm>
            <a:off x="532080" y="981075"/>
            <a:ext cx="11325712" cy="0"/>
          </a:xfrm>
          <a:prstGeom prst="line">
            <a:avLst/>
          </a:prstGeom>
          <a:ln w="34925" cmpd="dbl">
            <a:solidFill>
              <a:schemeClr val="accent2">
                <a:lumMod val="50000"/>
              </a:schemeClr>
            </a:solidFill>
          </a:ln>
        </p:spPr>
        <p:style>
          <a:lnRef idx="1">
            <a:schemeClr val="accent1"/>
          </a:lnRef>
          <a:fillRef idx="0">
            <a:schemeClr val="accent1"/>
          </a:fillRef>
          <a:effectRef idx="0">
            <a:schemeClr val="accent1"/>
          </a:effectRef>
          <a:fontRef idx="minor">
            <a:schemeClr val="tx1"/>
          </a:fontRef>
        </p:style>
      </p:cxnSp>
      <p:sp>
        <p:nvSpPr>
          <p:cNvPr id="2053" name="AutoShape 2" descr="Резултат с изображение за logo erasmus + knowledge alliances">
            <a:extLst>
              <a:ext uri="{FF2B5EF4-FFF2-40B4-BE49-F238E27FC236}">
                <a16:creationId xmlns:a16="http://schemas.microsoft.com/office/drawing/2014/main" xmlns="" id="{2E545DE9-FE45-4981-8E61-A93BAE9AC6FD}"/>
              </a:ext>
            </a:extLst>
          </p:cNvPr>
          <p:cNvSpPr>
            <a:spLocks noChangeAspect="1" noChangeArrowheads="1"/>
          </p:cNvSpPr>
          <p:nvPr/>
        </p:nvSpPr>
        <p:spPr bwMode="auto">
          <a:xfrm>
            <a:off x="1675420" y="-144463"/>
            <a:ext cx="304046" cy="304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bg-BG" altLang="nl-BE"/>
          </a:p>
        </p:txBody>
      </p:sp>
      <p:pic>
        <p:nvPicPr>
          <p:cNvPr id="2055" name="Picture 3" descr="E:\Disc D\Knowledge Alliances\Logos\ICTTEX-Logo-v6.png">
            <a:extLst>
              <a:ext uri="{FF2B5EF4-FFF2-40B4-BE49-F238E27FC236}">
                <a16:creationId xmlns:a16="http://schemas.microsoft.com/office/drawing/2014/main" xmlns="" id="{2298A085-DBA0-4718-BA43-FAB6BC6E9DD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t="13892" b="12691"/>
          <a:stretch>
            <a:fillRect/>
          </a:stretch>
        </p:blipFill>
        <p:spPr bwMode="auto">
          <a:xfrm>
            <a:off x="9358915" y="282577"/>
            <a:ext cx="2346855" cy="5254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10" name="Straight Connector 9">
            <a:extLst>
              <a:ext uri="{FF2B5EF4-FFF2-40B4-BE49-F238E27FC236}">
                <a16:creationId xmlns:a16="http://schemas.microsoft.com/office/drawing/2014/main" xmlns="" id="{30D1FC39-EFC7-49B2-8530-13D062D723AC}"/>
              </a:ext>
            </a:extLst>
          </p:cNvPr>
          <p:cNvCxnSpPr>
            <a:cxnSpLocks/>
          </p:cNvCxnSpPr>
          <p:nvPr/>
        </p:nvCxnSpPr>
        <p:spPr>
          <a:xfrm>
            <a:off x="532080" y="6021388"/>
            <a:ext cx="11173689" cy="0"/>
          </a:xfrm>
          <a:prstGeom prst="line">
            <a:avLst/>
          </a:prstGeom>
          <a:ln w="34925" cmpd="dbl">
            <a:solidFill>
              <a:schemeClr val="accent2">
                <a:lumMod val="50000"/>
              </a:schemeClr>
            </a:solidFill>
          </a:ln>
        </p:spPr>
        <p:style>
          <a:lnRef idx="1">
            <a:schemeClr val="accent1"/>
          </a:lnRef>
          <a:fillRef idx="0">
            <a:schemeClr val="accent1"/>
          </a:fillRef>
          <a:effectRef idx="0">
            <a:schemeClr val="accent1"/>
          </a:effectRef>
          <a:fontRef idx="minor">
            <a:schemeClr val="tx1"/>
          </a:fontRef>
        </p:style>
      </p:cxnSp>
      <p:pic>
        <p:nvPicPr>
          <p:cNvPr id="2057" name="Picture 2" descr="Резултат с изображение за „co-funded by the erasmus+ programme of the european union logo“">
            <a:extLst>
              <a:ext uri="{FF2B5EF4-FFF2-40B4-BE49-F238E27FC236}">
                <a16:creationId xmlns:a16="http://schemas.microsoft.com/office/drawing/2014/main" xmlns="" id="{418319F3-91B1-47BD-B33D-7DE019548BEF}"/>
              </a:ext>
            </a:extLst>
          </p:cNvPr>
          <p:cNvPicPr>
            <a:picLocks noChangeAspect="1" noChangeArrowheads="1"/>
          </p:cNvPicPr>
          <p:nvPr/>
        </p:nvPicPr>
        <p:blipFill>
          <a:blip r:embed="rId4">
            <a:extLst>
              <a:ext uri="{28A0092B-C50C-407E-A947-70E740481C1C}">
                <a14:useLocalDpi xmlns:a14="http://schemas.microsoft.com/office/drawing/2010/main" val="0"/>
              </a:ext>
            </a:extLst>
          </a:blip>
          <a:srcRect t="-2" b="4472"/>
          <a:stretch>
            <a:fillRect/>
          </a:stretch>
        </p:blipFill>
        <p:spPr bwMode="auto">
          <a:xfrm>
            <a:off x="760115" y="160338"/>
            <a:ext cx="3327087" cy="647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Tijdelijke aanduiding voor dianummer 8">
            <a:extLst>
              <a:ext uri="{FF2B5EF4-FFF2-40B4-BE49-F238E27FC236}">
                <a16:creationId xmlns:a16="http://schemas.microsoft.com/office/drawing/2014/main" xmlns="" id="{31E4DC00-E5D3-43F5-B939-6E468718CE60}"/>
              </a:ext>
            </a:extLst>
          </p:cNvPr>
          <p:cNvSpPr>
            <a:spLocks noGrp="1"/>
          </p:cNvSpPr>
          <p:nvPr>
            <p:ph type="sldNum" sz="quarter" idx="12"/>
          </p:nvPr>
        </p:nvSpPr>
        <p:spPr>
          <a:xfrm>
            <a:off x="8969356" y="6356352"/>
            <a:ext cx="2837762" cy="365125"/>
          </a:xfrm>
        </p:spPr>
        <p:txBody>
          <a:bodyPr/>
          <a:lstStyle/>
          <a:p>
            <a:fld id="{C70E881D-A110-45C1-94FD-A162B8A7ADE9}" type="slidenum">
              <a:rPr lang="en-US" altLang="nl-BE" smtClean="0"/>
              <a:pPr/>
              <a:t>6</a:t>
            </a:fld>
            <a:endParaRPr lang="en-US" altLang="nl-BE"/>
          </a:p>
        </p:txBody>
      </p:sp>
      <p:sp>
        <p:nvSpPr>
          <p:cNvPr id="17" name="Title 2"/>
          <p:cNvSpPr>
            <a:spLocks noGrp="1"/>
          </p:cNvSpPr>
          <p:nvPr/>
        </p:nvSpPr>
        <p:spPr bwMode="auto">
          <a:xfrm>
            <a:off x="556209" y="981076"/>
            <a:ext cx="10337562" cy="37433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l" rtl="0" eaLnBrk="1" fontAlgn="base" hangingPunct="1">
              <a:spcBef>
                <a:spcPct val="0"/>
              </a:spcBef>
              <a:spcAft>
                <a:spcPct val="0"/>
              </a:spcAft>
              <a:defRPr sz="4400" kern="1200">
                <a:solidFill>
                  <a:srgbClr val="0064F6"/>
                </a:solidFill>
                <a:latin typeface="+mj-lt"/>
                <a:ea typeface="+mj-ea"/>
                <a:cs typeface="+mj-cs"/>
              </a:defRPr>
            </a:lvl1pPr>
            <a:lvl2pPr algn="ctr" rtl="0" eaLnBrk="1" fontAlgn="base" hangingPunct="1">
              <a:spcBef>
                <a:spcPct val="0"/>
              </a:spcBef>
              <a:spcAft>
                <a:spcPct val="0"/>
              </a:spcAft>
              <a:defRPr sz="4400">
                <a:solidFill>
                  <a:schemeClr val="tx1"/>
                </a:solidFill>
                <a:latin typeface="Calibri" pitchFamily="34" charset="0"/>
              </a:defRPr>
            </a:lvl2pPr>
            <a:lvl3pPr algn="ctr" rtl="0" eaLnBrk="1" fontAlgn="base" hangingPunct="1">
              <a:spcBef>
                <a:spcPct val="0"/>
              </a:spcBef>
              <a:spcAft>
                <a:spcPct val="0"/>
              </a:spcAft>
              <a:defRPr sz="4400">
                <a:solidFill>
                  <a:schemeClr val="tx1"/>
                </a:solidFill>
                <a:latin typeface="Calibri" pitchFamily="34" charset="0"/>
              </a:defRPr>
            </a:lvl3pPr>
            <a:lvl4pPr algn="ctr" rtl="0" eaLnBrk="1" fontAlgn="base" hangingPunct="1">
              <a:spcBef>
                <a:spcPct val="0"/>
              </a:spcBef>
              <a:spcAft>
                <a:spcPct val="0"/>
              </a:spcAft>
              <a:defRPr sz="4400">
                <a:solidFill>
                  <a:schemeClr val="tx1"/>
                </a:solidFill>
                <a:latin typeface="Calibri" pitchFamily="34" charset="0"/>
              </a:defRPr>
            </a:lvl4pPr>
            <a:lvl5pPr algn="ctr" rtl="0" eaLnBrk="1" fontAlgn="base" hangingPunct="1">
              <a:spcBef>
                <a:spcPct val="0"/>
              </a:spcBef>
              <a:spcAft>
                <a:spcPct val="0"/>
              </a:spcAft>
              <a:defRPr sz="4400">
                <a:solidFill>
                  <a:schemeClr val="tx1"/>
                </a:solidFill>
                <a:latin typeface="Calibri" pitchFamily="34"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a:lstStyle>
          <a:p>
            <a:endParaRPr lang="en-US" sz="2000" dirty="0">
              <a:latin typeface="Arial" pitchFamily="34" charset="0"/>
              <a:cs typeface="Arial" pitchFamily="34" charset="0"/>
            </a:endParaRPr>
          </a:p>
          <a:p>
            <a:pPr algn="just"/>
            <a:r>
              <a:rPr lang="en-US" sz="2000" dirty="0">
                <a:latin typeface="Arial" pitchFamily="34" charset="0"/>
                <a:cs typeface="Arial" pitchFamily="34" charset="0"/>
              </a:rPr>
              <a:t>Circular knitting machines (2 hours</a:t>
            </a:r>
            <a:r>
              <a:rPr lang="en-US" sz="2000" dirty="0" smtClean="0">
                <a:latin typeface="Arial" pitchFamily="34" charset="0"/>
                <a:cs typeface="Arial" pitchFamily="34" charset="0"/>
              </a:rPr>
              <a:t>)</a:t>
            </a:r>
          </a:p>
          <a:p>
            <a:pPr algn="just"/>
            <a:r>
              <a:rPr lang="en-US" sz="1800" i="1" dirty="0">
                <a:solidFill>
                  <a:schemeClr val="tx1"/>
                </a:solidFill>
                <a:latin typeface="Arial" pitchFamily="34" charset="0"/>
                <a:cs typeface="Arial" pitchFamily="34" charset="0"/>
              </a:rPr>
              <a:t>The topic covers the construction and mechanisms in circular knitting machines with large diameter: knitting systems, yarn carriers, control and tension of yarns, control system. The technologies for fabric knitting and 3D knitting products by circular knitting machines are also presented.</a:t>
            </a:r>
          </a:p>
          <a:p>
            <a:pPr>
              <a:spcBef>
                <a:spcPts val="1200"/>
              </a:spcBef>
            </a:pPr>
            <a:r>
              <a:rPr lang="en-US" sz="2000" dirty="0" smtClean="0">
                <a:latin typeface="Arial" pitchFamily="34" charset="0"/>
                <a:cs typeface="Arial" pitchFamily="34" charset="0"/>
              </a:rPr>
              <a:t>Sock </a:t>
            </a:r>
            <a:r>
              <a:rPr lang="en-US" sz="2000" dirty="0">
                <a:latin typeface="Arial" pitchFamily="34" charset="0"/>
                <a:cs typeface="Arial" pitchFamily="34" charset="0"/>
              </a:rPr>
              <a:t>knitting machines (2 hours)</a:t>
            </a:r>
          </a:p>
          <a:p>
            <a:r>
              <a:rPr lang="en-US" sz="1800" i="1" dirty="0">
                <a:solidFill>
                  <a:schemeClr val="tx1"/>
                </a:solidFill>
                <a:latin typeface="Arial" pitchFamily="34" charset="0"/>
                <a:cs typeface="Arial" pitchFamily="34" charset="0"/>
              </a:rPr>
              <a:t>In the topic the construction and mechanisms in sock knitting machines: knitting systems, yarn carriers, control and tension of yarns, control system, are presented. The technologies for 3D knitting products are considered. The peculiarities in the sock constructions are explained.</a:t>
            </a:r>
          </a:p>
          <a:p>
            <a:pPr>
              <a:spcBef>
                <a:spcPts val="1200"/>
              </a:spcBef>
            </a:pPr>
            <a:r>
              <a:rPr lang="en-US" sz="2000" dirty="0" err="1">
                <a:latin typeface="Arial" pitchFamily="34" charset="0"/>
                <a:cs typeface="Arial" pitchFamily="34" charset="0"/>
              </a:rPr>
              <a:t>Raschel</a:t>
            </a:r>
            <a:r>
              <a:rPr lang="en-US" sz="2000" dirty="0">
                <a:latin typeface="Arial" pitchFamily="34" charset="0"/>
                <a:cs typeface="Arial" pitchFamily="34" charset="0"/>
              </a:rPr>
              <a:t> and tricot knitting machines (2 hours)</a:t>
            </a:r>
          </a:p>
          <a:p>
            <a:pPr algn="just"/>
            <a:r>
              <a:rPr lang="en-US" sz="1800" i="1" dirty="0">
                <a:solidFill>
                  <a:schemeClr val="tx1"/>
                </a:solidFill>
                <a:latin typeface="Arial" pitchFamily="34" charset="0"/>
                <a:cs typeface="Arial" pitchFamily="34" charset="0"/>
              </a:rPr>
              <a:t>The topic covers the construction and mechanisms in </a:t>
            </a:r>
            <a:r>
              <a:rPr lang="en-US" sz="1800" i="1" dirty="0" err="1">
                <a:solidFill>
                  <a:schemeClr val="tx1"/>
                </a:solidFill>
                <a:latin typeface="Arial" pitchFamily="34" charset="0"/>
                <a:cs typeface="Arial" pitchFamily="34" charset="0"/>
              </a:rPr>
              <a:t>raschel</a:t>
            </a:r>
            <a:r>
              <a:rPr lang="en-US" sz="1800" i="1" dirty="0">
                <a:solidFill>
                  <a:schemeClr val="tx1"/>
                </a:solidFill>
                <a:latin typeface="Arial" pitchFamily="34" charset="0"/>
                <a:cs typeface="Arial" pitchFamily="34" charset="0"/>
              </a:rPr>
              <a:t> and tricot knitting machines: guide bars, fabric tension, control and tension of yarns, control system. The technologies for fabric and 3D knitting products are presented</a:t>
            </a:r>
            <a:r>
              <a:rPr lang="en-US" sz="1800" i="1" dirty="0" smtClean="0">
                <a:solidFill>
                  <a:schemeClr val="tx1"/>
                </a:solidFill>
                <a:latin typeface="Arial" pitchFamily="34" charset="0"/>
                <a:cs typeface="Arial" pitchFamily="34" charset="0"/>
              </a:rPr>
              <a:t>.</a:t>
            </a:r>
            <a:endParaRPr lang="en-US" sz="2000" i="1" dirty="0">
              <a:solidFill>
                <a:schemeClr val="tx1"/>
              </a:solidFill>
              <a:latin typeface="Arial" pitchFamily="34" charset="0"/>
              <a:cs typeface="Arial" pitchFamily="34" charset="0"/>
            </a:endParaRPr>
          </a:p>
        </p:txBody>
      </p:sp>
    </p:spTree>
    <p:extLst>
      <p:ext uri="{BB962C8B-B14F-4D97-AF65-F5344CB8AC3E}">
        <p14:creationId xmlns:p14="http://schemas.microsoft.com/office/powerpoint/2010/main" val="2233474395"/>
      </p:ext>
    </p:extLst>
  </p:cSld>
  <p:clrMapOvr>
    <a:masterClrMapping/>
  </p:clrMapOvr>
  <p:transition spd="slow"/>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xmlns="" id="{3B63375D-72FD-40EC-9D97-CBC506FA06AF}"/>
              </a:ext>
            </a:extLst>
          </p:cNvPr>
          <p:cNvSpPr/>
          <p:nvPr/>
        </p:nvSpPr>
        <p:spPr>
          <a:xfrm>
            <a:off x="2254216" y="1600200"/>
            <a:ext cx="7653407" cy="553998"/>
          </a:xfrm>
          <a:prstGeom prst="rect">
            <a:avLst/>
          </a:prstGeom>
        </p:spPr>
        <p:txBody>
          <a:bodyPr>
            <a:spAutoFit/>
          </a:bodyPr>
          <a:lstStyle/>
          <a:p>
            <a:pPr algn="ctr">
              <a:defRPr/>
            </a:pPr>
            <a:r>
              <a:rPr lang="en-GB" altLang="en-US" sz="3000" b="1" dirty="0">
                <a:latin typeface="Arial" charset="0"/>
              </a:rPr>
              <a:t>TRAINING </a:t>
            </a:r>
            <a:r>
              <a:rPr lang="en-GB" altLang="en-US" sz="3000" b="1" dirty="0" smtClean="0">
                <a:latin typeface="Arial" charset="0"/>
              </a:rPr>
              <a:t>COURSE</a:t>
            </a:r>
            <a:endParaRPr lang="en-GB" altLang="en-US" sz="3000" dirty="0">
              <a:effectLst>
                <a:outerShdw blurRad="38100" dist="38100" dir="2700000" algn="tl">
                  <a:srgbClr val="000000">
                    <a:alpha val="43137"/>
                  </a:srgbClr>
                </a:outerShdw>
              </a:effectLst>
              <a:latin typeface="Arial" charset="0"/>
            </a:endParaRPr>
          </a:p>
        </p:txBody>
      </p:sp>
      <p:cxnSp>
        <p:nvCxnSpPr>
          <p:cNvPr id="5" name="Straight Connector 4">
            <a:extLst>
              <a:ext uri="{FF2B5EF4-FFF2-40B4-BE49-F238E27FC236}">
                <a16:creationId xmlns:a16="http://schemas.microsoft.com/office/drawing/2014/main" xmlns="" id="{17D14B7B-A54F-47A0-B518-9431F879B099}"/>
              </a:ext>
            </a:extLst>
          </p:cNvPr>
          <p:cNvCxnSpPr>
            <a:cxnSpLocks/>
          </p:cNvCxnSpPr>
          <p:nvPr/>
        </p:nvCxnSpPr>
        <p:spPr>
          <a:xfrm>
            <a:off x="532080" y="981075"/>
            <a:ext cx="11325712" cy="0"/>
          </a:xfrm>
          <a:prstGeom prst="line">
            <a:avLst/>
          </a:prstGeom>
          <a:ln w="34925" cmpd="dbl">
            <a:solidFill>
              <a:schemeClr val="accent2">
                <a:lumMod val="50000"/>
              </a:schemeClr>
            </a:solidFill>
          </a:ln>
        </p:spPr>
        <p:style>
          <a:lnRef idx="1">
            <a:schemeClr val="accent1"/>
          </a:lnRef>
          <a:fillRef idx="0">
            <a:schemeClr val="accent1"/>
          </a:fillRef>
          <a:effectRef idx="0">
            <a:schemeClr val="accent1"/>
          </a:effectRef>
          <a:fontRef idx="minor">
            <a:schemeClr val="tx1"/>
          </a:fontRef>
        </p:style>
      </p:cxnSp>
      <p:sp>
        <p:nvSpPr>
          <p:cNvPr id="2053" name="AutoShape 2" descr="Резултат с изображение за logo erasmus + knowledge alliances">
            <a:extLst>
              <a:ext uri="{FF2B5EF4-FFF2-40B4-BE49-F238E27FC236}">
                <a16:creationId xmlns:a16="http://schemas.microsoft.com/office/drawing/2014/main" xmlns="" id="{2E545DE9-FE45-4981-8E61-A93BAE9AC6FD}"/>
              </a:ext>
            </a:extLst>
          </p:cNvPr>
          <p:cNvSpPr>
            <a:spLocks noChangeAspect="1" noChangeArrowheads="1"/>
          </p:cNvSpPr>
          <p:nvPr/>
        </p:nvSpPr>
        <p:spPr bwMode="auto">
          <a:xfrm>
            <a:off x="1675420" y="-144463"/>
            <a:ext cx="304046" cy="304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bg-BG" altLang="nl-BE"/>
          </a:p>
        </p:txBody>
      </p:sp>
      <p:pic>
        <p:nvPicPr>
          <p:cNvPr id="2055" name="Picture 3" descr="E:\Disc D\Knowledge Alliances\Logos\ICTTEX-Logo-v6.png">
            <a:extLst>
              <a:ext uri="{FF2B5EF4-FFF2-40B4-BE49-F238E27FC236}">
                <a16:creationId xmlns:a16="http://schemas.microsoft.com/office/drawing/2014/main" xmlns="" id="{2298A085-DBA0-4718-BA43-FAB6BC6E9DD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t="13892" b="12691"/>
          <a:stretch>
            <a:fillRect/>
          </a:stretch>
        </p:blipFill>
        <p:spPr bwMode="auto">
          <a:xfrm>
            <a:off x="9358915" y="282577"/>
            <a:ext cx="2346855" cy="5254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10" name="Straight Connector 9">
            <a:extLst>
              <a:ext uri="{FF2B5EF4-FFF2-40B4-BE49-F238E27FC236}">
                <a16:creationId xmlns:a16="http://schemas.microsoft.com/office/drawing/2014/main" xmlns="" id="{30D1FC39-EFC7-49B2-8530-13D062D723AC}"/>
              </a:ext>
            </a:extLst>
          </p:cNvPr>
          <p:cNvCxnSpPr>
            <a:cxnSpLocks/>
          </p:cNvCxnSpPr>
          <p:nvPr/>
        </p:nvCxnSpPr>
        <p:spPr>
          <a:xfrm>
            <a:off x="532080" y="6021388"/>
            <a:ext cx="11173689" cy="0"/>
          </a:xfrm>
          <a:prstGeom prst="line">
            <a:avLst/>
          </a:prstGeom>
          <a:ln w="34925" cmpd="dbl">
            <a:solidFill>
              <a:schemeClr val="accent2">
                <a:lumMod val="50000"/>
              </a:schemeClr>
            </a:solidFill>
          </a:ln>
        </p:spPr>
        <p:style>
          <a:lnRef idx="1">
            <a:schemeClr val="accent1"/>
          </a:lnRef>
          <a:fillRef idx="0">
            <a:schemeClr val="accent1"/>
          </a:fillRef>
          <a:effectRef idx="0">
            <a:schemeClr val="accent1"/>
          </a:effectRef>
          <a:fontRef idx="minor">
            <a:schemeClr val="tx1"/>
          </a:fontRef>
        </p:style>
      </p:cxnSp>
      <p:pic>
        <p:nvPicPr>
          <p:cNvPr id="2057" name="Picture 2" descr="Резултат с изображение за „co-funded by the erasmus+ programme of the european union logo“">
            <a:extLst>
              <a:ext uri="{FF2B5EF4-FFF2-40B4-BE49-F238E27FC236}">
                <a16:creationId xmlns:a16="http://schemas.microsoft.com/office/drawing/2014/main" xmlns="" id="{418319F3-91B1-47BD-B33D-7DE019548BEF}"/>
              </a:ext>
            </a:extLst>
          </p:cNvPr>
          <p:cNvPicPr>
            <a:picLocks noChangeAspect="1" noChangeArrowheads="1"/>
          </p:cNvPicPr>
          <p:nvPr/>
        </p:nvPicPr>
        <p:blipFill>
          <a:blip r:embed="rId4">
            <a:extLst>
              <a:ext uri="{28A0092B-C50C-407E-A947-70E740481C1C}">
                <a14:useLocalDpi xmlns:a14="http://schemas.microsoft.com/office/drawing/2010/main" val="0"/>
              </a:ext>
            </a:extLst>
          </a:blip>
          <a:srcRect t="-2" b="4472"/>
          <a:stretch>
            <a:fillRect/>
          </a:stretch>
        </p:blipFill>
        <p:spPr bwMode="auto">
          <a:xfrm>
            <a:off x="760115" y="160338"/>
            <a:ext cx="3327087" cy="647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Tijdelijke aanduiding voor dianummer 8">
            <a:extLst>
              <a:ext uri="{FF2B5EF4-FFF2-40B4-BE49-F238E27FC236}">
                <a16:creationId xmlns:a16="http://schemas.microsoft.com/office/drawing/2014/main" xmlns="" id="{31E4DC00-E5D3-43F5-B939-6E468718CE60}"/>
              </a:ext>
            </a:extLst>
          </p:cNvPr>
          <p:cNvSpPr>
            <a:spLocks noGrp="1"/>
          </p:cNvSpPr>
          <p:nvPr>
            <p:ph type="sldNum" sz="quarter" idx="12"/>
          </p:nvPr>
        </p:nvSpPr>
        <p:spPr>
          <a:xfrm>
            <a:off x="8969356" y="6356352"/>
            <a:ext cx="2837762" cy="365125"/>
          </a:xfrm>
        </p:spPr>
        <p:txBody>
          <a:bodyPr/>
          <a:lstStyle/>
          <a:p>
            <a:fld id="{C70E881D-A110-45C1-94FD-A162B8A7ADE9}" type="slidenum">
              <a:rPr lang="en-US" altLang="nl-BE" smtClean="0"/>
              <a:pPr/>
              <a:t>7</a:t>
            </a:fld>
            <a:endParaRPr lang="en-US" altLang="nl-BE"/>
          </a:p>
        </p:txBody>
      </p:sp>
      <p:sp>
        <p:nvSpPr>
          <p:cNvPr id="17" name="Title 2"/>
          <p:cNvSpPr>
            <a:spLocks noGrp="1"/>
          </p:cNvSpPr>
          <p:nvPr/>
        </p:nvSpPr>
        <p:spPr bwMode="auto">
          <a:xfrm>
            <a:off x="912138" y="2438400"/>
            <a:ext cx="10337562" cy="1470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l" rtl="0" eaLnBrk="1" fontAlgn="base" hangingPunct="1">
              <a:spcBef>
                <a:spcPct val="0"/>
              </a:spcBef>
              <a:spcAft>
                <a:spcPct val="0"/>
              </a:spcAft>
              <a:defRPr sz="4400" kern="1200">
                <a:solidFill>
                  <a:srgbClr val="0064F6"/>
                </a:solidFill>
                <a:latin typeface="+mj-lt"/>
                <a:ea typeface="+mj-ea"/>
                <a:cs typeface="+mj-cs"/>
              </a:defRPr>
            </a:lvl1pPr>
            <a:lvl2pPr algn="ctr" rtl="0" eaLnBrk="1" fontAlgn="base" hangingPunct="1">
              <a:spcBef>
                <a:spcPct val="0"/>
              </a:spcBef>
              <a:spcAft>
                <a:spcPct val="0"/>
              </a:spcAft>
              <a:defRPr sz="4400">
                <a:solidFill>
                  <a:schemeClr val="tx1"/>
                </a:solidFill>
                <a:latin typeface="Calibri" pitchFamily="34" charset="0"/>
              </a:defRPr>
            </a:lvl2pPr>
            <a:lvl3pPr algn="ctr" rtl="0" eaLnBrk="1" fontAlgn="base" hangingPunct="1">
              <a:spcBef>
                <a:spcPct val="0"/>
              </a:spcBef>
              <a:spcAft>
                <a:spcPct val="0"/>
              </a:spcAft>
              <a:defRPr sz="4400">
                <a:solidFill>
                  <a:schemeClr val="tx1"/>
                </a:solidFill>
                <a:latin typeface="Calibri" pitchFamily="34" charset="0"/>
              </a:defRPr>
            </a:lvl3pPr>
            <a:lvl4pPr algn="ctr" rtl="0" eaLnBrk="1" fontAlgn="base" hangingPunct="1">
              <a:spcBef>
                <a:spcPct val="0"/>
              </a:spcBef>
              <a:spcAft>
                <a:spcPct val="0"/>
              </a:spcAft>
              <a:defRPr sz="4400">
                <a:solidFill>
                  <a:schemeClr val="tx1"/>
                </a:solidFill>
                <a:latin typeface="Calibri" pitchFamily="34" charset="0"/>
              </a:defRPr>
            </a:lvl4pPr>
            <a:lvl5pPr algn="ctr" rtl="0" eaLnBrk="1" fontAlgn="base" hangingPunct="1">
              <a:spcBef>
                <a:spcPct val="0"/>
              </a:spcBef>
              <a:spcAft>
                <a:spcPct val="0"/>
              </a:spcAft>
              <a:defRPr sz="4400">
                <a:solidFill>
                  <a:schemeClr val="tx1"/>
                </a:solidFill>
                <a:latin typeface="Calibri" pitchFamily="34"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a:lstStyle>
          <a:p>
            <a:pPr algn="ctr"/>
            <a:r>
              <a:rPr lang="en-US" sz="3200" b="1" dirty="0"/>
              <a:t>Flat Knitting Machine programming for Knit Fabric and 2D Shaped Fabric</a:t>
            </a:r>
          </a:p>
        </p:txBody>
      </p:sp>
      <p:sp>
        <p:nvSpPr>
          <p:cNvPr id="3" name="Rectangle 2"/>
          <p:cNvSpPr/>
          <p:nvPr/>
        </p:nvSpPr>
        <p:spPr>
          <a:xfrm>
            <a:off x="1398597" y="4038600"/>
            <a:ext cx="9364645" cy="2031325"/>
          </a:xfrm>
          <a:prstGeom prst="rect">
            <a:avLst/>
          </a:prstGeom>
        </p:spPr>
        <p:txBody>
          <a:bodyPr wrap="square">
            <a:spAutoFit/>
          </a:bodyPr>
          <a:lstStyle/>
          <a:p>
            <a:pPr algn="ctr"/>
            <a:r>
              <a:rPr lang="en-US" b="1" dirty="0" smtClean="0"/>
              <a:t>Assoc. prof. </a:t>
            </a:r>
            <a:r>
              <a:rPr lang="en-US" b="1" dirty="0" err="1" smtClean="0"/>
              <a:t>Vesna</a:t>
            </a:r>
            <a:r>
              <a:rPr lang="en-US" b="1" dirty="0" smtClean="0"/>
              <a:t> Mari</a:t>
            </a:r>
            <a:r>
              <a:rPr lang="hr-HR" b="1" dirty="0" smtClean="0"/>
              <a:t>j</a:t>
            </a:r>
            <a:r>
              <a:rPr lang="en-US" b="1" dirty="0" smtClean="0"/>
              <a:t>a </a:t>
            </a:r>
            <a:r>
              <a:rPr lang="en-US" b="1" dirty="0" err="1" smtClean="0"/>
              <a:t>Potočić</a:t>
            </a:r>
            <a:r>
              <a:rPr lang="hr-HR" b="1" dirty="0" smtClean="0"/>
              <a:t> Matković</a:t>
            </a:r>
            <a:r>
              <a:rPr lang="en-US" b="1" dirty="0" smtClean="0"/>
              <a:t>, PhD</a:t>
            </a:r>
          </a:p>
          <a:p>
            <a:pPr algn="ctr"/>
            <a:r>
              <a:rPr lang="en-US" dirty="0" smtClean="0"/>
              <a:t>Bachelor’s</a:t>
            </a:r>
            <a:r>
              <a:rPr lang="hr-HR" dirty="0" smtClean="0"/>
              <a:t>, </a:t>
            </a:r>
            <a:r>
              <a:rPr lang="en-US" dirty="0" smtClean="0"/>
              <a:t>Master’s </a:t>
            </a:r>
            <a:r>
              <a:rPr lang="hr-HR" dirty="0" smtClean="0"/>
              <a:t>&amp; PhD </a:t>
            </a:r>
            <a:r>
              <a:rPr lang="en-US" dirty="0" smtClean="0"/>
              <a:t>Degree Program</a:t>
            </a:r>
            <a:r>
              <a:rPr lang="hr-HR" dirty="0" smtClean="0"/>
              <a:t>s</a:t>
            </a:r>
            <a:r>
              <a:rPr lang="en-US" dirty="0" smtClean="0"/>
              <a:t>,</a:t>
            </a:r>
            <a:r>
              <a:rPr lang="hr-HR" dirty="0" smtClean="0"/>
              <a:t> </a:t>
            </a:r>
            <a:r>
              <a:rPr lang="hr-HR" b="1" dirty="0" smtClean="0"/>
              <a:t>Faculty of Textile Technology</a:t>
            </a:r>
            <a:endParaRPr lang="en-US" b="1" dirty="0" smtClean="0"/>
          </a:p>
          <a:p>
            <a:pPr algn="ctr"/>
            <a:r>
              <a:rPr lang="en-US" b="1" dirty="0" smtClean="0"/>
              <a:t>University of Zagreb, CROATIA</a:t>
            </a:r>
            <a:endParaRPr lang="bg-BG" b="1" dirty="0" smtClean="0"/>
          </a:p>
          <a:p>
            <a:pPr algn="ctr"/>
            <a:r>
              <a:rPr lang="en-US" b="1" dirty="0" smtClean="0"/>
              <a:t>Assist. </a:t>
            </a:r>
            <a:r>
              <a:rPr lang="en-US" b="1" dirty="0"/>
              <a:t>Prof. </a:t>
            </a:r>
            <a:r>
              <a:rPr lang="en-US" b="1" dirty="0" smtClean="0"/>
              <a:t>Daniela Sofronova, PhD</a:t>
            </a:r>
            <a:r>
              <a:rPr lang="en-US" b="1" dirty="0"/>
              <a:t/>
            </a:r>
            <a:br>
              <a:rPr lang="en-US" b="1" dirty="0"/>
            </a:br>
            <a:r>
              <a:rPr lang="en-US" dirty="0" smtClean="0"/>
              <a:t>Bachelor’s</a:t>
            </a:r>
            <a:r>
              <a:rPr lang="hr-HR" dirty="0" smtClean="0"/>
              <a:t>, </a:t>
            </a:r>
            <a:r>
              <a:rPr lang="en-US" dirty="0" smtClean="0"/>
              <a:t>Master’s </a:t>
            </a:r>
            <a:r>
              <a:rPr lang="hr-HR" dirty="0" smtClean="0"/>
              <a:t>&amp; PhD </a:t>
            </a:r>
            <a:r>
              <a:rPr lang="en-US" dirty="0" smtClean="0"/>
              <a:t>Degree Program, </a:t>
            </a:r>
            <a:r>
              <a:rPr lang="en-US" b="1" dirty="0" smtClean="0"/>
              <a:t>Faculty of Power Engineering and Power Machines</a:t>
            </a:r>
            <a:r>
              <a:rPr lang="en-US" b="1" dirty="0"/>
              <a:t/>
            </a:r>
            <a:br>
              <a:rPr lang="en-US" b="1" dirty="0"/>
            </a:br>
            <a:r>
              <a:rPr lang="en-US" b="1" dirty="0"/>
              <a:t>Technical University of Sofia, </a:t>
            </a:r>
            <a:r>
              <a:rPr lang="en-US" b="1" dirty="0" smtClean="0"/>
              <a:t>BULGARIA</a:t>
            </a:r>
          </a:p>
          <a:p>
            <a:pPr algn="ctr"/>
            <a:endParaRPr lang="bg-BG" b="1" dirty="0" smtClean="0"/>
          </a:p>
        </p:txBody>
      </p:sp>
    </p:spTree>
    <p:extLst>
      <p:ext uri="{BB962C8B-B14F-4D97-AF65-F5344CB8AC3E}">
        <p14:creationId xmlns:p14="http://schemas.microsoft.com/office/powerpoint/2010/main" val="2585012129"/>
      </p:ext>
    </p:extLst>
  </p:cSld>
  <p:clrMapOvr>
    <a:masterClrMapping/>
  </p:clrMapOvr>
  <p:transition spd="slow"/>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5" name="Straight Connector 4">
            <a:extLst>
              <a:ext uri="{FF2B5EF4-FFF2-40B4-BE49-F238E27FC236}">
                <a16:creationId xmlns:a16="http://schemas.microsoft.com/office/drawing/2014/main" xmlns="" id="{17D14B7B-A54F-47A0-B518-9431F879B099}"/>
              </a:ext>
            </a:extLst>
          </p:cNvPr>
          <p:cNvCxnSpPr>
            <a:cxnSpLocks/>
          </p:cNvCxnSpPr>
          <p:nvPr/>
        </p:nvCxnSpPr>
        <p:spPr>
          <a:xfrm>
            <a:off x="532080" y="981075"/>
            <a:ext cx="11325712" cy="0"/>
          </a:xfrm>
          <a:prstGeom prst="line">
            <a:avLst/>
          </a:prstGeom>
          <a:ln w="34925" cmpd="dbl">
            <a:solidFill>
              <a:schemeClr val="accent2">
                <a:lumMod val="50000"/>
              </a:schemeClr>
            </a:solidFill>
          </a:ln>
        </p:spPr>
        <p:style>
          <a:lnRef idx="1">
            <a:schemeClr val="accent1"/>
          </a:lnRef>
          <a:fillRef idx="0">
            <a:schemeClr val="accent1"/>
          </a:fillRef>
          <a:effectRef idx="0">
            <a:schemeClr val="accent1"/>
          </a:effectRef>
          <a:fontRef idx="minor">
            <a:schemeClr val="tx1"/>
          </a:fontRef>
        </p:style>
      </p:cxnSp>
      <p:sp>
        <p:nvSpPr>
          <p:cNvPr id="2053" name="AutoShape 2" descr="Резултат с изображение за logo erasmus + knowledge alliances">
            <a:extLst>
              <a:ext uri="{FF2B5EF4-FFF2-40B4-BE49-F238E27FC236}">
                <a16:creationId xmlns:a16="http://schemas.microsoft.com/office/drawing/2014/main" xmlns="" id="{2E545DE9-FE45-4981-8E61-A93BAE9AC6FD}"/>
              </a:ext>
            </a:extLst>
          </p:cNvPr>
          <p:cNvSpPr>
            <a:spLocks noChangeAspect="1" noChangeArrowheads="1"/>
          </p:cNvSpPr>
          <p:nvPr/>
        </p:nvSpPr>
        <p:spPr bwMode="auto">
          <a:xfrm>
            <a:off x="1675420" y="-144463"/>
            <a:ext cx="304046" cy="304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bg-BG" altLang="nl-BE"/>
          </a:p>
        </p:txBody>
      </p:sp>
      <p:pic>
        <p:nvPicPr>
          <p:cNvPr id="2055" name="Picture 3" descr="E:\Disc D\Knowledge Alliances\Logos\ICTTEX-Logo-v6.png">
            <a:extLst>
              <a:ext uri="{FF2B5EF4-FFF2-40B4-BE49-F238E27FC236}">
                <a16:creationId xmlns:a16="http://schemas.microsoft.com/office/drawing/2014/main" xmlns="" id="{2298A085-DBA0-4718-BA43-FAB6BC6E9DD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t="13892" b="12691"/>
          <a:stretch>
            <a:fillRect/>
          </a:stretch>
        </p:blipFill>
        <p:spPr bwMode="auto">
          <a:xfrm>
            <a:off x="9358915" y="6287296"/>
            <a:ext cx="2346854" cy="5254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10" name="Straight Connector 9">
            <a:extLst>
              <a:ext uri="{FF2B5EF4-FFF2-40B4-BE49-F238E27FC236}">
                <a16:creationId xmlns:a16="http://schemas.microsoft.com/office/drawing/2014/main" xmlns="" id="{30D1FC39-EFC7-49B2-8530-13D062D723AC}"/>
              </a:ext>
            </a:extLst>
          </p:cNvPr>
          <p:cNvCxnSpPr>
            <a:cxnSpLocks/>
          </p:cNvCxnSpPr>
          <p:nvPr/>
        </p:nvCxnSpPr>
        <p:spPr>
          <a:xfrm>
            <a:off x="532080" y="6021388"/>
            <a:ext cx="11173689" cy="0"/>
          </a:xfrm>
          <a:prstGeom prst="line">
            <a:avLst/>
          </a:prstGeom>
          <a:ln w="34925" cmpd="dbl">
            <a:solidFill>
              <a:schemeClr val="accent2">
                <a:lumMod val="50000"/>
              </a:schemeClr>
            </a:solidFill>
          </a:ln>
        </p:spPr>
        <p:style>
          <a:lnRef idx="1">
            <a:schemeClr val="accent1"/>
          </a:lnRef>
          <a:fillRef idx="0">
            <a:schemeClr val="accent1"/>
          </a:fillRef>
          <a:effectRef idx="0">
            <a:schemeClr val="accent1"/>
          </a:effectRef>
          <a:fontRef idx="minor">
            <a:schemeClr val="tx1"/>
          </a:fontRef>
        </p:style>
      </p:cxnSp>
      <p:pic>
        <p:nvPicPr>
          <p:cNvPr id="2057" name="Picture 2" descr="Резултат с изображение за „co-funded by the erasmus+ programme of the european union logo“">
            <a:extLst>
              <a:ext uri="{FF2B5EF4-FFF2-40B4-BE49-F238E27FC236}">
                <a16:creationId xmlns:a16="http://schemas.microsoft.com/office/drawing/2014/main" xmlns="" id="{418319F3-91B1-47BD-B33D-7DE019548BEF}"/>
              </a:ext>
            </a:extLst>
          </p:cNvPr>
          <p:cNvPicPr>
            <a:picLocks noChangeAspect="1" noChangeArrowheads="1"/>
          </p:cNvPicPr>
          <p:nvPr/>
        </p:nvPicPr>
        <p:blipFill>
          <a:blip r:embed="rId4">
            <a:extLst>
              <a:ext uri="{28A0092B-C50C-407E-A947-70E740481C1C}">
                <a14:useLocalDpi xmlns:a14="http://schemas.microsoft.com/office/drawing/2010/main" val="0"/>
              </a:ext>
            </a:extLst>
          </a:blip>
          <a:srcRect t="-2" b="4472"/>
          <a:stretch>
            <a:fillRect/>
          </a:stretch>
        </p:blipFill>
        <p:spPr bwMode="auto">
          <a:xfrm>
            <a:off x="760115" y="6165056"/>
            <a:ext cx="3327087" cy="647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Tijdelijke aanduiding voor dianummer 8">
            <a:extLst>
              <a:ext uri="{FF2B5EF4-FFF2-40B4-BE49-F238E27FC236}">
                <a16:creationId xmlns:a16="http://schemas.microsoft.com/office/drawing/2014/main" xmlns="" id="{31E4DC00-E5D3-43F5-B939-6E468718CE60}"/>
              </a:ext>
            </a:extLst>
          </p:cNvPr>
          <p:cNvSpPr>
            <a:spLocks noGrp="1"/>
          </p:cNvSpPr>
          <p:nvPr>
            <p:ph type="sldNum" sz="quarter" idx="12"/>
          </p:nvPr>
        </p:nvSpPr>
        <p:spPr>
          <a:xfrm>
            <a:off x="8969356" y="6356353"/>
            <a:ext cx="2837762" cy="365125"/>
          </a:xfrm>
        </p:spPr>
        <p:txBody>
          <a:bodyPr/>
          <a:lstStyle/>
          <a:p>
            <a:fld id="{C70E881D-A110-45C1-94FD-A162B8A7ADE9}" type="slidenum">
              <a:rPr lang="en-US" altLang="nl-BE" smtClean="0"/>
              <a:pPr/>
              <a:t>8</a:t>
            </a:fld>
            <a:endParaRPr lang="en-US" altLang="nl-BE"/>
          </a:p>
        </p:txBody>
      </p:sp>
      <p:sp>
        <p:nvSpPr>
          <p:cNvPr id="3" name="Rectangle 2"/>
          <p:cNvSpPr/>
          <p:nvPr/>
        </p:nvSpPr>
        <p:spPr>
          <a:xfrm>
            <a:off x="1046742" y="173486"/>
            <a:ext cx="10507005" cy="584775"/>
          </a:xfrm>
          <a:prstGeom prst="rect">
            <a:avLst/>
          </a:prstGeom>
        </p:spPr>
        <p:txBody>
          <a:bodyPr wrap="square">
            <a:spAutoFit/>
          </a:bodyPr>
          <a:lstStyle/>
          <a:p>
            <a:pPr algn="ctr"/>
            <a:r>
              <a:rPr lang="en-GB" sz="3200" b="1" dirty="0">
                <a:solidFill>
                  <a:srgbClr val="4F81BD">
                    <a:lumMod val="75000"/>
                  </a:srgbClr>
                </a:solidFill>
                <a:latin typeface="Calibri"/>
                <a:ea typeface="+mj-ea"/>
                <a:cs typeface="+mj-cs"/>
              </a:rPr>
              <a:t>MODULE </a:t>
            </a:r>
            <a:r>
              <a:rPr lang="en-US" sz="3200" b="1" dirty="0" smtClean="0">
                <a:solidFill>
                  <a:srgbClr val="4F81BD">
                    <a:lumMod val="75000"/>
                  </a:srgbClr>
                </a:solidFill>
                <a:latin typeface="Calibri"/>
                <a:ea typeface="+mj-ea"/>
                <a:cs typeface="+mj-cs"/>
              </a:rPr>
              <a:t>“DESIGN AND PRODUCTION OF KNITWEAR”</a:t>
            </a:r>
            <a:endParaRPr lang="en-US" sz="3200" b="1" dirty="0">
              <a:solidFill>
                <a:srgbClr val="4F81BD">
                  <a:lumMod val="75000"/>
                </a:srgbClr>
              </a:solidFill>
              <a:latin typeface="Calibri"/>
              <a:ea typeface="+mj-ea"/>
              <a:cs typeface="+mj-cs"/>
            </a:endParaRPr>
          </a:p>
        </p:txBody>
      </p:sp>
      <p:sp>
        <p:nvSpPr>
          <p:cNvPr id="7" name="Rectangle 6"/>
          <p:cNvSpPr/>
          <p:nvPr/>
        </p:nvSpPr>
        <p:spPr>
          <a:xfrm>
            <a:off x="456069" y="1143000"/>
            <a:ext cx="11249700" cy="2185214"/>
          </a:xfrm>
          <a:prstGeom prst="rect">
            <a:avLst/>
          </a:prstGeom>
        </p:spPr>
        <p:txBody>
          <a:bodyPr wrap="square">
            <a:spAutoFit/>
          </a:bodyPr>
          <a:lstStyle/>
          <a:p>
            <a:pPr lvl="0" fontAlgn="auto">
              <a:spcBef>
                <a:spcPts val="0"/>
              </a:spcBef>
              <a:spcAft>
                <a:spcPts val="0"/>
              </a:spcAft>
              <a:defRPr/>
            </a:pPr>
            <a:r>
              <a:rPr lang="en-GB" sz="1400" b="1" u="sng" dirty="0">
                <a:solidFill>
                  <a:prstClr val="black"/>
                </a:solidFill>
                <a:latin typeface="Calibri"/>
              </a:rPr>
              <a:t>Duration:</a:t>
            </a:r>
            <a:r>
              <a:rPr lang="en-GB" sz="1400" b="1" dirty="0">
                <a:solidFill>
                  <a:prstClr val="black"/>
                </a:solidFill>
                <a:latin typeface="Calibri"/>
              </a:rPr>
              <a:t> </a:t>
            </a:r>
            <a:r>
              <a:rPr lang="en-GB" sz="1200" b="1" dirty="0">
                <a:solidFill>
                  <a:prstClr val="black"/>
                </a:solidFill>
                <a:latin typeface="Calibri"/>
              </a:rPr>
              <a:t>2</a:t>
            </a:r>
            <a:r>
              <a:rPr lang="en-GB" sz="1200" dirty="0">
                <a:solidFill>
                  <a:prstClr val="black"/>
                </a:solidFill>
                <a:latin typeface="Calibri"/>
              </a:rPr>
              <a:t>0 hours</a:t>
            </a:r>
          </a:p>
          <a:p>
            <a:pPr lvl="0" fontAlgn="auto">
              <a:spcBef>
                <a:spcPts val="0"/>
              </a:spcBef>
              <a:spcAft>
                <a:spcPts val="0"/>
              </a:spcAft>
              <a:defRPr/>
            </a:pPr>
            <a:endParaRPr lang="en-GB" sz="500" dirty="0">
              <a:solidFill>
                <a:prstClr val="black"/>
              </a:solidFill>
              <a:latin typeface="Calibri"/>
            </a:endParaRPr>
          </a:p>
          <a:p>
            <a:pPr lvl="0" fontAlgn="auto">
              <a:spcBef>
                <a:spcPts val="0"/>
              </a:spcBef>
              <a:spcAft>
                <a:spcPts val="0"/>
              </a:spcAft>
              <a:defRPr/>
            </a:pPr>
            <a:r>
              <a:rPr lang="en-GB" sz="1400" b="1" u="sng" dirty="0">
                <a:solidFill>
                  <a:prstClr val="black"/>
                </a:solidFill>
                <a:latin typeface="Calibri"/>
              </a:rPr>
              <a:t>Course objectives</a:t>
            </a:r>
          </a:p>
          <a:p>
            <a:pPr lvl="0" algn="just" fontAlgn="auto">
              <a:spcBef>
                <a:spcPts val="0"/>
              </a:spcBef>
              <a:spcAft>
                <a:spcPts val="0"/>
              </a:spcAft>
              <a:defRPr/>
            </a:pPr>
            <a:r>
              <a:rPr lang="en-US" sz="1200" dirty="0">
                <a:solidFill>
                  <a:prstClr val="black"/>
                </a:solidFill>
                <a:latin typeface="Calibri"/>
              </a:rPr>
              <a:t>Knitting is one of the most exciting textile technologies of creating products with outstanding characteristics, such as: knitting to shape, great flexibility in production, controlled properties, and excellent formability.  Knitting process has few important phases and one of them is the pattern design stage. In case of computer controlled flat knitting machines, the patterns are developed on special pattern stations, with a specific programming language. The course will show in a practical way how to program flat knitting machines in order to produce 2D shaped fabric.</a:t>
            </a:r>
          </a:p>
          <a:p>
            <a:pPr lvl="0" fontAlgn="auto">
              <a:spcBef>
                <a:spcPts val="0"/>
              </a:spcBef>
              <a:spcAft>
                <a:spcPts val="0"/>
              </a:spcAft>
              <a:defRPr/>
            </a:pPr>
            <a:endParaRPr lang="en-US" sz="500" b="1" u="sng" dirty="0">
              <a:solidFill>
                <a:prstClr val="black"/>
              </a:solidFill>
              <a:latin typeface="Calibri"/>
            </a:endParaRPr>
          </a:p>
          <a:p>
            <a:pPr lvl="0" fontAlgn="auto">
              <a:spcBef>
                <a:spcPts val="0"/>
              </a:spcBef>
              <a:spcAft>
                <a:spcPts val="0"/>
              </a:spcAft>
              <a:defRPr/>
            </a:pPr>
            <a:r>
              <a:rPr lang="en-GB" sz="1400" b="1" u="sng" dirty="0">
                <a:solidFill>
                  <a:prstClr val="black"/>
                </a:solidFill>
                <a:latin typeface="Calibri"/>
              </a:rPr>
              <a:t>Topics</a:t>
            </a:r>
          </a:p>
          <a:p>
            <a:pPr marL="228600" lvl="0" indent="-228600" algn="just" fontAlgn="auto">
              <a:spcBef>
                <a:spcPts val="0"/>
              </a:spcBef>
              <a:spcAft>
                <a:spcPts val="0"/>
              </a:spcAft>
              <a:buFontTx/>
              <a:buChar char="-"/>
            </a:pPr>
            <a:r>
              <a:rPr lang="en-GB" sz="1200" dirty="0">
                <a:solidFill>
                  <a:prstClr val="black"/>
                </a:solidFill>
                <a:latin typeface="Calibri"/>
              </a:rPr>
              <a:t>Knitted structures				- Parameters  and functions settings	</a:t>
            </a:r>
          </a:p>
          <a:p>
            <a:pPr marL="228600" lvl="0" indent="-228600" algn="just" fontAlgn="auto">
              <a:spcBef>
                <a:spcPts val="0"/>
              </a:spcBef>
              <a:spcAft>
                <a:spcPts val="0"/>
              </a:spcAft>
              <a:buFontTx/>
              <a:buChar char="-"/>
            </a:pPr>
            <a:r>
              <a:rPr lang="en-GB" sz="1200" dirty="0">
                <a:solidFill>
                  <a:prstClr val="black"/>
                </a:solidFill>
                <a:latin typeface="Calibri"/>
              </a:rPr>
              <a:t>Step and procedures for knit programming		- Pattern creation</a:t>
            </a:r>
          </a:p>
          <a:p>
            <a:pPr marL="228600" lvl="0" indent="-228600" algn="just" fontAlgn="auto">
              <a:spcBef>
                <a:spcPts val="0"/>
              </a:spcBef>
              <a:spcAft>
                <a:spcPts val="0"/>
              </a:spcAft>
              <a:buFontTx/>
              <a:buChar char="-"/>
            </a:pPr>
            <a:r>
              <a:rPr lang="en-GB" sz="1200" dirty="0">
                <a:solidFill>
                  <a:prstClr val="black"/>
                </a:solidFill>
                <a:latin typeface="Calibri"/>
              </a:rPr>
              <a:t>Graphical software for colour knits </a:t>
            </a:r>
          </a:p>
        </p:txBody>
      </p:sp>
      <p:graphicFrame>
        <p:nvGraphicFramePr>
          <p:cNvPr id="15" name="Tabella 3"/>
          <p:cNvGraphicFramePr>
            <a:graphicFrameLocks noGrp="1"/>
          </p:cNvGraphicFramePr>
          <p:nvPr>
            <p:extLst>
              <p:ext uri="{D42A27DB-BD31-4B8C-83A1-F6EECF244321}">
                <p14:modId xmlns:p14="http://schemas.microsoft.com/office/powerpoint/2010/main" val="2059258441"/>
              </p:ext>
            </p:extLst>
          </p:nvPr>
        </p:nvGraphicFramePr>
        <p:xfrm>
          <a:off x="471748" y="3429000"/>
          <a:ext cx="11327478" cy="2438400"/>
        </p:xfrm>
        <a:graphic>
          <a:graphicData uri="http://schemas.openxmlformats.org/drawingml/2006/table">
            <a:tbl>
              <a:tblPr firstRow="1" bandRow="1">
                <a:tableStyleId>{5C22544A-7EE6-4342-B048-85BDC9FD1C3A}</a:tableStyleId>
              </a:tblPr>
              <a:tblGrid>
                <a:gridCol w="3775826">
                  <a:extLst>
                    <a:ext uri="{9D8B030D-6E8A-4147-A177-3AD203B41FA5}">
                      <a16:colId xmlns:a16="http://schemas.microsoft.com/office/drawing/2014/main" xmlns="" val="20000"/>
                    </a:ext>
                  </a:extLst>
                </a:gridCol>
                <a:gridCol w="3775826">
                  <a:extLst>
                    <a:ext uri="{9D8B030D-6E8A-4147-A177-3AD203B41FA5}">
                      <a16:colId xmlns:a16="http://schemas.microsoft.com/office/drawing/2014/main" xmlns="" val="20001"/>
                    </a:ext>
                  </a:extLst>
                </a:gridCol>
                <a:gridCol w="3775826">
                  <a:extLst>
                    <a:ext uri="{9D8B030D-6E8A-4147-A177-3AD203B41FA5}">
                      <a16:colId xmlns:a16="http://schemas.microsoft.com/office/drawing/2014/main" xmlns="" val="20002"/>
                    </a:ext>
                  </a:extLst>
                </a:gridCol>
              </a:tblGrid>
              <a:tr h="0">
                <a:tc>
                  <a:txBody>
                    <a:bodyPr/>
                    <a:lstStyle/>
                    <a:p>
                      <a:r>
                        <a:rPr lang="en-GB" sz="1600" noProof="0" dirty="0" smtClean="0"/>
                        <a:t>Knowledge</a:t>
                      </a:r>
                      <a:endParaRPr lang="en-GB" sz="1600" noProof="0" dirty="0"/>
                    </a:p>
                  </a:txBody>
                  <a:tcPr marL="91214" marR="91214"/>
                </a:tc>
                <a:tc>
                  <a:txBody>
                    <a:bodyPr/>
                    <a:lstStyle/>
                    <a:p>
                      <a:r>
                        <a:rPr lang="en-GB" sz="1600" noProof="0" dirty="0" smtClean="0"/>
                        <a:t>Skills </a:t>
                      </a:r>
                      <a:endParaRPr lang="en-GB" sz="1600" noProof="0" dirty="0"/>
                    </a:p>
                  </a:txBody>
                  <a:tcPr marL="91214" marR="91214"/>
                </a:tc>
                <a:tc>
                  <a:txBody>
                    <a:bodyPr/>
                    <a:lstStyle/>
                    <a:p>
                      <a:r>
                        <a:rPr lang="en-GB" sz="1600" noProof="0" dirty="0" smtClean="0"/>
                        <a:t>Responsibilities/autonomy</a:t>
                      </a:r>
                      <a:endParaRPr lang="en-GB" sz="1600" noProof="0" dirty="0"/>
                    </a:p>
                  </a:txBody>
                  <a:tcPr marL="91214" marR="91214"/>
                </a:tc>
                <a:extLst>
                  <a:ext uri="{0D108BD9-81ED-4DB2-BD59-A6C34878D82A}">
                    <a16:rowId xmlns:a16="http://schemas.microsoft.com/office/drawing/2014/main" xmlns="" val="10000"/>
                  </a:ext>
                </a:extLst>
              </a:tr>
              <a:tr h="370840">
                <a:tc>
                  <a:txBody>
                    <a:bodyPr/>
                    <a:lstStyle/>
                    <a:p>
                      <a:pPr marL="171450" marR="0" indent="-171450" algn="just" defTabSz="914400" rtl="0" eaLnBrk="1" fontAlgn="auto" latinLnBrk="0" hangingPunct="1">
                        <a:lnSpc>
                          <a:spcPct val="100000"/>
                        </a:lnSpc>
                        <a:spcBef>
                          <a:spcPts val="0"/>
                        </a:spcBef>
                        <a:spcAft>
                          <a:spcPts val="0"/>
                        </a:spcAft>
                        <a:buClrTx/>
                        <a:buSzTx/>
                        <a:buFontTx/>
                        <a:buChar char="-"/>
                        <a:tabLst/>
                        <a:defRPr/>
                      </a:pPr>
                      <a:r>
                        <a:rPr lang="en-US" sz="1200" kern="1200" dirty="0" smtClean="0">
                          <a:solidFill>
                            <a:schemeClr val="dk1"/>
                          </a:solidFill>
                          <a:effectLst/>
                          <a:latin typeface="+mn-lt"/>
                          <a:ea typeface="+mn-ea"/>
                          <a:cs typeface="+mn-cs"/>
                        </a:rPr>
                        <a:t>To identify basic knit constructions</a:t>
                      </a:r>
                      <a:r>
                        <a:rPr lang="en-US" sz="1200" kern="1200" baseline="0" dirty="0" smtClean="0">
                          <a:solidFill>
                            <a:schemeClr val="dk1"/>
                          </a:solidFill>
                          <a:effectLst/>
                          <a:latin typeface="+mn-lt"/>
                          <a:ea typeface="+mn-ea"/>
                          <a:cs typeface="+mn-cs"/>
                        </a:rPr>
                        <a:t> </a:t>
                      </a:r>
                      <a:endParaRPr lang="en-US" sz="1200" kern="1200" dirty="0" smtClean="0">
                        <a:solidFill>
                          <a:schemeClr val="dk1"/>
                        </a:solidFill>
                        <a:effectLst/>
                        <a:latin typeface="+mn-lt"/>
                        <a:ea typeface="+mn-ea"/>
                        <a:cs typeface="+mn-cs"/>
                      </a:endParaRPr>
                    </a:p>
                    <a:p>
                      <a:pPr marL="171450" marR="0" indent="-171450" algn="just" defTabSz="914400" rtl="0" eaLnBrk="1" fontAlgn="auto" latinLnBrk="0" hangingPunct="1">
                        <a:lnSpc>
                          <a:spcPct val="100000"/>
                        </a:lnSpc>
                        <a:spcBef>
                          <a:spcPts val="0"/>
                        </a:spcBef>
                        <a:spcAft>
                          <a:spcPts val="0"/>
                        </a:spcAft>
                        <a:buClrTx/>
                        <a:buSzTx/>
                        <a:buFontTx/>
                        <a:buChar char="-"/>
                        <a:tabLst/>
                        <a:defRPr/>
                      </a:pPr>
                      <a:r>
                        <a:rPr lang="en-US" sz="1200" kern="1200" dirty="0" smtClean="0">
                          <a:solidFill>
                            <a:schemeClr val="dk1"/>
                          </a:solidFill>
                          <a:effectLst/>
                          <a:latin typeface="+mn-lt"/>
                          <a:ea typeface="+mn-ea"/>
                          <a:cs typeface="+mn-cs"/>
                        </a:rPr>
                        <a:t>To understand</a:t>
                      </a:r>
                      <a:r>
                        <a:rPr lang="en-US" sz="1200" kern="1200" baseline="0" dirty="0" smtClean="0">
                          <a:solidFill>
                            <a:schemeClr val="dk1"/>
                          </a:solidFill>
                          <a:effectLst/>
                          <a:latin typeface="+mn-lt"/>
                          <a:ea typeface="+mn-ea"/>
                          <a:cs typeface="+mn-cs"/>
                        </a:rPr>
                        <a:t> characteristics and properties of different knitted structures and the most suitable applications for each one</a:t>
                      </a:r>
                    </a:p>
                    <a:p>
                      <a:pPr marL="171450" marR="0" indent="-171450" algn="just" defTabSz="914400" rtl="0" eaLnBrk="1" fontAlgn="auto" latinLnBrk="0" hangingPunct="1">
                        <a:lnSpc>
                          <a:spcPct val="100000"/>
                        </a:lnSpc>
                        <a:spcBef>
                          <a:spcPts val="0"/>
                        </a:spcBef>
                        <a:spcAft>
                          <a:spcPts val="0"/>
                        </a:spcAft>
                        <a:buClrTx/>
                        <a:buSzTx/>
                        <a:buFontTx/>
                        <a:buChar char="-"/>
                        <a:tabLst/>
                        <a:defRPr/>
                      </a:pPr>
                      <a:r>
                        <a:rPr lang="en-US" sz="1200" kern="1200" baseline="0" dirty="0" smtClean="0">
                          <a:solidFill>
                            <a:schemeClr val="dk1"/>
                          </a:solidFill>
                          <a:effectLst/>
                          <a:latin typeface="+mn-lt"/>
                          <a:ea typeface="+mn-ea"/>
                          <a:cs typeface="+mn-cs"/>
                        </a:rPr>
                        <a:t>To get knowledge of the different steps needed to machine programming for a new 2D fabric</a:t>
                      </a:r>
                      <a:endParaRPr lang="en-US" sz="1200" kern="1200" dirty="0" smtClean="0">
                        <a:solidFill>
                          <a:schemeClr val="dk1"/>
                        </a:solidFill>
                        <a:effectLst/>
                        <a:latin typeface="+mn-lt"/>
                        <a:ea typeface="+mn-ea"/>
                        <a:cs typeface="+mn-cs"/>
                      </a:endParaRPr>
                    </a:p>
                    <a:p>
                      <a:pPr marL="171450" marR="0" indent="-171450" algn="just" defTabSz="914400" rtl="0" eaLnBrk="1" fontAlgn="auto" latinLnBrk="0" hangingPunct="1">
                        <a:lnSpc>
                          <a:spcPct val="100000"/>
                        </a:lnSpc>
                        <a:spcBef>
                          <a:spcPts val="0"/>
                        </a:spcBef>
                        <a:spcAft>
                          <a:spcPts val="0"/>
                        </a:spcAft>
                        <a:buClrTx/>
                        <a:buSzTx/>
                        <a:buFontTx/>
                        <a:buChar char="-"/>
                        <a:tabLst/>
                        <a:defRPr/>
                      </a:pPr>
                      <a:r>
                        <a:rPr lang="en-US" sz="1200" kern="1200" dirty="0" smtClean="0">
                          <a:solidFill>
                            <a:schemeClr val="dk1"/>
                          </a:solidFill>
                          <a:effectLst/>
                          <a:latin typeface="+mn-lt"/>
                          <a:ea typeface="+mn-ea"/>
                          <a:cs typeface="+mn-cs"/>
                        </a:rPr>
                        <a:t>To explore changing tension, yarn thicknesses and colour</a:t>
                      </a:r>
                    </a:p>
                    <a:p>
                      <a:pPr marL="171450" marR="0" indent="-171450" algn="just" defTabSz="914400" rtl="0" eaLnBrk="1" fontAlgn="auto" latinLnBrk="0" hangingPunct="1">
                        <a:lnSpc>
                          <a:spcPct val="100000"/>
                        </a:lnSpc>
                        <a:spcBef>
                          <a:spcPts val="0"/>
                        </a:spcBef>
                        <a:spcAft>
                          <a:spcPts val="0"/>
                        </a:spcAft>
                        <a:buClrTx/>
                        <a:buSzTx/>
                        <a:buFontTx/>
                        <a:buChar char="-"/>
                        <a:tabLst/>
                        <a:defRPr/>
                      </a:pPr>
                      <a:r>
                        <a:rPr lang="en-US" sz="1200" kern="1200" dirty="0" smtClean="0">
                          <a:solidFill>
                            <a:schemeClr val="dk1"/>
                          </a:solidFill>
                          <a:effectLst/>
                          <a:latin typeface="+mn-lt"/>
                          <a:ea typeface="+mn-ea"/>
                          <a:cs typeface="+mn-cs"/>
                        </a:rPr>
                        <a:t>To get knowledge of graphical software main</a:t>
                      </a:r>
                      <a:r>
                        <a:rPr lang="en-US" sz="1200" kern="1200" baseline="0" dirty="0" smtClean="0">
                          <a:solidFill>
                            <a:schemeClr val="dk1"/>
                          </a:solidFill>
                          <a:effectLst/>
                          <a:latin typeface="+mn-lt"/>
                          <a:ea typeface="+mn-ea"/>
                          <a:cs typeface="+mn-cs"/>
                        </a:rPr>
                        <a:t> functionalities and possibilities</a:t>
                      </a:r>
                      <a:endParaRPr lang="en-US" sz="1200" kern="1200" dirty="0" smtClean="0">
                        <a:solidFill>
                          <a:schemeClr val="dk1"/>
                        </a:solidFill>
                        <a:effectLst/>
                        <a:latin typeface="+mn-lt"/>
                        <a:ea typeface="+mn-ea"/>
                        <a:cs typeface="+mn-cs"/>
                      </a:endParaRPr>
                    </a:p>
                    <a:p>
                      <a:pPr marL="171450" marR="0" indent="-171450" algn="just" defTabSz="914400" rtl="0" eaLnBrk="1" fontAlgn="auto" latinLnBrk="0" hangingPunct="1">
                        <a:lnSpc>
                          <a:spcPct val="100000"/>
                        </a:lnSpc>
                        <a:spcBef>
                          <a:spcPts val="0"/>
                        </a:spcBef>
                        <a:spcAft>
                          <a:spcPts val="0"/>
                        </a:spcAft>
                        <a:buClrTx/>
                        <a:buSzTx/>
                        <a:buFontTx/>
                        <a:buChar char="-"/>
                        <a:tabLst/>
                        <a:defRPr/>
                      </a:pPr>
                      <a:endParaRPr lang="en-GB" sz="1200" kern="1200" baseline="0" dirty="0" smtClean="0">
                        <a:solidFill>
                          <a:schemeClr val="dk1"/>
                        </a:solidFill>
                        <a:effectLst/>
                        <a:latin typeface="+mn-lt"/>
                        <a:ea typeface="+mn-ea"/>
                        <a:cs typeface="+mn-cs"/>
                      </a:endParaRPr>
                    </a:p>
                  </a:txBody>
                  <a:tcPr marL="91214" marR="91214"/>
                </a:tc>
                <a:tc>
                  <a:txBody>
                    <a:bodyPr/>
                    <a:lstStyle/>
                    <a:p>
                      <a:pPr marL="171450" marR="0" lvl="0" indent="-171450" algn="just" defTabSz="914400" rtl="0" eaLnBrk="1" fontAlgn="auto" latinLnBrk="0" hangingPunct="1">
                        <a:lnSpc>
                          <a:spcPct val="100000"/>
                        </a:lnSpc>
                        <a:spcBef>
                          <a:spcPts val="0"/>
                        </a:spcBef>
                        <a:spcAft>
                          <a:spcPts val="0"/>
                        </a:spcAft>
                        <a:buClrTx/>
                        <a:buSzTx/>
                        <a:buFontTx/>
                        <a:buChar char="-"/>
                        <a:tabLst/>
                        <a:defRPr/>
                      </a:pPr>
                      <a:r>
                        <a:rPr lang="en-GB" sz="1200" kern="1200" baseline="0" noProof="0" dirty="0" smtClean="0">
                          <a:solidFill>
                            <a:schemeClr val="dk1"/>
                          </a:solidFill>
                          <a:latin typeface="+mn-lt"/>
                          <a:ea typeface="+mn-ea"/>
                          <a:cs typeface="+mn-cs"/>
                        </a:rPr>
                        <a:t>To relate knitting parameters and the mechanical properties of  the structures to define the better design for the application purpose</a:t>
                      </a:r>
                    </a:p>
                    <a:p>
                      <a:pPr marL="171450" marR="0" lvl="0" indent="-171450" algn="just" defTabSz="914400" rtl="0" eaLnBrk="1" fontAlgn="auto" latinLnBrk="0" hangingPunct="1">
                        <a:lnSpc>
                          <a:spcPct val="100000"/>
                        </a:lnSpc>
                        <a:spcBef>
                          <a:spcPts val="0"/>
                        </a:spcBef>
                        <a:spcAft>
                          <a:spcPts val="0"/>
                        </a:spcAft>
                        <a:buClrTx/>
                        <a:buSzTx/>
                        <a:buFontTx/>
                        <a:buChar char="-"/>
                        <a:tabLst/>
                        <a:defRPr/>
                      </a:pPr>
                      <a:r>
                        <a:rPr lang="en-GB" sz="1200" kern="1200" baseline="0" noProof="0" dirty="0" smtClean="0">
                          <a:solidFill>
                            <a:schemeClr val="dk1"/>
                          </a:solidFill>
                          <a:latin typeface="+mn-lt"/>
                          <a:ea typeface="+mn-ea"/>
                          <a:cs typeface="+mn-cs"/>
                        </a:rPr>
                        <a:t>To set programs for knit fabrics manufacturing accordingly to features, structures and colours combinations </a:t>
                      </a:r>
                    </a:p>
                    <a:p>
                      <a:pPr marL="171450" marR="0" lvl="0" indent="-171450" algn="just" defTabSz="914400" rtl="0" eaLnBrk="1" fontAlgn="auto" latinLnBrk="0" hangingPunct="1">
                        <a:lnSpc>
                          <a:spcPct val="100000"/>
                        </a:lnSpc>
                        <a:spcBef>
                          <a:spcPts val="0"/>
                        </a:spcBef>
                        <a:spcAft>
                          <a:spcPts val="0"/>
                        </a:spcAft>
                        <a:buClrTx/>
                        <a:buSzTx/>
                        <a:buFontTx/>
                        <a:buChar char="-"/>
                        <a:tabLst/>
                        <a:defRPr/>
                      </a:pPr>
                      <a:r>
                        <a:rPr lang="en-GB" sz="1200" kern="1200" baseline="0" noProof="0" dirty="0" smtClean="0">
                          <a:solidFill>
                            <a:schemeClr val="dk1"/>
                          </a:solidFill>
                          <a:latin typeface="+mn-lt"/>
                          <a:ea typeface="+mn-ea"/>
                          <a:cs typeface="+mn-cs"/>
                        </a:rPr>
                        <a:t>To use graphical software to set knit structures, shaped fabrics patterns, and coloured knit motifs</a:t>
                      </a:r>
                    </a:p>
                    <a:p>
                      <a:pPr marL="171450" marR="0" lvl="0" indent="-171450" algn="just" defTabSz="914400" rtl="0" eaLnBrk="1" fontAlgn="auto" latinLnBrk="0" hangingPunct="1">
                        <a:lnSpc>
                          <a:spcPct val="100000"/>
                        </a:lnSpc>
                        <a:spcBef>
                          <a:spcPts val="0"/>
                        </a:spcBef>
                        <a:spcAft>
                          <a:spcPts val="0"/>
                        </a:spcAft>
                        <a:buClrTx/>
                        <a:buSzTx/>
                        <a:buFontTx/>
                        <a:buChar char="-"/>
                        <a:tabLst/>
                        <a:defRPr/>
                      </a:pPr>
                      <a:r>
                        <a:rPr lang="en-GB" sz="1200" kern="1200" baseline="0" noProof="0" dirty="0" smtClean="0">
                          <a:solidFill>
                            <a:schemeClr val="dk1"/>
                          </a:solidFill>
                          <a:latin typeface="+mn-lt"/>
                          <a:ea typeface="+mn-ea"/>
                          <a:cs typeface="+mn-cs"/>
                        </a:rPr>
                        <a:t>To use Sintral program design: panel structure drawing, yarn carrier allocation and knitting set up (i.e. carriage speed, fabric density, fabric take-down)</a:t>
                      </a:r>
                    </a:p>
                  </a:txBody>
                  <a:tcPr marL="91214" marR="91214"/>
                </a:tc>
                <a:tc>
                  <a:txBody>
                    <a:bodyPr/>
                    <a:lstStyle/>
                    <a:p>
                      <a:pPr marL="172800" indent="-172800" algn="just" fontAlgn="base">
                        <a:buFontTx/>
                        <a:buChar char="-"/>
                      </a:pPr>
                      <a:r>
                        <a:rPr lang="en-US" sz="1200" kern="1200" baseline="0" noProof="0" dirty="0" smtClean="0">
                          <a:solidFill>
                            <a:schemeClr val="dk1"/>
                          </a:solidFill>
                          <a:latin typeface="+mn-lt"/>
                          <a:ea typeface="+mn-ea"/>
                          <a:cs typeface="+mn-cs"/>
                        </a:rPr>
                        <a:t>To develop original aesthetics through application of 2 dimensional techniques</a:t>
                      </a:r>
                    </a:p>
                    <a:p>
                      <a:pPr marL="172800" indent="-172800" algn="just" fontAlgn="base">
                        <a:buFontTx/>
                        <a:buChar char="-"/>
                      </a:pPr>
                      <a:r>
                        <a:rPr lang="en-US" sz="1200" kern="1200" baseline="0" noProof="0" dirty="0" smtClean="0">
                          <a:solidFill>
                            <a:schemeClr val="dk1"/>
                          </a:solidFill>
                          <a:latin typeface="+mn-lt"/>
                          <a:ea typeface="+mn-ea"/>
                          <a:cs typeface="+mn-cs"/>
                        </a:rPr>
                        <a:t>To develop creative design outcomes through the combination of materials and processes</a:t>
                      </a:r>
                    </a:p>
                    <a:p>
                      <a:pPr marL="172800" marR="0" lvl="0" indent="-172800" algn="just" defTabSz="914400" rtl="0" eaLnBrk="1" fontAlgn="base" latinLnBrk="0" hangingPunct="1">
                        <a:lnSpc>
                          <a:spcPct val="100000"/>
                        </a:lnSpc>
                        <a:spcBef>
                          <a:spcPts val="0"/>
                        </a:spcBef>
                        <a:spcAft>
                          <a:spcPts val="0"/>
                        </a:spcAft>
                        <a:buClrTx/>
                        <a:buSzTx/>
                        <a:buFontTx/>
                        <a:buChar char="-"/>
                        <a:tabLst/>
                        <a:defRPr/>
                      </a:pPr>
                      <a:r>
                        <a:rPr lang="en-GB" sz="1200" kern="1200" baseline="0" noProof="0" dirty="0" smtClean="0">
                          <a:solidFill>
                            <a:schemeClr val="dk1"/>
                          </a:solidFill>
                          <a:latin typeface="+mn-lt"/>
                          <a:ea typeface="+mn-ea"/>
                          <a:cs typeface="+mn-cs"/>
                        </a:rPr>
                        <a:t>To apply different manufacturing and assembly  technologies, grading details and identifying manufacturing defects </a:t>
                      </a:r>
                    </a:p>
                    <a:p>
                      <a:pPr marL="172800" indent="-172800" algn="just" fontAlgn="base">
                        <a:buFontTx/>
                        <a:buChar char="-"/>
                      </a:pPr>
                      <a:endParaRPr lang="en-US" sz="1200" kern="1200" baseline="0" noProof="0" dirty="0" smtClean="0">
                        <a:solidFill>
                          <a:schemeClr val="dk1"/>
                        </a:solidFill>
                        <a:latin typeface="+mn-lt"/>
                        <a:ea typeface="+mn-ea"/>
                        <a:cs typeface="+mn-cs"/>
                      </a:endParaRPr>
                    </a:p>
                  </a:txBody>
                  <a:tcPr marL="57009" marR="57009" marT="57150" marB="57150"/>
                </a:tc>
                <a:extLst>
                  <a:ext uri="{0D108BD9-81ED-4DB2-BD59-A6C34878D82A}">
                    <a16:rowId xmlns:a16="http://schemas.microsoft.com/office/drawing/2014/main" xmlns="" val="10001"/>
                  </a:ext>
                </a:extLst>
              </a:tr>
            </a:tbl>
          </a:graphicData>
        </a:graphic>
      </p:graphicFrame>
    </p:spTree>
    <p:extLst>
      <p:ext uri="{BB962C8B-B14F-4D97-AF65-F5344CB8AC3E}">
        <p14:creationId xmlns:p14="http://schemas.microsoft.com/office/powerpoint/2010/main" val="3876352847"/>
      </p:ext>
    </p:extLst>
  </p:cSld>
  <p:clrMapOvr>
    <a:masterClrMapping/>
  </p:clrMapOvr>
  <p:transition spd="slow"/>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5" name="Straight Connector 4">
            <a:extLst>
              <a:ext uri="{FF2B5EF4-FFF2-40B4-BE49-F238E27FC236}">
                <a16:creationId xmlns:a16="http://schemas.microsoft.com/office/drawing/2014/main" xmlns="" id="{17D14B7B-A54F-47A0-B518-9431F879B099}"/>
              </a:ext>
            </a:extLst>
          </p:cNvPr>
          <p:cNvCxnSpPr>
            <a:cxnSpLocks/>
          </p:cNvCxnSpPr>
          <p:nvPr/>
        </p:nvCxnSpPr>
        <p:spPr>
          <a:xfrm>
            <a:off x="532080" y="981075"/>
            <a:ext cx="11325712" cy="0"/>
          </a:xfrm>
          <a:prstGeom prst="line">
            <a:avLst/>
          </a:prstGeom>
          <a:ln w="34925" cmpd="dbl">
            <a:solidFill>
              <a:schemeClr val="accent2">
                <a:lumMod val="50000"/>
              </a:schemeClr>
            </a:solidFill>
          </a:ln>
        </p:spPr>
        <p:style>
          <a:lnRef idx="1">
            <a:schemeClr val="accent1"/>
          </a:lnRef>
          <a:fillRef idx="0">
            <a:schemeClr val="accent1"/>
          </a:fillRef>
          <a:effectRef idx="0">
            <a:schemeClr val="accent1"/>
          </a:effectRef>
          <a:fontRef idx="minor">
            <a:schemeClr val="tx1"/>
          </a:fontRef>
        </p:style>
      </p:cxnSp>
      <p:sp>
        <p:nvSpPr>
          <p:cNvPr id="2053" name="AutoShape 2" descr="Резултат с изображение за logo erasmus + knowledge alliances">
            <a:extLst>
              <a:ext uri="{FF2B5EF4-FFF2-40B4-BE49-F238E27FC236}">
                <a16:creationId xmlns:a16="http://schemas.microsoft.com/office/drawing/2014/main" xmlns="" id="{2E545DE9-FE45-4981-8E61-A93BAE9AC6FD}"/>
              </a:ext>
            </a:extLst>
          </p:cNvPr>
          <p:cNvSpPr>
            <a:spLocks noChangeAspect="1" noChangeArrowheads="1"/>
          </p:cNvSpPr>
          <p:nvPr/>
        </p:nvSpPr>
        <p:spPr bwMode="auto">
          <a:xfrm>
            <a:off x="1675420" y="-144463"/>
            <a:ext cx="304046" cy="304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bg-BG" altLang="nl-BE"/>
          </a:p>
        </p:txBody>
      </p:sp>
      <p:pic>
        <p:nvPicPr>
          <p:cNvPr id="2055" name="Picture 3" descr="E:\Disc D\Knowledge Alliances\Logos\ICTTEX-Logo-v6.png">
            <a:extLst>
              <a:ext uri="{FF2B5EF4-FFF2-40B4-BE49-F238E27FC236}">
                <a16:creationId xmlns:a16="http://schemas.microsoft.com/office/drawing/2014/main" xmlns="" id="{2298A085-DBA0-4718-BA43-FAB6BC6E9DD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t="13892" b="12691"/>
          <a:stretch>
            <a:fillRect/>
          </a:stretch>
        </p:blipFill>
        <p:spPr bwMode="auto">
          <a:xfrm>
            <a:off x="9358915" y="282577"/>
            <a:ext cx="2346855" cy="5254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10" name="Straight Connector 9">
            <a:extLst>
              <a:ext uri="{FF2B5EF4-FFF2-40B4-BE49-F238E27FC236}">
                <a16:creationId xmlns:a16="http://schemas.microsoft.com/office/drawing/2014/main" xmlns="" id="{30D1FC39-EFC7-49B2-8530-13D062D723AC}"/>
              </a:ext>
            </a:extLst>
          </p:cNvPr>
          <p:cNvCxnSpPr>
            <a:cxnSpLocks/>
          </p:cNvCxnSpPr>
          <p:nvPr/>
        </p:nvCxnSpPr>
        <p:spPr>
          <a:xfrm>
            <a:off x="532080" y="6021388"/>
            <a:ext cx="11173689" cy="0"/>
          </a:xfrm>
          <a:prstGeom prst="line">
            <a:avLst/>
          </a:prstGeom>
          <a:ln w="34925" cmpd="dbl">
            <a:solidFill>
              <a:schemeClr val="accent2">
                <a:lumMod val="50000"/>
              </a:schemeClr>
            </a:solidFill>
          </a:ln>
        </p:spPr>
        <p:style>
          <a:lnRef idx="1">
            <a:schemeClr val="accent1"/>
          </a:lnRef>
          <a:fillRef idx="0">
            <a:schemeClr val="accent1"/>
          </a:fillRef>
          <a:effectRef idx="0">
            <a:schemeClr val="accent1"/>
          </a:effectRef>
          <a:fontRef idx="minor">
            <a:schemeClr val="tx1"/>
          </a:fontRef>
        </p:style>
      </p:cxnSp>
      <p:pic>
        <p:nvPicPr>
          <p:cNvPr id="2057" name="Picture 2" descr="Резултат с изображение за „co-funded by the erasmus+ programme of the european union logo“">
            <a:extLst>
              <a:ext uri="{FF2B5EF4-FFF2-40B4-BE49-F238E27FC236}">
                <a16:creationId xmlns:a16="http://schemas.microsoft.com/office/drawing/2014/main" xmlns="" id="{418319F3-91B1-47BD-B33D-7DE019548BEF}"/>
              </a:ext>
            </a:extLst>
          </p:cNvPr>
          <p:cNvPicPr>
            <a:picLocks noChangeAspect="1" noChangeArrowheads="1"/>
          </p:cNvPicPr>
          <p:nvPr/>
        </p:nvPicPr>
        <p:blipFill>
          <a:blip r:embed="rId4">
            <a:extLst>
              <a:ext uri="{28A0092B-C50C-407E-A947-70E740481C1C}">
                <a14:useLocalDpi xmlns:a14="http://schemas.microsoft.com/office/drawing/2010/main" val="0"/>
              </a:ext>
            </a:extLst>
          </a:blip>
          <a:srcRect t="-2" b="4472"/>
          <a:stretch>
            <a:fillRect/>
          </a:stretch>
        </p:blipFill>
        <p:spPr bwMode="auto">
          <a:xfrm>
            <a:off x="760115" y="160338"/>
            <a:ext cx="3327087" cy="647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Tijdelijke aanduiding voor dianummer 8">
            <a:extLst>
              <a:ext uri="{FF2B5EF4-FFF2-40B4-BE49-F238E27FC236}">
                <a16:creationId xmlns:a16="http://schemas.microsoft.com/office/drawing/2014/main" xmlns="" id="{31E4DC00-E5D3-43F5-B939-6E468718CE60}"/>
              </a:ext>
            </a:extLst>
          </p:cNvPr>
          <p:cNvSpPr>
            <a:spLocks noGrp="1"/>
          </p:cNvSpPr>
          <p:nvPr>
            <p:ph type="sldNum" sz="quarter" idx="12"/>
          </p:nvPr>
        </p:nvSpPr>
        <p:spPr>
          <a:xfrm>
            <a:off x="8969356" y="6356352"/>
            <a:ext cx="2837762" cy="365125"/>
          </a:xfrm>
        </p:spPr>
        <p:txBody>
          <a:bodyPr/>
          <a:lstStyle/>
          <a:p>
            <a:fld id="{C70E881D-A110-45C1-94FD-A162B8A7ADE9}" type="slidenum">
              <a:rPr lang="en-US" altLang="nl-BE" smtClean="0"/>
              <a:pPr/>
              <a:t>9</a:t>
            </a:fld>
            <a:endParaRPr lang="en-US" altLang="nl-BE"/>
          </a:p>
        </p:txBody>
      </p:sp>
      <p:sp>
        <p:nvSpPr>
          <p:cNvPr id="17" name="Title 2"/>
          <p:cNvSpPr>
            <a:spLocks noGrp="1"/>
          </p:cNvSpPr>
          <p:nvPr/>
        </p:nvSpPr>
        <p:spPr bwMode="auto">
          <a:xfrm>
            <a:off x="556209" y="1143000"/>
            <a:ext cx="10337562" cy="3581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l" rtl="0" eaLnBrk="1" fontAlgn="base" hangingPunct="1">
              <a:spcBef>
                <a:spcPct val="0"/>
              </a:spcBef>
              <a:spcAft>
                <a:spcPct val="0"/>
              </a:spcAft>
              <a:defRPr sz="4400" kern="1200">
                <a:solidFill>
                  <a:srgbClr val="0064F6"/>
                </a:solidFill>
                <a:latin typeface="+mj-lt"/>
                <a:ea typeface="+mj-ea"/>
                <a:cs typeface="+mj-cs"/>
              </a:defRPr>
            </a:lvl1pPr>
            <a:lvl2pPr algn="ctr" rtl="0" eaLnBrk="1" fontAlgn="base" hangingPunct="1">
              <a:spcBef>
                <a:spcPct val="0"/>
              </a:spcBef>
              <a:spcAft>
                <a:spcPct val="0"/>
              </a:spcAft>
              <a:defRPr sz="4400">
                <a:solidFill>
                  <a:schemeClr val="tx1"/>
                </a:solidFill>
                <a:latin typeface="Calibri" pitchFamily="34" charset="0"/>
              </a:defRPr>
            </a:lvl2pPr>
            <a:lvl3pPr algn="ctr" rtl="0" eaLnBrk="1" fontAlgn="base" hangingPunct="1">
              <a:spcBef>
                <a:spcPct val="0"/>
              </a:spcBef>
              <a:spcAft>
                <a:spcPct val="0"/>
              </a:spcAft>
              <a:defRPr sz="4400">
                <a:solidFill>
                  <a:schemeClr val="tx1"/>
                </a:solidFill>
                <a:latin typeface="Calibri" pitchFamily="34" charset="0"/>
              </a:defRPr>
            </a:lvl3pPr>
            <a:lvl4pPr algn="ctr" rtl="0" eaLnBrk="1" fontAlgn="base" hangingPunct="1">
              <a:spcBef>
                <a:spcPct val="0"/>
              </a:spcBef>
              <a:spcAft>
                <a:spcPct val="0"/>
              </a:spcAft>
              <a:defRPr sz="4400">
                <a:solidFill>
                  <a:schemeClr val="tx1"/>
                </a:solidFill>
                <a:latin typeface="Calibri" pitchFamily="34" charset="0"/>
              </a:defRPr>
            </a:lvl4pPr>
            <a:lvl5pPr algn="ctr" rtl="0" eaLnBrk="1" fontAlgn="base" hangingPunct="1">
              <a:spcBef>
                <a:spcPct val="0"/>
              </a:spcBef>
              <a:spcAft>
                <a:spcPct val="0"/>
              </a:spcAft>
              <a:defRPr sz="4400">
                <a:solidFill>
                  <a:schemeClr val="tx1"/>
                </a:solidFill>
                <a:latin typeface="Calibri" pitchFamily="34"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a:lstStyle>
          <a:p>
            <a:r>
              <a:rPr lang="en-US" sz="2000" dirty="0" err="1">
                <a:latin typeface="Arial" pitchFamily="34" charset="0"/>
                <a:cs typeface="Arial" pitchFamily="34" charset="0"/>
              </a:rPr>
              <a:t>Methologies</a:t>
            </a:r>
            <a:r>
              <a:rPr lang="en-US" sz="2000" dirty="0">
                <a:latin typeface="Arial" pitchFamily="34" charset="0"/>
                <a:cs typeface="Arial" pitchFamily="34" charset="0"/>
              </a:rPr>
              <a:t>, process and </a:t>
            </a:r>
            <a:r>
              <a:rPr lang="en-US" sz="2000" dirty="0" err="1">
                <a:latin typeface="Arial" pitchFamily="34" charset="0"/>
                <a:cs typeface="Arial" pitchFamily="34" charset="0"/>
              </a:rPr>
              <a:t>approuches</a:t>
            </a:r>
            <a:r>
              <a:rPr lang="en-US" sz="2000" dirty="0">
                <a:latin typeface="Arial" pitchFamily="34" charset="0"/>
                <a:cs typeface="Arial" pitchFamily="34" charset="0"/>
              </a:rPr>
              <a:t> for developing a new knitted prototyping model. Analysis of knitted structures (3 hours)</a:t>
            </a:r>
          </a:p>
          <a:p>
            <a:pPr algn="just"/>
            <a:r>
              <a:rPr lang="en-US" sz="1800" i="1" dirty="0">
                <a:solidFill>
                  <a:schemeClr val="tx1"/>
                </a:solidFill>
                <a:latin typeface="Arial" pitchFamily="34" charset="0"/>
                <a:cs typeface="Arial" pitchFamily="34" charset="0"/>
              </a:rPr>
              <a:t>The course starts with methodologies for developing a new knitted prototyping model: how to pick a structure, shape </a:t>
            </a:r>
            <a:r>
              <a:rPr lang="en-US" sz="1800" i="1" dirty="0" smtClean="0">
                <a:solidFill>
                  <a:schemeClr val="tx1"/>
                </a:solidFill>
                <a:latin typeface="Arial" pitchFamily="34" charset="0"/>
                <a:cs typeface="Arial" pitchFamily="34" charset="0"/>
              </a:rPr>
              <a:t>construction, </a:t>
            </a:r>
            <a:r>
              <a:rPr lang="en-US" sz="1800" i="1" dirty="0">
                <a:solidFill>
                  <a:schemeClr val="tx1"/>
                </a:solidFill>
                <a:latin typeface="Arial" pitchFamily="34" charset="0"/>
                <a:cs typeface="Arial" pitchFamily="34" charset="0"/>
              </a:rPr>
              <a:t>material choosing, achieving the dimensions. The approaches in the analysis of real knitted structures and their parameters are presented. Techniques for shaping construction and dimension control are considered.</a:t>
            </a:r>
          </a:p>
          <a:p>
            <a:pPr>
              <a:spcBef>
                <a:spcPts val="1200"/>
              </a:spcBef>
            </a:pPr>
            <a:r>
              <a:rPr lang="en-US" sz="2000" dirty="0">
                <a:latin typeface="Arial" pitchFamily="34" charset="0"/>
                <a:cs typeface="Arial" pitchFamily="34" charset="0"/>
              </a:rPr>
              <a:t>Knitwear programing techniques (10 hours)</a:t>
            </a:r>
          </a:p>
          <a:p>
            <a:pPr algn="just">
              <a:spcBef>
                <a:spcPts val="1200"/>
              </a:spcBef>
            </a:pPr>
            <a:r>
              <a:rPr lang="en-US" sz="1800" i="1" dirty="0">
                <a:solidFill>
                  <a:schemeClr val="tx1"/>
                </a:solidFill>
                <a:latin typeface="Arial" pitchFamily="34" charset="0"/>
                <a:cs typeface="Arial" pitchFamily="34" charset="0"/>
              </a:rPr>
              <a:t>In the topic various programming techniques with one of the most popular software Karl Mayer Stoll (Germany) are presented: manual shaping and sizing; shape editors, modules, pattern software intuitive futures; auto-create software; multicolor patterns (jacquard, intarsia, inverse plating, plating, </a:t>
            </a:r>
            <a:r>
              <a:rPr lang="en-US" sz="1800" i="1" dirty="0" err="1">
                <a:solidFill>
                  <a:schemeClr val="tx1"/>
                </a:solidFill>
                <a:latin typeface="Arial" pitchFamily="34" charset="0"/>
                <a:cs typeface="Arial" pitchFamily="34" charset="0"/>
              </a:rPr>
              <a:t>ikat</a:t>
            </a:r>
            <a:r>
              <a:rPr lang="en-US" sz="1800" i="1" dirty="0">
                <a:solidFill>
                  <a:schemeClr val="tx1"/>
                </a:solidFill>
                <a:latin typeface="Arial" pitchFamily="34" charset="0"/>
                <a:cs typeface="Arial" pitchFamily="34" charset="0"/>
              </a:rPr>
              <a:t> and </a:t>
            </a:r>
            <a:r>
              <a:rPr lang="en-US" sz="1800" i="1" dirty="0" err="1">
                <a:solidFill>
                  <a:schemeClr val="tx1"/>
                </a:solidFill>
                <a:latin typeface="Arial" pitchFamily="34" charset="0"/>
                <a:cs typeface="Arial" pitchFamily="34" charset="0"/>
              </a:rPr>
              <a:t>etc</a:t>
            </a:r>
            <a:r>
              <a:rPr lang="en-US" sz="1800" i="1" dirty="0" smtClean="0">
                <a:solidFill>
                  <a:schemeClr val="tx1"/>
                </a:solidFill>
                <a:latin typeface="Arial" pitchFamily="34" charset="0"/>
                <a:cs typeface="Arial" pitchFamily="34" charset="0"/>
              </a:rPr>
              <a:t>).</a:t>
            </a:r>
            <a:endParaRPr lang="en-US" sz="1800" i="1" dirty="0">
              <a:solidFill>
                <a:schemeClr val="tx1"/>
              </a:solidFill>
              <a:latin typeface="Arial" pitchFamily="34" charset="0"/>
              <a:cs typeface="Arial" pitchFamily="34" charset="0"/>
            </a:endParaRPr>
          </a:p>
        </p:txBody>
      </p:sp>
    </p:spTree>
    <p:extLst>
      <p:ext uri="{BB962C8B-B14F-4D97-AF65-F5344CB8AC3E}">
        <p14:creationId xmlns:p14="http://schemas.microsoft.com/office/powerpoint/2010/main" val="3510480123"/>
      </p:ext>
    </p:extLst>
  </p:cSld>
  <p:clrMapOvr>
    <a:masterClrMapping/>
  </p:clrMapOvr>
  <p:transition spd="slow"/>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A6CBF4A20FDBE94BB2087CCEE57117D1" ma:contentTypeVersion="9" ma:contentTypeDescription="Create a new document." ma:contentTypeScope="" ma:versionID="5078574804466b5b44dc1c708c0e174b">
  <xsd:schema xmlns:xsd="http://www.w3.org/2001/XMLSchema" xmlns:xs="http://www.w3.org/2001/XMLSchema" xmlns:p="http://schemas.microsoft.com/office/2006/metadata/properties" xmlns:ns2="ebd4f370-f316-4e65-85b0-192adfc4043b" targetNamespace="http://schemas.microsoft.com/office/2006/metadata/properties" ma:root="true" ma:fieldsID="8c537de2b9c86b11ef6ed1e9ea190d44" ns2:_="">
    <xsd:import namespace="ebd4f370-f316-4e65-85b0-192adfc4043b"/>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AutoTags" minOccurs="0"/>
                <xsd:element ref="ns2:MediaServiceOCR" minOccurs="0"/>
                <xsd:element ref="ns2:MediaServiceGenerationTime" minOccurs="0"/>
                <xsd:element ref="ns2:MediaServiceEventHashCode" minOccurs="0"/>
                <xsd:element ref="ns2:MediaServiceDateTake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bd4f370-f316-4e65-85b0-192adfc4043b"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2" nillable="true" ma:displayName="Tags" ma:internalName="MediaServiceAutoTags"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DateTaken" ma:index="16" nillable="true" ma:displayName="MediaServiceDateTaken" ma:hidden="true" ma:internalName="MediaServiceDateTaken"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86250054-39E3-4D3B-B2C1-A6607905B6AE}"/>
</file>

<file path=customXml/itemProps2.xml><?xml version="1.0" encoding="utf-8"?>
<ds:datastoreItem xmlns:ds="http://schemas.openxmlformats.org/officeDocument/2006/customXml" ds:itemID="{6F5C6817-5873-4EF5-9317-53B5D6660D40}"/>
</file>

<file path=customXml/itemProps3.xml><?xml version="1.0" encoding="utf-8"?>
<ds:datastoreItem xmlns:ds="http://schemas.openxmlformats.org/officeDocument/2006/customXml" ds:itemID="{1D86DEE0-CE41-4925-B2B7-1EDD0C1746F6}"/>
</file>

<file path=docProps/app.xml><?xml version="1.0" encoding="utf-8"?>
<Properties xmlns="http://schemas.openxmlformats.org/officeDocument/2006/extended-properties" xmlns:vt="http://schemas.openxmlformats.org/officeDocument/2006/docPropsVTypes">
  <TotalTime>484</TotalTime>
  <Words>1999</Words>
  <Application>Microsoft Office PowerPoint</Application>
  <PresentationFormat>Custom</PresentationFormat>
  <Paragraphs>223</Paragraphs>
  <Slides>15</Slides>
  <Notes>14</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Hewlett-Packard Company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Daniela</dc:creator>
  <cp:lastModifiedBy>Daniela</cp:lastModifiedBy>
  <cp:revision>10</cp:revision>
  <dcterms:created xsi:type="dcterms:W3CDTF">2021-09-25T10:37:52Z</dcterms:created>
  <dcterms:modified xsi:type="dcterms:W3CDTF">2021-09-27T13:54:20Z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0x010100A6CBF4A20FDBE94BB2087CCEE57117D1</vt:lpwstr>
  </property>
</Properties>
</file>