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video/unknown"/>
  <Override PartName="/ppt/diagrams/data1.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diagrams/layout1.xml" ContentType="application/vnd.openxmlformats-officedocument.drawingml.diagramLayout+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397" r:id="rId2"/>
    <p:sldId id="462" r:id="rId3"/>
    <p:sldId id="433" r:id="rId4"/>
    <p:sldId id="463" r:id="rId5"/>
    <p:sldId id="465" r:id="rId6"/>
    <p:sldId id="466" r:id="rId7"/>
    <p:sldId id="467" r:id="rId8"/>
    <p:sldId id="469" r:id="rId9"/>
    <p:sldId id="478" r:id="rId10"/>
    <p:sldId id="470" r:id="rId11"/>
    <p:sldId id="471" r:id="rId12"/>
    <p:sldId id="479" r:id="rId13"/>
    <p:sldId id="473" r:id="rId14"/>
    <p:sldId id="474" r:id="rId15"/>
    <p:sldId id="475" r:id="rId16"/>
    <p:sldId id="476" r:id="rId17"/>
    <p:sldId id="477" r:id="rId18"/>
    <p:sldId id="468" r:id="rId19"/>
    <p:sldId id="399"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6283" autoAdjust="0"/>
  </p:normalViewPr>
  <p:slideViewPr>
    <p:cSldViewPr>
      <p:cViewPr>
        <p:scale>
          <a:sx n="80" d="100"/>
          <a:sy n="80" d="100"/>
        </p:scale>
        <p:origin x="-1698" y="-7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9F2AD-0627-4F16-9A09-BA9CA65B66B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bg-BG"/>
        </a:p>
      </dgm:t>
    </dgm:pt>
    <dgm:pt modelId="{95342703-A7B5-44F1-9B24-1DB3A9863CFD}">
      <dgm:prSet phldrT="[Text]" custT="1"/>
      <dgm:spPr/>
      <dgm:t>
        <a:bodyPr vert="vert270"/>
        <a:lstStyle/>
        <a:p>
          <a:pPr algn="ctr">
            <a:lnSpc>
              <a:spcPct val="100000"/>
            </a:lnSpc>
            <a:spcBef>
              <a:spcPts val="0"/>
            </a:spcBef>
            <a:spcAft>
              <a:spcPts val="0"/>
            </a:spcAft>
          </a:pPr>
          <a:r>
            <a:rPr lang="en-US" sz="1200" b="1" noProof="0" dirty="0">
              <a:latin typeface="Corbel" pitchFamily="34" charset="0"/>
            </a:rPr>
            <a:t>CURRICULUM</a:t>
          </a:r>
        </a:p>
        <a:p>
          <a:pPr algn="ctr">
            <a:lnSpc>
              <a:spcPct val="100000"/>
            </a:lnSpc>
            <a:spcBef>
              <a:spcPts val="0"/>
            </a:spcBef>
            <a:spcAft>
              <a:spcPts val="0"/>
            </a:spcAft>
          </a:pPr>
          <a:r>
            <a:rPr lang="en-US" sz="1200" noProof="0" dirty="0">
              <a:latin typeface="Corbel" pitchFamily="34" charset="0"/>
            </a:rPr>
            <a:t>Application of ICT in Design of Textile and Clothing </a:t>
          </a:r>
        </a:p>
      </dgm:t>
    </dgm:pt>
    <dgm:pt modelId="{474DF4B3-853A-4124-8BD9-25EB9C8D3DD9}" type="parTrans" cxnId="{4C13119A-46DC-4FDE-BB0C-FBAA8AC67DEF}">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08D8BACD-654B-48AA-A5FF-58560CEF3BAF}" type="sibTrans" cxnId="{4C13119A-46DC-4FDE-BB0C-FBAA8AC67DEF}">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10D57C8C-48E0-4CA4-A143-B41C32C25847}">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000" b="1" noProof="0" dirty="0">
              <a:latin typeface="Corbel" pitchFamily="34" charset="0"/>
            </a:rPr>
            <a:t>MODULE</a:t>
          </a:r>
        </a:p>
        <a:p>
          <a:pPr marL="0" marR="0" indent="0" algn="ctr" defTabSz="914400" eaLnBrk="1" fontAlgn="auto" latinLnBrk="0" hangingPunct="1">
            <a:lnSpc>
              <a:spcPct val="100000"/>
            </a:lnSpc>
            <a:spcBef>
              <a:spcPts val="0"/>
            </a:spcBef>
            <a:spcAft>
              <a:spcPts val="0"/>
            </a:spcAft>
            <a:buClrTx/>
            <a:buSzTx/>
            <a:buFontTx/>
            <a:buNone/>
            <a:tabLst/>
            <a:defRPr/>
          </a:pPr>
          <a:r>
            <a:rPr lang="en-US" sz="1000" b="0" noProof="0" dirty="0">
              <a:latin typeface="Corbel" pitchFamily="34" charset="0"/>
            </a:rPr>
            <a:t>Design and Production of Woven Fabrics</a:t>
          </a:r>
        </a:p>
      </dgm:t>
    </dgm:pt>
    <dgm:pt modelId="{28D9CB7B-1B8D-41E2-9EFC-4294F1C79812}" type="parTrans" cxnId="{8179A53B-ED4E-470A-AB4F-A3E8C9552C07}">
      <dgm:prSet custT="1"/>
      <dgm:spPr/>
      <dgm:t>
        <a:bodyPr/>
        <a:lstStyle/>
        <a:p>
          <a:pPr algn="ctr">
            <a:lnSpc>
              <a:spcPct val="100000"/>
            </a:lnSpc>
            <a:spcBef>
              <a:spcPts val="0"/>
            </a:spcBef>
            <a:spcAft>
              <a:spcPts val="0"/>
            </a:spcAft>
          </a:pPr>
          <a:endParaRPr lang="en-US" sz="1200" noProof="0" dirty="0">
            <a:latin typeface="Corbel" pitchFamily="34" charset="0"/>
          </a:endParaRPr>
        </a:p>
      </dgm:t>
    </dgm:pt>
    <dgm:pt modelId="{BFC3FBD2-A050-4770-A44B-988A6CC5A83F}" type="sibTrans" cxnId="{8179A53B-ED4E-470A-AB4F-A3E8C9552C07}">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B9528BA8-9E64-4DD5-96F1-14E441E0DFBE}">
      <dgm:prSet phldrT="[Tex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noProof="0" dirty="0">
              <a:latin typeface="Corbel" pitchFamily="34" charset="0"/>
            </a:rPr>
            <a:t>Design of Weave Patterns for the Fashion Industry</a:t>
          </a:r>
        </a:p>
      </dgm:t>
    </dgm:pt>
    <dgm:pt modelId="{B4D5D140-87C7-4513-B955-C104BB87F818}" type="parTrans" cxnId="{ABB0CB08-C6B6-4476-A49C-FF2BF0CDA9AA}">
      <dgm:prSet custT="1"/>
      <dgm:spPr/>
      <dgm:t>
        <a:bodyPr/>
        <a:lstStyle/>
        <a:p>
          <a:pPr algn="ctr"/>
          <a:endParaRPr lang="en-US" sz="1200" noProof="0" dirty="0"/>
        </a:p>
      </dgm:t>
    </dgm:pt>
    <dgm:pt modelId="{F727D74F-8624-4368-A18A-34911E1DA1B8}" type="sibTrans" cxnId="{ABB0CB08-C6B6-4476-A49C-FF2BF0CDA9AA}">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8F619FD0-BDAD-46E1-9145-BA2CB5985FAB}">
      <dgm:prSet custT="1"/>
      <dgm:spPr/>
      <dgm:t>
        <a:bodyPr/>
        <a:lstStyle/>
        <a:p>
          <a:pPr algn="ctr">
            <a:lnSpc>
              <a:spcPct val="100000"/>
            </a:lnSpc>
            <a:spcBef>
              <a:spcPts val="0"/>
            </a:spcBef>
            <a:spcAft>
              <a:spcPts val="0"/>
            </a:spcAft>
          </a:pPr>
          <a:r>
            <a:rPr lang="en-US" sz="1000" b="1" noProof="0" dirty="0">
              <a:latin typeface="Corbel" pitchFamily="34" charset="0"/>
            </a:rPr>
            <a:t>MODULE</a:t>
          </a:r>
        </a:p>
        <a:p>
          <a:pPr algn="ctr">
            <a:lnSpc>
              <a:spcPct val="100000"/>
            </a:lnSpc>
            <a:spcBef>
              <a:spcPts val="0"/>
            </a:spcBef>
            <a:spcAft>
              <a:spcPts val="0"/>
            </a:spcAft>
          </a:pPr>
          <a:r>
            <a:rPr lang="en-US" sz="1000" noProof="0" dirty="0">
              <a:latin typeface="Corbel" pitchFamily="34" charset="0"/>
            </a:rPr>
            <a:t>ICT</a:t>
          </a:r>
        </a:p>
      </dgm:t>
    </dgm:pt>
    <dgm:pt modelId="{945A30AC-519D-4002-877A-5AB17A23BEA1}" type="parTrans" cxnId="{6DF96576-F739-4E61-8905-854D2F47FD20}">
      <dgm:prSet custT="1"/>
      <dgm:spPr/>
      <dgm:t>
        <a:bodyPr/>
        <a:lstStyle/>
        <a:p>
          <a:pPr algn="ctr">
            <a:lnSpc>
              <a:spcPct val="100000"/>
            </a:lnSpc>
            <a:spcBef>
              <a:spcPts val="0"/>
            </a:spcBef>
            <a:spcAft>
              <a:spcPts val="0"/>
            </a:spcAft>
          </a:pPr>
          <a:endParaRPr lang="en-US" sz="1200" noProof="0" dirty="0">
            <a:latin typeface="Corbel" pitchFamily="34" charset="0"/>
          </a:endParaRPr>
        </a:p>
      </dgm:t>
    </dgm:pt>
    <dgm:pt modelId="{437D5EFA-67E5-4BB8-898B-6EFCEE892634}" type="sibTrans" cxnId="{6DF96576-F739-4E61-8905-854D2F47FD20}">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EF95A42E-E0C0-4956-96B8-77EDC2959F83}">
      <dgm:prSet custT="1"/>
      <dgm:spPr/>
      <dgm:t>
        <a:bodyPr/>
        <a:lstStyle/>
        <a:p>
          <a:pPr algn="ctr">
            <a:lnSpc>
              <a:spcPct val="100000"/>
            </a:lnSpc>
            <a:spcBef>
              <a:spcPts val="0"/>
            </a:spcBef>
            <a:spcAft>
              <a:spcPts val="0"/>
            </a:spcAft>
          </a:pPr>
          <a:r>
            <a:rPr lang="en-US" sz="1000" b="1" noProof="0" dirty="0">
              <a:latin typeface="Corbel" pitchFamily="34" charset="0"/>
            </a:rPr>
            <a:t>MODULE</a:t>
          </a:r>
        </a:p>
        <a:p>
          <a:pPr algn="ctr">
            <a:lnSpc>
              <a:spcPct val="100000"/>
            </a:lnSpc>
            <a:spcBef>
              <a:spcPts val="0"/>
            </a:spcBef>
            <a:spcAft>
              <a:spcPts val="0"/>
            </a:spcAft>
          </a:pPr>
          <a:r>
            <a:rPr lang="en-US" sz="1000" b="0" noProof="0" dirty="0">
              <a:latin typeface="Corbel" pitchFamily="34" charset="0"/>
            </a:rPr>
            <a:t>Finishing, Printing and Functionalization</a:t>
          </a:r>
        </a:p>
      </dgm:t>
    </dgm:pt>
    <dgm:pt modelId="{7512D9E1-2C15-4BDC-BB1C-4F2DDDCC142A}" type="parTrans" cxnId="{13AE881D-E322-4C69-9C83-7C134B12F87F}">
      <dgm:prSet custT="1"/>
      <dgm:spPr/>
      <dgm:t>
        <a:bodyPr/>
        <a:lstStyle/>
        <a:p>
          <a:pPr algn="ctr">
            <a:lnSpc>
              <a:spcPct val="100000"/>
            </a:lnSpc>
            <a:spcBef>
              <a:spcPts val="0"/>
            </a:spcBef>
            <a:spcAft>
              <a:spcPts val="0"/>
            </a:spcAft>
          </a:pPr>
          <a:endParaRPr lang="en-US" sz="1200" noProof="0" dirty="0">
            <a:latin typeface="Corbel" pitchFamily="34" charset="0"/>
          </a:endParaRPr>
        </a:p>
      </dgm:t>
    </dgm:pt>
    <dgm:pt modelId="{7C486EDE-7050-462B-9488-AC4A95C6F776}" type="sibTrans" cxnId="{13AE881D-E322-4C69-9C83-7C134B12F87F}">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4A69CFE5-20AF-45DA-A6B8-5EED4CABCC21}">
      <dgm:prSet custT="1"/>
      <dgm:spPr/>
      <dgm:t>
        <a:bodyPr/>
        <a:lstStyle/>
        <a:p>
          <a:pPr algn="ctr">
            <a:lnSpc>
              <a:spcPct val="100000"/>
            </a:lnSpc>
            <a:spcBef>
              <a:spcPts val="0"/>
            </a:spcBef>
            <a:spcAft>
              <a:spcPts val="0"/>
            </a:spcAft>
          </a:pPr>
          <a:r>
            <a:rPr lang="en-US" sz="1000" b="1" noProof="0" dirty="0">
              <a:latin typeface="Corbel" pitchFamily="34" charset="0"/>
            </a:rPr>
            <a:t>MODULE</a:t>
          </a:r>
        </a:p>
        <a:p>
          <a:pPr algn="ctr">
            <a:lnSpc>
              <a:spcPct val="100000"/>
            </a:lnSpc>
            <a:spcBef>
              <a:spcPts val="0"/>
            </a:spcBef>
            <a:spcAft>
              <a:spcPts val="0"/>
            </a:spcAft>
          </a:pPr>
          <a:r>
            <a:rPr lang="en-US" sz="1000" b="0" noProof="0" dirty="0"/>
            <a:t>Industrial Engineering, Quality Control and Management</a:t>
          </a:r>
          <a:endParaRPr lang="en-US" sz="1000" b="0" noProof="0" dirty="0">
            <a:latin typeface="Corbel" pitchFamily="34" charset="0"/>
          </a:endParaRPr>
        </a:p>
      </dgm:t>
    </dgm:pt>
    <dgm:pt modelId="{621D55D3-14DF-4807-B6C4-F896057F5FF2}" type="parTrans" cxnId="{D5686A21-9EFE-4022-A6A9-734F7C08EF99}">
      <dgm:prSet custT="1"/>
      <dgm:spPr/>
      <dgm:t>
        <a:bodyPr/>
        <a:lstStyle/>
        <a:p>
          <a:pPr algn="ctr">
            <a:lnSpc>
              <a:spcPct val="100000"/>
            </a:lnSpc>
            <a:spcBef>
              <a:spcPts val="0"/>
            </a:spcBef>
            <a:spcAft>
              <a:spcPts val="0"/>
            </a:spcAft>
          </a:pPr>
          <a:endParaRPr lang="en-US" sz="1200" noProof="0" dirty="0">
            <a:latin typeface="Corbel" pitchFamily="34" charset="0"/>
          </a:endParaRPr>
        </a:p>
      </dgm:t>
    </dgm:pt>
    <dgm:pt modelId="{41A78877-9C0F-4FFD-8748-FF9CFDFA1F72}" type="sibTrans" cxnId="{D5686A21-9EFE-4022-A6A9-734F7C08EF99}">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44362B2B-68ED-4EE9-A9CA-275E413D005A}">
      <dgm:prSet custT="1"/>
      <dgm:spPr/>
      <dgm:t>
        <a:bodyPr/>
        <a:lstStyle/>
        <a:p>
          <a:pPr algn="ctr">
            <a:lnSpc>
              <a:spcPct val="100000"/>
            </a:lnSpc>
            <a:spcBef>
              <a:spcPts val="0"/>
            </a:spcBef>
            <a:spcAft>
              <a:spcPts val="0"/>
            </a:spcAft>
          </a:pPr>
          <a:r>
            <a:rPr lang="en-US" sz="1000" b="1" noProof="0" dirty="0">
              <a:latin typeface="Corbel" pitchFamily="34" charset="0"/>
            </a:rPr>
            <a:t>MODULE</a:t>
          </a:r>
        </a:p>
        <a:p>
          <a:pPr algn="ctr">
            <a:lnSpc>
              <a:spcPct val="100000"/>
            </a:lnSpc>
            <a:spcBef>
              <a:spcPts val="0"/>
            </a:spcBef>
            <a:spcAft>
              <a:spcPts val="0"/>
            </a:spcAft>
          </a:pPr>
          <a:r>
            <a:rPr lang="en-US" sz="1000" noProof="0" dirty="0">
              <a:latin typeface="Corbel" pitchFamily="34" charset="0"/>
            </a:rPr>
            <a:t>Design and Production of Knitwear</a:t>
          </a:r>
        </a:p>
      </dgm:t>
    </dgm:pt>
    <dgm:pt modelId="{16869FD1-24CA-4B58-B067-5182EF7B445C}" type="parTrans" cxnId="{25D43996-A1CF-4021-AF70-E38C1AF6F00A}">
      <dgm:prSet custT="1"/>
      <dgm:spPr/>
      <dgm:t>
        <a:bodyPr/>
        <a:lstStyle/>
        <a:p>
          <a:pPr algn="ctr">
            <a:lnSpc>
              <a:spcPct val="100000"/>
            </a:lnSpc>
            <a:spcBef>
              <a:spcPts val="0"/>
            </a:spcBef>
            <a:spcAft>
              <a:spcPts val="0"/>
            </a:spcAft>
          </a:pPr>
          <a:endParaRPr lang="en-US" sz="1200" noProof="0" dirty="0">
            <a:latin typeface="Corbel" pitchFamily="34" charset="0"/>
          </a:endParaRPr>
        </a:p>
      </dgm:t>
    </dgm:pt>
    <dgm:pt modelId="{869B324D-AD9E-4477-A3C7-643770F831BA}" type="sibTrans" cxnId="{25D43996-A1CF-4021-AF70-E38C1AF6F00A}">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02F0AA20-5120-49E2-A0FF-E1BEBCB37A91}">
      <dgm:prSet custT="1"/>
      <dgm:spPr/>
      <dgm:t>
        <a:bodyPr/>
        <a:lstStyle/>
        <a:p>
          <a:pPr algn="ctr">
            <a:lnSpc>
              <a:spcPct val="100000"/>
            </a:lnSpc>
            <a:spcBef>
              <a:spcPts val="0"/>
            </a:spcBef>
            <a:spcAft>
              <a:spcPts val="0"/>
            </a:spcAft>
          </a:pPr>
          <a:r>
            <a:rPr lang="en-US" sz="1000" b="1" noProof="0" dirty="0">
              <a:latin typeface="Corbel" pitchFamily="34" charset="0"/>
            </a:rPr>
            <a:t>MODULE</a:t>
          </a:r>
        </a:p>
        <a:p>
          <a:pPr algn="ctr">
            <a:lnSpc>
              <a:spcPct val="100000"/>
            </a:lnSpc>
            <a:spcBef>
              <a:spcPts val="0"/>
            </a:spcBef>
            <a:spcAft>
              <a:spcPts val="0"/>
            </a:spcAft>
          </a:pPr>
          <a:r>
            <a:rPr lang="en-US" sz="1000" b="0" noProof="0" dirty="0">
              <a:latin typeface="Corbel" pitchFamily="34" charset="0"/>
            </a:rPr>
            <a:t>Apparel Design and Production</a:t>
          </a:r>
        </a:p>
      </dgm:t>
    </dgm:pt>
    <dgm:pt modelId="{531186D0-49BC-4574-BB37-7BB3884D5E45}" type="parTrans" cxnId="{A36C0556-0C8C-491A-98A4-F5F29564883F}">
      <dgm:prSet custT="1"/>
      <dgm:spPr/>
      <dgm:t>
        <a:bodyPr/>
        <a:lstStyle/>
        <a:p>
          <a:pPr algn="ctr">
            <a:lnSpc>
              <a:spcPct val="100000"/>
            </a:lnSpc>
            <a:spcBef>
              <a:spcPts val="0"/>
            </a:spcBef>
            <a:spcAft>
              <a:spcPts val="0"/>
            </a:spcAft>
          </a:pPr>
          <a:endParaRPr lang="en-US" sz="1200" noProof="0" dirty="0">
            <a:latin typeface="Corbel" pitchFamily="34" charset="0"/>
          </a:endParaRPr>
        </a:p>
      </dgm:t>
    </dgm:pt>
    <dgm:pt modelId="{49430C4C-22A0-444D-8FF5-B38D7F578610}" type="sibTrans" cxnId="{A36C0556-0C8C-491A-98A4-F5F29564883F}">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0DAAAA9B-B0A0-4EE0-9E1D-2F700DEB9827}">
      <dgm:prSet phldrT="[Text]" custT="1"/>
      <dgm:spPr/>
      <dgm:t>
        <a:bodyPr/>
        <a:lstStyle/>
        <a:p>
          <a:pPr algn="ctr">
            <a:lnSpc>
              <a:spcPct val="100000"/>
            </a:lnSpc>
            <a:spcBef>
              <a:spcPts val="0"/>
            </a:spcBef>
            <a:spcAft>
              <a:spcPts val="0"/>
            </a:spcAft>
          </a:pPr>
          <a:r>
            <a:rPr lang="en-US" sz="1000" b="1" noProof="0" dirty="0">
              <a:latin typeface="Corbel" pitchFamily="34" charset="0"/>
            </a:rPr>
            <a:t>MODULE</a:t>
          </a:r>
        </a:p>
        <a:p>
          <a:pPr algn="ctr">
            <a:lnSpc>
              <a:spcPct val="100000"/>
            </a:lnSpc>
            <a:spcBef>
              <a:spcPts val="0"/>
            </a:spcBef>
            <a:spcAft>
              <a:spcPts val="0"/>
            </a:spcAft>
          </a:pPr>
          <a:r>
            <a:rPr lang="en-US" sz="1000" b="0" noProof="0" dirty="0">
              <a:effectLst/>
              <a:latin typeface="Calibri"/>
              <a:ea typeface="Calibri"/>
              <a:cs typeface="Times New Roman"/>
            </a:rPr>
            <a:t>Design and Production of Technical, Smart and Intelligent Textiles</a:t>
          </a:r>
          <a:endParaRPr lang="en-US" sz="1000" b="0" noProof="0" dirty="0">
            <a:latin typeface="Corbel" pitchFamily="34" charset="0"/>
          </a:endParaRPr>
        </a:p>
      </dgm:t>
    </dgm:pt>
    <dgm:pt modelId="{41757185-61A1-4434-9056-4098A548D9DB}" type="parTrans" cxnId="{6E931036-9445-419E-AB5F-E78F5F02EEA2}">
      <dgm:prSet custT="1"/>
      <dgm:spPr/>
      <dgm:t>
        <a:bodyPr/>
        <a:lstStyle/>
        <a:p>
          <a:pPr algn="ctr">
            <a:lnSpc>
              <a:spcPct val="100000"/>
            </a:lnSpc>
            <a:spcBef>
              <a:spcPts val="0"/>
            </a:spcBef>
            <a:spcAft>
              <a:spcPts val="0"/>
            </a:spcAft>
          </a:pPr>
          <a:endParaRPr lang="en-US" sz="1200" noProof="0" dirty="0">
            <a:latin typeface="Corbel" pitchFamily="34" charset="0"/>
          </a:endParaRPr>
        </a:p>
      </dgm:t>
    </dgm:pt>
    <dgm:pt modelId="{C0303926-BB73-4BD6-99F1-8A28EC5F7BE7}" type="sibTrans" cxnId="{6E931036-9445-419E-AB5F-E78F5F02EEA2}">
      <dgm:prSet/>
      <dgm:spPr/>
      <dgm:t>
        <a:bodyPr/>
        <a:lstStyle/>
        <a:p>
          <a:pPr algn="ctr">
            <a:lnSpc>
              <a:spcPct val="100000"/>
            </a:lnSpc>
            <a:spcBef>
              <a:spcPts val="0"/>
            </a:spcBef>
            <a:spcAft>
              <a:spcPts val="0"/>
            </a:spcAft>
          </a:pPr>
          <a:endParaRPr lang="en-US" sz="1200" noProof="0" dirty="0">
            <a:latin typeface="Corbel" pitchFamily="34" charset="0"/>
          </a:endParaRPr>
        </a:p>
      </dgm:t>
    </dgm:pt>
    <dgm:pt modelId="{D36F887B-B750-43D2-BBD6-7AF0CD9CC363}">
      <dgm:prSet custT="1"/>
      <dgm:spPr/>
      <dgm:t>
        <a:bodyPr/>
        <a:lstStyle/>
        <a:p>
          <a:pPr algn="ctr"/>
          <a:r>
            <a:rPr lang="en-US" sz="1000" b="1" noProof="0" dirty="0">
              <a:latin typeface="Corbel" pitchFamily="34" charset="0"/>
            </a:rPr>
            <a:t>MODULE</a:t>
          </a:r>
        </a:p>
        <a:p>
          <a:pPr algn="ctr"/>
          <a:r>
            <a:rPr lang="en-US" sz="1000" b="0" noProof="0" dirty="0"/>
            <a:t>Entrepreneurship</a:t>
          </a:r>
          <a:endParaRPr lang="en-US" sz="1000" b="0" noProof="0" dirty="0">
            <a:latin typeface="Corbel" pitchFamily="34" charset="0"/>
          </a:endParaRPr>
        </a:p>
      </dgm:t>
    </dgm:pt>
    <dgm:pt modelId="{5C15E35D-8567-4D7F-B6B9-57942B5BF98E}" type="parTrans" cxnId="{0DE86901-BCF5-4D7C-AF9D-516FA947065D}">
      <dgm:prSet custT="1"/>
      <dgm:spPr/>
      <dgm:t>
        <a:bodyPr/>
        <a:lstStyle/>
        <a:p>
          <a:pPr algn="ctr"/>
          <a:endParaRPr lang="en-US" sz="1200" noProof="0" dirty="0"/>
        </a:p>
      </dgm:t>
    </dgm:pt>
    <dgm:pt modelId="{6EF283B3-8AA8-4AB7-9A2F-BBAA3265E6E7}" type="sibTrans" cxnId="{0DE86901-BCF5-4D7C-AF9D-516FA947065D}">
      <dgm:prSet/>
      <dgm:spPr/>
      <dgm:t>
        <a:bodyPr/>
        <a:lstStyle/>
        <a:p>
          <a:pPr algn="ctr"/>
          <a:endParaRPr lang="en-US" sz="1200" noProof="0" dirty="0"/>
        </a:p>
      </dgm:t>
    </dgm:pt>
    <dgm:pt modelId="{F6C08F9A-BDC0-401D-8C95-18C0852EE11B}">
      <dgm:prSe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b="0" noProof="0" dirty="0"/>
            <a:t>Design and Technologies for Weft and Warp Knitwear Production</a:t>
          </a:r>
        </a:p>
      </dgm:t>
    </dgm:pt>
    <dgm:pt modelId="{068BFEDF-9B04-406E-BE3E-1D95374F2143}" type="parTrans" cxnId="{A1AB249E-8C92-4ABC-A4EA-9F77DBD16711}">
      <dgm:prSet custT="1"/>
      <dgm:spPr/>
      <dgm:t>
        <a:bodyPr/>
        <a:lstStyle/>
        <a:p>
          <a:pPr algn="ctr"/>
          <a:endParaRPr lang="en-US" sz="1200" noProof="0" dirty="0"/>
        </a:p>
      </dgm:t>
    </dgm:pt>
    <dgm:pt modelId="{8BB9BDEC-81FF-4AB2-A1EA-1D835B7BE468}" type="sibTrans" cxnId="{A1AB249E-8C92-4ABC-A4EA-9F77DBD16711}">
      <dgm:prSet/>
      <dgm:spPr/>
      <dgm:t>
        <a:bodyPr/>
        <a:lstStyle/>
        <a:p>
          <a:pPr algn="ctr"/>
          <a:endParaRPr lang="en-US" sz="1200" noProof="0" dirty="0"/>
        </a:p>
      </dgm:t>
    </dgm:pt>
    <dgm:pt modelId="{08587E24-3FD7-4A89-96EA-7AA8175EBD65}">
      <dgm:prSe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b="0" noProof="0" dirty="0" smtClean="0"/>
            <a:t>Flat </a:t>
          </a:r>
          <a:r>
            <a:rPr lang="en-US" sz="900" b="0" noProof="0" dirty="0"/>
            <a:t>Knitting Machine </a:t>
          </a:r>
          <a:r>
            <a:rPr lang="en-US" sz="900" b="0" noProof="0" dirty="0" smtClean="0"/>
            <a:t>programming for </a:t>
          </a:r>
          <a:r>
            <a:rPr lang="en-US" sz="900" b="0" noProof="0" dirty="0"/>
            <a:t>Fabrics and 2D Shaped Fabrics</a:t>
          </a:r>
        </a:p>
      </dgm:t>
    </dgm:pt>
    <dgm:pt modelId="{C6E6703D-A378-4F52-BBB3-C4BDB2C38109}" type="parTrans" cxnId="{0A5D84D3-878C-4692-B47A-BD78B8BBC29F}">
      <dgm:prSet custT="1"/>
      <dgm:spPr/>
      <dgm:t>
        <a:bodyPr/>
        <a:lstStyle/>
        <a:p>
          <a:pPr algn="ctr"/>
          <a:endParaRPr lang="en-US" sz="1200" noProof="0" dirty="0"/>
        </a:p>
      </dgm:t>
    </dgm:pt>
    <dgm:pt modelId="{7CE9A823-F988-405C-B5D3-8A09EC400B46}" type="sibTrans" cxnId="{0A5D84D3-878C-4692-B47A-BD78B8BBC29F}">
      <dgm:prSet/>
      <dgm:spPr/>
      <dgm:t>
        <a:bodyPr/>
        <a:lstStyle/>
        <a:p>
          <a:pPr algn="ctr"/>
          <a:endParaRPr lang="en-US" sz="1200" noProof="0" dirty="0"/>
        </a:p>
      </dgm:t>
    </dgm:pt>
    <dgm:pt modelId="{0B910D70-2457-4838-9C50-8CB7A503E754}">
      <dgm:prSe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b="0" noProof="0" dirty="0" smtClean="0"/>
            <a:t>Flat </a:t>
          </a:r>
          <a:r>
            <a:rPr lang="en-US" sz="900" b="0" noProof="0" dirty="0"/>
            <a:t>Knitting </a:t>
          </a:r>
          <a:r>
            <a:rPr lang="en-US" sz="900" b="0" noProof="0" dirty="0" smtClean="0"/>
            <a:t>Machine programming  </a:t>
          </a:r>
          <a:r>
            <a:rPr lang="en-US" sz="900" b="0" noProof="0" dirty="0"/>
            <a:t>for 3D Knitwear</a:t>
          </a:r>
        </a:p>
      </dgm:t>
    </dgm:pt>
    <dgm:pt modelId="{8E183AD8-AE29-4DD3-B0E4-A53D6E9F139E}" type="parTrans" cxnId="{1F94CAFD-B2DB-4383-8F7F-985C1EE32AAC}">
      <dgm:prSet custT="1"/>
      <dgm:spPr/>
      <dgm:t>
        <a:bodyPr/>
        <a:lstStyle/>
        <a:p>
          <a:pPr algn="ctr"/>
          <a:endParaRPr lang="en-US" sz="1200" noProof="0" dirty="0"/>
        </a:p>
      </dgm:t>
    </dgm:pt>
    <dgm:pt modelId="{32A6856C-9ECE-4402-A196-3E8B4694A71D}" type="sibTrans" cxnId="{1F94CAFD-B2DB-4383-8F7F-985C1EE32AAC}">
      <dgm:prSet/>
      <dgm:spPr/>
      <dgm:t>
        <a:bodyPr/>
        <a:lstStyle/>
        <a:p>
          <a:pPr algn="ctr"/>
          <a:endParaRPr lang="en-US" sz="1200" noProof="0" dirty="0"/>
        </a:p>
      </dgm:t>
    </dgm:pt>
    <dgm:pt modelId="{1226E77B-A4FB-4B29-A6F9-8972AC17E365}">
      <dgm:prSe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b="0" noProof="0" dirty="0"/>
            <a:t>3D </a:t>
          </a:r>
          <a:r>
            <a:rPr lang="en-US" sz="900" b="0" noProof="0" dirty="0" smtClean="0"/>
            <a:t>Simulation</a:t>
          </a:r>
          <a:endParaRPr lang="en-US" sz="900" noProof="0" dirty="0"/>
        </a:p>
      </dgm:t>
    </dgm:pt>
    <dgm:pt modelId="{2180558A-E653-4E53-BF78-479B4DFCD4E1}" type="parTrans" cxnId="{41D2CFBD-EDB4-4842-AF52-8F8E92BDAA0D}">
      <dgm:prSet/>
      <dgm:spPr/>
      <dgm:t>
        <a:bodyPr/>
        <a:lstStyle/>
        <a:p>
          <a:pPr algn="ctr"/>
          <a:endParaRPr lang="en-US" noProof="0" dirty="0"/>
        </a:p>
      </dgm:t>
    </dgm:pt>
    <dgm:pt modelId="{24BCD0EB-A095-4238-971C-05769D93EDCE}" type="sibTrans" cxnId="{41D2CFBD-EDB4-4842-AF52-8F8E92BDAA0D}">
      <dgm:prSet/>
      <dgm:spPr/>
      <dgm:t>
        <a:bodyPr/>
        <a:lstStyle/>
        <a:p>
          <a:pPr algn="ctr"/>
          <a:endParaRPr lang="en-US" noProof="0" dirty="0"/>
        </a:p>
      </dgm:t>
    </dgm:pt>
    <dgm:pt modelId="{04BD8897-145C-4E78-9CD3-3584CE468341}">
      <dgm:prSe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noProof="0" dirty="0">
              <a:latin typeface="Corbel" pitchFamily="34" charset="0"/>
            </a:rPr>
            <a:t>ICT </a:t>
          </a:r>
          <a:r>
            <a:rPr lang="en-US" sz="900" noProof="0" dirty="0" smtClean="0">
              <a:latin typeface="Corbel" pitchFamily="34" charset="0"/>
            </a:rPr>
            <a:t> </a:t>
          </a:r>
          <a:r>
            <a:rPr lang="en-US" sz="900" noProof="0" dirty="0">
              <a:latin typeface="Corbel" pitchFamily="34" charset="0"/>
            </a:rPr>
            <a:t>in Apparel Production</a:t>
          </a:r>
          <a:endParaRPr lang="en-US" sz="900" noProof="0" dirty="0"/>
        </a:p>
      </dgm:t>
    </dgm:pt>
    <dgm:pt modelId="{58B6638E-FBDF-40A6-A00F-CBD7F444003F}" type="parTrans" cxnId="{0B2144F2-F281-4FEB-ACC1-80F7F94D962C}">
      <dgm:prSet/>
      <dgm:spPr/>
      <dgm:t>
        <a:bodyPr/>
        <a:lstStyle/>
        <a:p>
          <a:pPr algn="ctr"/>
          <a:endParaRPr lang="en-US" noProof="0" dirty="0"/>
        </a:p>
      </dgm:t>
    </dgm:pt>
    <dgm:pt modelId="{46F41342-CC80-452C-AA81-60D9B59F5B16}" type="sibTrans" cxnId="{0B2144F2-F281-4FEB-ACC1-80F7F94D962C}">
      <dgm:prSet/>
      <dgm:spPr/>
      <dgm:t>
        <a:bodyPr/>
        <a:lstStyle/>
        <a:p>
          <a:pPr algn="ctr"/>
          <a:endParaRPr lang="en-US" noProof="0" dirty="0"/>
        </a:p>
      </dgm:t>
    </dgm:pt>
    <dgm:pt modelId="{56BE77FA-0DBD-4543-825F-333BD77E8C7E}">
      <dgm:prSet custT="1"/>
      <dgm:spPr/>
      <dgm:t>
        <a:bodyPr/>
        <a:lstStyle/>
        <a:p>
          <a:pPr algn="ctr">
            <a:lnSpc>
              <a:spcPct val="100000"/>
            </a:lnSpc>
            <a:spcBef>
              <a:spcPts val="0"/>
            </a:spcBef>
            <a:spcAft>
              <a:spcPts val="0"/>
            </a:spcAft>
          </a:pPr>
          <a:r>
            <a:rPr lang="en-US" sz="900" b="1" noProof="0" dirty="0" smtClean="0">
              <a:latin typeface="Corbel" pitchFamily="34" charset="0"/>
            </a:rPr>
            <a:t>COURSE</a:t>
          </a:r>
        </a:p>
        <a:p>
          <a:pPr algn="ctr">
            <a:lnSpc>
              <a:spcPct val="100000"/>
            </a:lnSpc>
            <a:spcBef>
              <a:spcPts val="0"/>
            </a:spcBef>
            <a:spcAft>
              <a:spcPts val="0"/>
            </a:spcAft>
          </a:pPr>
          <a:r>
            <a:rPr lang="en-US" sz="900" noProof="0" dirty="0" smtClean="0">
              <a:latin typeface="Corbel" pitchFamily="34" charset="0"/>
            </a:rPr>
            <a:t>Smart and Intelligent Textiles</a:t>
          </a:r>
          <a:endParaRPr lang="en-US" sz="900" noProof="0" dirty="0">
            <a:latin typeface="Corbel" pitchFamily="34" charset="0"/>
          </a:endParaRPr>
        </a:p>
      </dgm:t>
    </dgm:pt>
    <dgm:pt modelId="{75B5F394-0ABB-4503-8F49-0B7C54EA6786}" type="parTrans" cxnId="{A7B1740D-9D4D-4F63-B868-4375891026BB}">
      <dgm:prSet/>
      <dgm:spPr/>
      <dgm:t>
        <a:bodyPr/>
        <a:lstStyle/>
        <a:p>
          <a:pPr algn="ctr"/>
          <a:endParaRPr lang="en-US" noProof="0" dirty="0"/>
        </a:p>
      </dgm:t>
    </dgm:pt>
    <dgm:pt modelId="{8A97265B-FBC8-4EAA-A1B2-0FBE9DDDADD8}" type="sibTrans" cxnId="{A7B1740D-9D4D-4F63-B868-4375891026BB}">
      <dgm:prSet/>
      <dgm:spPr/>
      <dgm:t>
        <a:bodyPr/>
        <a:lstStyle/>
        <a:p>
          <a:pPr algn="ctr"/>
          <a:endParaRPr lang="en-US" noProof="0" dirty="0"/>
        </a:p>
      </dgm:t>
    </dgm:pt>
    <dgm:pt modelId="{81F681C1-4CC6-4EA3-A4C0-01B44E6B2F63}">
      <dgm:prSet custT="1"/>
      <dgm:spPr/>
      <dgm:t>
        <a:bodyPr/>
        <a:lstStyle/>
        <a:p>
          <a:pPr algn="ctr">
            <a:lnSpc>
              <a:spcPct val="100000"/>
            </a:lnSpc>
            <a:spcBef>
              <a:spcPts val="0"/>
            </a:spcBef>
            <a:spcAft>
              <a:spcPts val="0"/>
            </a:spcAft>
          </a:pPr>
          <a:r>
            <a:rPr lang="en-US" sz="900" b="1" noProof="0" dirty="0" smtClean="0">
              <a:latin typeface="Corbel" pitchFamily="34" charset="0"/>
            </a:rPr>
            <a:t>COURSE</a:t>
          </a:r>
        </a:p>
        <a:p>
          <a:pPr algn="ctr">
            <a:lnSpc>
              <a:spcPct val="100000"/>
            </a:lnSpc>
            <a:spcBef>
              <a:spcPts val="0"/>
            </a:spcBef>
            <a:spcAft>
              <a:spcPts val="0"/>
            </a:spcAft>
          </a:pPr>
          <a:r>
            <a:rPr lang="en-US" sz="900" b="0" noProof="0" dirty="0" smtClean="0">
              <a:latin typeface="Corbel" pitchFamily="34" charset="0"/>
            </a:rPr>
            <a:t>Technical Textiles: Construction and Testing</a:t>
          </a:r>
          <a:endParaRPr lang="en-US" sz="900" b="0" noProof="0" dirty="0">
            <a:latin typeface="Corbel" pitchFamily="34" charset="0"/>
          </a:endParaRPr>
        </a:p>
      </dgm:t>
    </dgm:pt>
    <dgm:pt modelId="{D75B4191-B6C4-47DE-8C73-431A7A883D2D}" type="parTrans" cxnId="{27DB055E-7B49-4E8A-92EC-10C08E3CE4A2}">
      <dgm:prSet/>
      <dgm:spPr/>
      <dgm:t>
        <a:bodyPr/>
        <a:lstStyle/>
        <a:p>
          <a:pPr algn="ctr"/>
          <a:endParaRPr lang="en-US" noProof="0" dirty="0"/>
        </a:p>
      </dgm:t>
    </dgm:pt>
    <dgm:pt modelId="{9794BD0C-B4F8-4BE3-AC6B-507B553A4BE9}" type="sibTrans" cxnId="{27DB055E-7B49-4E8A-92EC-10C08E3CE4A2}">
      <dgm:prSet/>
      <dgm:spPr/>
      <dgm:t>
        <a:bodyPr/>
        <a:lstStyle/>
        <a:p>
          <a:pPr algn="ctr"/>
          <a:endParaRPr lang="en-US" noProof="0" dirty="0"/>
        </a:p>
      </dgm:t>
    </dgm:pt>
    <dgm:pt modelId="{CE453E00-64C4-4262-931D-CBED3BDD05AF}">
      <dgm:prSet custT="1"/>
      <dgm:spPr/>
      <dgm:t>
        <a:bodyPr/>
        <a:lstStyle/>
        <a:p>
          <a:pPr algn="ctr">
            <a:lnSpc>
              <a:spcPct val="100000"/>
            </a:lnSpc>
            <a:spcBef>
              <a:spcPts val="0"/>
            </a:spcBef>
            <a:spcAft>
              <a:spcPts val="0"/>
            </a:spcAft>
          </a:pPr>
          <a:r>
            <a:rPr lang="en-US" sz="900" b="1" noProof="0" dirty="0" smtClean="0">
              <a:latin typeface="Corbel" pitchFamily="34" charset="0"/>
            </a:rPr>
            <a:t>COURSE</a:t>
          </a:r>
        </a:p>
        <a:p>
          <a:pPr algn="ctr">
            <a:lnSpc>
              <a:spcPct val="100000"/>
            </a:lnSpc>
            <a:spcBef>
              <a:spcPts val="0"/>
            </a:spcBef>
            <a:spcAft>
              <a:spcPts val="0"/>
            </a:spcAft>
          </a:pPr>
          <a:r>
            <a:rPr lang="en-US" sz="900" b="0" noProof="0" dirty="0" smtClean="0">
              <a:latin typeface="Corbel" pitchFamily="34" charset="0"/>
            </a:rPr>
            <a:t>Basic principles of textile printing</a:t>
          </a:r>
          <a:endParaRPr lang="en-US" sz="900" b="0" noProof="0" dirty="0">
            <a:latin typeface="Corbel" pitchFamily="34" charset="0"/>
          </a:endParaRPr>
        </a:p>
      </dgm:t>
    </dgm:pt>
    <dgm:pt modelId="{DBCAA3C8-0FD0-4340-851E-36747891D394}" type="parTrans" cxnId="{D0E55EE0-DA45-4E56-90C1-F8D86A3E77C2}">
      <dgm:prSet/>
      <dgm:spPr/>
      <dgm:t>
        <a:bodyPr/>
        <a:lstStyle/>
        <a:p>
          <a:pPr algn="ctr"/>
          <a:endParaRPr lang="en-US" noProof="0" dirty="0"/>
        </a:p>
      </dgm:t>
    </dgm:pt>
    <dgm:pt modelId="{C0EA3D09-8125-46F1-A2BB-2DBC56FBEA4C}" type="sibTrans" cxnId="{D0E55EE0-DA45-4E56-90C1-F8D86A3E77C2}">
      <dgm:prSet/>
      <dgm:spPr/>
      <dgm:t>
        <a:bodyPr/>
        <a:lstStyle/>
        <a:p>
          <a:pPr algn="ctr"/>
          <a:endParaRPr lang="en-US" noProof="0" dirty="0"/>
        </a:p>
      </dgm:t>
    </dgm:pt>
    <dgm:pt modelId="{11C51852-A004-4B4C-BF77-3EA24E5C7132}">
      <dgm:prSet custT="1"/>
      <dgm:spPr/>
      <dgm:t>
        <a:bodyPr/>
        <a:lstStyle/>
        <a:p>
          <a:pPr algn="ctr">
            <a:lnSpc>
              <a:spcPct val="100000"/>
            </a:lnSpc>
            <a:spcBef>
              <a:spcPts val="0"/>
            </a:spcBef>
            <a:spcAft>
              <a:spcPts val="0"/>
            </a:spcAft>
          </a:pPr>
          <a:r>
            <a:rPr lang="en-US" sz="1000" noProof="0" dirty="0" smtClean="0"/>
            <a:t>COURSE</a:t>
          </a:r>
        </a:p>
        <a:p>
          <a:pPr algn="ctr">
            <a:lnSpc>
              <a:spcPct val="100000"/>
            </a:lnSpc>
            <a:spcBef>
              <a:spcPts val="0"/>
            </a:spcBef>
            <a:spcAft>
              <a:spcPts val="0"/>
            </a:spcAft>
          </a:pPr>
          <a:r>
            <a:rPr lang="en-US" sz="900" b="0" noProof="0" dirty="0" smtClean="0">
              <a:latin typeface="Corbel" pitchFamily="34" charset="0"/>
            </a:rPr>
            <a:t>Finishing in the function of digital printing</a:t>
          </a:r>
          <a:endParaRPr lang="en-US" sz="900" b="0" noProof="0" dirty="0">
            <a:latin typeface="Corbel" pitchFamily="34" charset="0"/>
          </a:endParaRPr>
        </a:p>
      </dgm:t>
    </dgm:pt>
    <dgm:pt modelId="{EB858684-18CD-4B33-A0EA-417FF51163C4}" type="parTrans" cxnId="{32BBEC78-3DDF-4320-8EC5-D6E346BAF139}">
      <dgm:prSet/>
      <dgm:spPr/>
      <dgm:t>
        <a:bodyPr/>
        <a:lstStyle/>
        <a:p>
          <a:pPr algn="ctr"/>
          <a:endParaRPr lang="en-US" noProof="0" dirty="0"/>
        </a:p>
      </dgm:t>
    </dgm:pt>
    <dgm:pt modelId="{A8D11946-05FC-479B-B451-A420EE8802CD}" type="sibTrans" cxnId="{32BBEC78-3DDF-4320-8EC5-D6E346BAF139}">
      <dgm:prSet/>
      <dgm:spPr/>
      <dgm:t>
        <a:bodyPr/>
        <a:lstStyle/>
        <a:p>
          <a:pPr algn="ctr"/>
          <a:endParaRPr lang="en-US" noProof="0" dirty="0"/>
        </a:p>
      </dgm:t>
    </dgm:pt>
    <dgm:pt modelId="{8DE4B98F-C512-4A43-ADB8-707AF27B8CB5}">
      <dgm:prSet custT="1"/>
      <dgm:spPr/>
      <dgm:t>
        <a:bodyPr/>
        <a:lstStyle/>
        <a:p>
          <a:pPr algn="ctr">
            <a:lnSpc>
              <a:spcPct val="100000"/>
            </a:lnSpc>
            <a:spcBef>
              <a:spcPts val="0"/>
            </a:spcBef>
            <a:spcAft>
              <a:spcPts val="0"/>
            </a:spcAft>
          </a:pPr>
          <a:r>
            <a:rPr lang="en-US" sz="1000" b="1" noProof="0" dirty="0" smtClean="0"/>
            <a:t>COURSE</a:t>
          </a:r>
        </a:p>
        <a:p>
          <a:pPr algn="ctr">
            <a:lnSpc>
              <a:spcPct val="100000"/>
            </a:lnSpc>
            <a:spcBef>
              <a:spcPts val="0"/>
            </a:spcBef>
            <a:spcAft>
              <a:spcPts val="0"/>
            </a:spcAft>
          </a:pPr>
          <a:r>
            <a:rPr lang="en-US" sz="900" b="0" noProof="0" dirty="0" smtClean="0">
              <a:latin typeface="Corbel" pitchFamily="34" charset="0"/>
            </a:rPr>
            <a:t>Information technologies for quality control</a:t>
          </a:r>
          <a:endParaRPr lang="en-US" sz="900" b="0" noProof="0" dirty="0">
            <a:latin typeface="Corbel" pitchFamily="34" charset="0"/>
          </a:endParaRPr>
        </a:p>
      </dgm:t>
    </dgm:pt>
    <dgm:pt modelId="{84CB9E34-2C5B-465E-A561-0E5C45C8AFFB}" type="parTrans" cxnId="{276F8C47-DAAF-4349-8AA2-EC12D1FBCC1E}">
      <dgm:prSet/>
      <dgm:spPr/>
      <dgm:t>
        <a:bodyPr/>
        <a:lstStyle/>
        <a:p>
          <a:pPr algn="ctr"/>
          <a:endParaRPr lang="en-US" noProof="0" dirty="0"/>
        </a:p>
      </dgm:t>
    </dgm:pt>
    <dgm:pt modelId="{0CCCDA13-437F-471E-9535-244A5CF66210}" type="sibTrans" cxnId="{276F8C47-DAAF-4349-8AA2-EC12D1FBCC1E}">
      <dgm:prSet/>
      <dgm:spPr/>
      <dgm:t>
        <a:bodyPr/>
        <a:lstStyle/>
        <a:p>
          <a:pPr algn="ctr"/>
          <a:endParaRPr lang="en-US" noProof="0" dirty="0"/>
        </a:p>
      </dgm:t>
    </dgm:pt>
    <dgm:pt modelId="{386B8036-414D-4C62-AF83-F07B12D7E33A}">
      <dgm:prSet custT="1"/>
      <dgm:spPr/>
      <dgm:t>
        <a:bodyPr/>
        <a:lstStyle/>
        <a:p>
          <a:pPr algn="ctr">
            <a:lnSpc>
              <a:spcPct val="100000"/>
            </a:lnSpc>
            <a:spcBef>
              <a:spcPts val="0"/>
            </a:spcBef>
            <a:spcAft>
              <a:spcPts val="0"/>
            </a:spcAft>
          </a:pPr>
          <a:endParaRPr lang="en-US" sz="1000" noProof="0" dirty="0"/>
        </a:p>
      </dgm:t>
    </dgm:pt>
    <dgm:pt modelId="{54695C24-D304-4C5B-BA40-E2954D3E989C}" type="parTrans" cxnId="{9F73A629-A916-4C07-BC54-BC54BC4EA371}">
      <dgm:prSet/>
      <dgm:spPr/>
      <dgm:t>
        <a:bodyPr/>
        <a:lstStyle/>
        <a:p>
          <a:pPr algn="ctr"/>
          <a:endParaRPr lang="en-US" noProof="0" dirty="0"/>
        </a:p>
      </dgm:t>
    </dgm:pt>
    <dgm:pt modelId="{91F0F437-FD60-40E0-A7B6-5CEDD45F628B}" type="sibTrans" cxnId="{9F73A629-A916-4C07-BC54-BC54BC4EA371}">
      <dgm:prSet/>
      <dgm:spPr/>
      <dgm:t>
        <a:bodyPr/>
        <a:lstStyle/>
        <a:p>
          <a:pPr algn="ctr"/>
          <a:endParaRPr lang="en-US" noProof="0" dirty="0"/>
        </a:p>
      </dgm:t>
    </dgm:pt>
    <dgm:pt modelId="{C54FD610-5DC2-489D-A75C-9ECABF64A52C}">
      <dgm:prSe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noProof="0" dirty="0" smtClean="0"/>
            <a:t>Introduction to </a:t>
          </a:r>
          <a:r>
            <a:rPr lang="en-US" sz="900" noProof="0" dirty="0"/>
            <a:t>ICT (Basic digital skills</a:t>
          </a:r>
          <a:r>
            <a:rPr lang="en-US" sz="900" noProof="0" dirty="0" smtClean="0"/>
            <a:t>)</a:t>
          </a:r>
        </a:p>
      </dgm:t>
    </dgm:pt>
    <dgm:pt modelId="{01553166-6195-4E2A-B5A5-8A48D02339C8}" type="parTrans" cxnId="{3E1EABED-C6DA-4912-B4BA-0E40B648A15D}">
      <dgm:prSet/>
      <dgm:spPr/>
      <dgm:t>
        <a:bodyPr/>
        <a:lstStyle/>
        <a:p>
          <a:pPr algn="ctr"/>
          <a:endParaRPr lang="en-US" noProof="0" dirty="0"/>
        </a:p>
      </dgm:t>
    </dgm:pt>
    <dgm:pt modelId="{5E9F139F-105F-4F06-8FA9-0E8F584EFA70}" type="sibTrans" cxnId="{3E1EABED-C6DA-4912-B4BA-0E40B648A15D}">
      <dgm:prSet/>
      <dgm:spPr/>
      <dgm:t>
        <a:bodyPr/>
        <a:lstStyle/>
        <a:p>
          <a:pPr algn="ctr"/>
          <a:endParaRPr lang="en-US" noProof="0" dirty="0"/>
        </a:p>
      </dgm:t>
    </dgm:pt>
    <dgm:pt modelId="{21DCC75C-3EEE-420C-AB9F-6D1B0278ECC8}">
      <dgm:prSe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noProof="0" dirty="0"/>
            <a:t>ICT in textile and fashion industry</a:t>
          </a:r>
        </a:p>
      </dgm:t>
    </dgm:pt>
    <dgm:pt modelId="{CE63F9D9-FCE2-4FE3-8814-24E8177BC29C}" type="parTrans" cxnId="{5E6A7678-765E-44F8-92C8-7281D4B3EC14}">
      <dgm:prSet/>
      <dgm:spPr/>
      <dgm:t>
        <a:bodyPr/>
        <a:lstStyle/>
        <a:p>
          <a:pPr algn="ctr"/>
          <a:endParaRPr lang="en-US" noProof="0" dirty="0"/>
        </a:p>
      </dgm:t>
    </dgm:pt>
    <dgm:pt modelId="{D5C70DC9-7357-4510-B036-DAB4C930679A}" type="sibTrans" cxnId="{5E6A7678-765E-44F8-92C8-7281D4B3EC14}">
      <dgm:prSet/>
      <dgm:spPr/>
      <dgm:t>
        <a:bodyPr/>
        <a:lstStyle/>
        <a:p>
          <a:pPr algn="ctr"/>
          <a:endParaRPr lang="en-US" noProof="0" dirty="0"/>
        </a:p>
      </dgm:t>
    </dgm:pt>
    <dgm:pt modelId="{FB06CAE4-8392-4DB4-8686-AFE020813478}">
      <dgm:prSet custT="1"/>
      <dgm:spPr/>
      <dgm:t>
        <a:bodyPr/>
        <a:lstStyle/>
        <a:p>
          <a:pPr algn="ctr">
            <a:lnSpc>
              <a:spcPct val="100000"/>
            </a:lnSpc>
            <a:spcBef>
              <a:spcPts val="0"/>
            </a:spcBef>
            <a:spcAft>
              <a:spcPts val="0"/>
            </a:spcAft>
          </a:pPr>
          <a:r>
            <a:rPr lang="en-US" sz="900" b="1" noProof="0" dirty="0">
              <a:latin typeface="Corbel" pitchFamily="34" charset="0"/>
            </a:rPr>
            <a:t>COURSE</a:t>
          </a:r>
        </a:p>
        <a:p>
          <a:pPr algn="ctr">
            <a:lnSpc>
              <a:spcPct val="100000"/>
            </a:lnSpc>
            <a:spcBef>
              <a:spcPts val="0"/>
            </a:spcBef>
            <a:spcAft>
              <a:spcPts val="0"/>
            </a:spcAft>
          </a:pPr>
          <a:r>
            <a:rPr lang="en-US" sz="900" b="0" noProof="0" dirty="0"/>
            <a:t>Basic </a:t>
          </a:r>
          <a:r>
            <a:rPr lang="en-US" sz="900" b="0" noProof="0" dirty="0" smtClean="0"/>
            <a:t>Entrepreneurial skills</a:t>
          </a:r>
          <a:endParaRPr lang="en-US" sz="900" b="0" noProof="0" dirty="0">
            <a:solidFill>
              <a:srgbClr val="FF0000"/>
            </a:solidFill>
          </a:endParaRPr>
        </a:p>
      </dgm:t>
    </dgm:pt>
    <dgm:pt modelId="{37FFA80A-52FC-4EDD-9B4D-0192AC1A518F}" type="parTrans" cxnId="{95CBCD46-9912-42AD-B8CD-4536A7F24FB9}">
      <dgm:prSet/>
      <dgm:spPr/>
      <dgm:t>
        <a:bodyPr/>
        <a:lstStyle/>
        <a:p>
          <a:pPr algn="ctr"/>
          <a:endParaRPr lang="en-US" noProof="0" dirty="0"/>
        </a:p>
      </dgm:t>
    </dgm:pt>
    <dgm:pt modelId="{6E84D41F-FC5C-43FA-A8C4-3C2FCE835D4E}" type="sibTrans" cxnId="{95CBCD46-9912-42AD-B8CD-4536A7F24FB9}">
      <dgm:prSet/>
      <dgm:spPr/>
      <dgm:t>
        <a:bodyPr/>
        <a:lstStyle/>
        <a:p>
          <a:pPr algn="ctr"/>
          <a:endParaRPr lang="en-US" noProof="0" dirty="0"/>
        </a:p>
      </dgm:t>
    </dgm:pt>
    <dgm:pt modelId="{D7B40DD3-D8FC-0A4F-A029-5CEEE54F8427}">
      <dgm:prSet custT="1"/>
      <dgm:spPr/>
      <dgm:t>
        <a:bodyPr/>
        <a:lstStyle/>
        <a:p>
          <a:pPr algn="ctr">
            <a:lnSpc>
              <a:spcPct val="100000"/>
            </a:lnSpc>
            <a:spcBef>
              <a:spcPts val="0"/>
            </a:spcBef>
            <a:spcAft>
              <a:spcPts val="0"/>
            </a:spcAft>
          </a:pPr>
          <a:r>
            <a:rPr lang="en-US" sz="900" b="0" noProof="0" dirty="0"/>
            <a:t>COURSE</a:t>
          </a:r>
        </a:p>
        <a:p>
          <a:pPr algn="ctr">
            <a:lnSpc>
              <a:spcPct val="100000"/>
            </a:lnSpc>
            <a:spcBef>
              <a:spcPts val="0"/>
            </a:spcBef>
            <a:spcAft>
              <a:spcPts val="0"/>
            </a:spcAft>
          </a:pPr>
          <a:r>
            <a:rPr lang="en-US" sz="900" b="0" noProof="0" dirty="0"/>
            <a:t>Entrepreneurship in TCI (textile and clothing industry)</a:t>
          </a:r>
        </a:p>
      </dgm:t>
    </dgm:pt>
    <dgm:pt modelId="{1E08984A-9178-A44D-AB78-107CAD896EEF}" type="parTrans" cxnId="{F6D14DF8-8D0D-0944-AF98-22080AD3C7F9}">
      <dgm:prSet/>
      <dgm:spPr/>
      <dgm:t>
        <a:bodyPr/>
        <a:lstStyle/>
        <a:p>
          <a:pPr algn="ctr"/>
          <a:endParaRPr lang="it-IT"/>
        </a:p>
      </dgm:t>
    </dgm:pt>
    <dgm:pt modelId="{B42E22F5-205B-C748-AEFE-B9ED089D63E9}" type="sibTrans" cxnId="{F6D14DF8-8D0D-0944-AF98-22080AD3C7F9}">
      <dgm:prSet/>
      <dgm:spPr/>
      <dgm:t>
        <a:bodyPr/>
        <a:lstStyle/>
        <a:p>
          <a:pPr algn="ctr"/>
          <a:endParaRPr lang="it-IT"/>
        </a:p>
      </dgm:t>
    </dgm:pt>
    <dgm:pt modelId="{9721BBF2-718A-B747-8E3C-BA8FC3F1FF51}">
      <dgm:prSet custT="1"/>
      <dgm:spPr/>
      <dgm:t>
        <a:bodyPr/>
        <a:lstStyle/>
        <a:p>
          <a:pPr algn="ctr">
            <a:lnSpc>
              <a:spcPct val="100000"/>
            </a:lnSpc>
            <a:spcBef>
              <a:spcPts val="0"/>
            </a:spcBef>
            <a:spcAft>
              <a:spcPts val="0"/>
            </a:spcAft>
          </a:pPr>
          <a:r>
            <a:rPr lang="en-US" sz="900" b="1" noProof="0" dirty="0" smtClean="0">
              <a:latin typeface="Corbel" pitchFamily="34" charset="0"/>
            </a:rPr>
            <a:t>COURSE</a:t>
          </a:r>
        </a:p>
        <a:p>
          <a:pPr algn="ctr">
            <a:lnSpc>
              <a:spcPct val="100000"/>
            </a:lnSpc>
            <a:spcBef>
              <a:spcPts val="0"/>
            </a:spcBef>
            <a:spcAft>
              <a:spcPts val="0"/>
            </a:spcAft>
          </a:pPr>
          <a:r>
            <a:rPr lang="en-US" sz="900" noProof="0" dirty="0" smtClean="0">
              <a:latin typeface="Corbel" pitchFamily="34" charset="0"/>
            </a:rPr>
            <a:t>2D CAD Pattern Making</a:t>
          </a:r>
          <a:endParaRPr lang="en-US" sz="900" noProof="0" dirty="0">
            <a:latin typeface="Corbel" pitchFamily="34" charset="0"/>
          </a:endParaRPr>
        </a:p>
      </dgm:t>
    </dgm:pt>
    <dgm:pt modelId="{F976C28D-A1EE-6547-B878-CA7152CC806F}" type="parTrans" cxnId="{9083E0B0-E8EF-2743-9691-10C33BAB3D28}">
      <dgm:prSet/>
      <dgm:spPr/>
      <dgm:t>
        <a:bodyPr/>
        <a:lstStyle/>
        <a:p>
          <a:pPr algn="ctr"/>
          <a:endParaRPr lang="it-IT"/>
        </a:p>
      </dgm:t>
    </dgm:pt>
    <dgm:pt modelId="{8E08DB4D-75A9-ED42-A36A-E5032C1DE94C}" type="sibTrans" cxnId="{9083E0B0-E8EF-2743-9691-10C33BAB3D28}">
      <dgm:prSet/>
      <dgm:spPr/>
      <dgm:t>
        <a:bodyPr/>
        <a:lstStyle/>
        <a:p>
          <a:pPr algn="ctr"/>
          <a:endParaRPr lang="it-IT"/>
        </a:p>
      </dgm:t>
    </dgm:pt>
    <dgm:pt modelId="{7920A96A-7279-7F4B-A875-2E35CB2B20F2}">
      <dgm:prSet custT="1"/>
      <dgm:spPr/>
      <dgm:t>
        <a:bodyPr/>
        <a:lstStyle/>
        <a:p>
          <a:pPr algn="ctr">
            <a:lnSpc>
              <a:spcPct val="100000"/>
            </a:lnSpc>
            <a:spcBef>
              <a:spcPts val="0"/>
            </a:spcBef>
            <a:spcAft>
              <a:spcPts val="0"/>
            </a:spcAft>
          </a:pPr>
          <a:r>
            <a:rPr lang="en-US" sz="1000" b="1" noProof="0" dirty="0" smtClean="0"/>
            <a:t>COURSE</a:t>
          </a:r>
        </a:p>
        <a:p>
          <a:pPr algn="ctr">
            <a:lnSpc>
              <a:spcPct val="100000"/>
            </a:lnSpc>
            <a:spcBef>
              <a:spcPts val="0"/>
            </a:spcBef>
            <a:spcAft>
              <a:spcPts val="0"/>
            </a:spcAft>
          </a:pPr>
          <a:r>
            <a:rPr lang="en-US" sz="900" b="0" noProof="0" dirty="0" smtClean="0">
              <a:latin typeface="Corbel" pitchFamily="34" charset="0"/>
            </a:rPr>
            <a:t>Novel trends in textile functionalization</a:t>
          </a:r>
          <a:endParaRPr lang="en-US" sz="900" b="0" noProof="0" dirty="0">
            <a:latin typeface="Corbel" pitchFamily="34" charset="0"/>
          </a:endParaRPr>
        </a:p>
      </dgm:t>
    </dgm:pt>
    <dgm:pt modelId="{384B9A30-0FD4-924D-9378-CBF184660E1A}" type="parTrans" cxnId="{ABBBF5DF-EF21-9040-83CD-C4B0E1781B0F}">
      <dgm:prSet/>
      <dgm:spPr/>
      <dgm:t>
        <a:bodyPr/>
        <a:lstStyle/>
        <a:p>
          <a:pPr algn="ctr"/>
          <a:endParaRPr lang="it-IT"/>
        </a:p>
      </dgm:t>
    </dgm:pt>
    <dgm:pt modelId="{05A09A3C-57E7-C54D-A55F-DA9BC0A98DCF}" type="sibTrans" cxnId="{ABBBF5DF-EF21-9040-83CD-C4B0E1781B0F}">
      <dgm:prSet/>
      <dgm:spPr/>
      <dgm:t>
        <a:bodyPr/>
        <a:lstStyle/>
        <a:p>
          <a:pPr algn="ctr"/>
          <a:endParaRPr lang="it-IT"/>
        </a:p>
      </dgm:t>
    </dgm:pt>
    <dgm:pt modelId="{BBC841C2-5619-44D7-8262-5885DA0C2DA8}" type="pres">
      <dgm:prSet presAssocID="{B8D9F2AD-0627-4F16-9A09-BA9CA65B66B8}" presName="diagram" presStyleCnt="0">
        <dgm:presLayoutVars>
          <dgm:chPref val="1"/>
          <dgm:dir/>
          <dgm:animOne val="branch"/>
          <dgm:animLvl val="lvl"/>
          <dgm:resizeHandles val="exact"/>
        </dgm:presLayoutVars>
      </dgm:prSet>
      <dgm:spPr/>
      <dgm:t>
        <a:bodyPr/>
        <a:lstStyle/>
        <a:p>
          <a:endParaRPr lang="it-IT"/>
        </a:p>
      </dgm:t>
    </dgm:pt>
    <dgm:pt modelId="{5B5E60BD-97BC-47F5-B548-A9131E03177D}" type="pres">
      <dgm:prSet presAssocID="{95342703-A7B5-44F1-9B24-1DB3A9863CFD}" presName="root1" presStyleCnt="0"/>
      <dgm:spPr/>
    </dgm:pt>
    <dgm:pt modelId="{BC710AEB-CA6A-4088-A5EA-0AA88EDF5B01}" type="pres">
      <dgm:prSet presAssocID="{95342703-A7B5-44F1-9B24-1DB3A9863CFD}" presName="LevelOneTextNode" presStyleLbl="node0" presStyleIdx="0" presStyleCnt="1" custScaleX="58010" custScaleY="565429" custLinFactNeighborX="-8988" custLinFactNeighborY="-4663">
        <dgm:presLayoutVars>
          <dgm:chPref val="3"/>
        </dgm:presLayoutVars>
      </dgm:prSet>
      <dgm:spPr/>
      <dgm:t>
        <a:bodyPr/>
        <a:lstStyle/>
        <a:p>
          <a:endParaRPr lang="it-IT"/>
        </a:p>
      </dgm:t>
    </dgm:pt>
    <dgm:pt modelId="{F01F9D7A-0A62-447D-9200-BD4B71D559B2}" type="pres">
      <dgm:prSet presAssocID="{95342703-A7B5-44F1-9B24-1DB3A9863CFD}" presName="level2hierChild" presStyleCnt="0"/>
      <dgm:spPr/>
    </dgm:pt>
    <dgm:pt modelId="{1E5C2EA0-331F-48F8-8AB4-2F9FCDEAB364}" type="pres">
      <dgm:prSet presAssocID="{28D9CB7B-1B8D-41E2-9EFC-4294F1C79812}" presName="conn2-1" presStyleLbl="parChTrans1D2" presStyleIdx="0" presStyleCnt="8"/>
      <dgm:spPr/>
      <dgm:t>
        <a:bodyPr/>
        <a:lstStyle/>
        <a:p>
          <a:endParaRPr lang="it-IT"/>
        </a:p>
      </dgm:t>
    </dgm:pt>
    <dgm:pt modelId="{15021B71-51CE-41C3-A0FE-A0A293ADE008}" type="pres">
      <dgm:prSet presAssocID="{28D9CB7B-1B8D-41E2-9EFC-4294F1C79812}" presName="connTx" presStyleLbl="parChTrans1D2" presStyleIdx="0" presStyleCnt="8"/>
      <dgm:spPr/>
      <dgm:t>
        <a:bodyPr/>
        <a:lstStyle/>
        <a:p>
          <a:endParaRPr lang="it-IT"/>
        </a:p>
      </dgm:t>
    </dgm:pt>
    <dgm:pt modelId="{ED28742C-B696-43E6-B270-E47F0F9A02AD}" type="pres">
      <dgm:prSet presAssocID="{10D57C8C-48E0-4CA4-A143-B41C32C25847}" presName="root2" presStyleCnt="0"/>
      <dgm:spPr/>
    </dgm:pt>
    <dgm:pt modelId="{388A69D1-44F9-42D1-B888-C09E82F8A514}" type="pres">
      <dgm:prSet presAssocID="{10D57C8C-48E0-4CA4-A143-B41C32C25847}" presName="LevelTwoTextNode" presStyleLbl="node2" presStyleIdx="0" presStyleCnt="8" custScaleX="174599" custScaleY="71106" custLinFactNeighborX="1926" custLinFactNeighborY="4362">
        <dgm:presLayoutVars>
          <dgm:chPref val="3"/>
        </dgm:presLayoutVars>
      </dgm:prSet>
      <dgm:spPr/>
      <dgm:t>
        <a:bodyPr/>
        <a:lstStyle/>
        <a:p>
          <a:endParaRPr lang="it-IT"/>
        </a:p>
      </dgm:t>
    </dgm:pt>
    <dgm:pt modelId="{921E7C62-40FA-414A-B4ED-9C819F14E58B}" type="pres">
      <dgm:prSet presAssocID="{10D57C8C-48E0-4CA4-A143-B41C32C25847}" presName="level3hierChild" presStyleCnt="0"/>
      <dgm:spPr/>
    </dgm:pt>
    <dgm:pt modelId="{4A8212B6-A6EA-4590-A0FD-122001B077AB}" type="pres">
      <dgm:prSet presAssocID="{B4D5D140-87C7-4513-B955-C104BB87F818}" presName="conn2-1" presStyleLbl="parChTrans1D3" presStyleIdx="0" presStyleCnt="18" custScaleX="2000000" custScaleY="2000000"/>
      <dgm:spPr/>
      <dgm:t>
        <a:bodyPr/>
        <a:lstStyle/>
        <a:p>
          <a:endParaRPr lang="it-IT"/>
        </a:p>
      </dgm:t>
    </dgm:pt>
    <dgm:pt modelId="{39357421-C81B-4486-87B7-00F68D579C9A}" type="pres">
      <dgm:prSet presAssocID="{B4D5D140-87C7-4513-B955-C104BB87F818}" presName="connTx" presStyleLbl="parChTrans1D3" presStyleIdx="0" presStyleCnt="18"/>
      <dgm:spPr/>
      <dgm:t>
        <a:bodyPr/>
        <a:lstStyle/>
        <a:p>
          <a:endParaRPr lang="it-IT"/>
        </a:p>
      </dgm:t>
    </dgm:pt>
    <dgm:pt modelId="{11036561-C02F-4974-B97A-E13D26FAC71D}" type="pres">
      <dgm:prSet presAssocID="{B9528BA8-9E64-4DD5-96F1-14E441E0DFBE}" presName="root2" presStyleCnt="0"/>
      <dgm:spPr/>
    </dgm:pt>
    <dgm:pt modelId="{45641198-0198-442A-8AFF-F1AD090E18F0}" type="pres">
      <dgm:prSet presAssocID="{B9528BA8-9E64-4DD5-96F1-14E441E0DFBE}" presName="LevelTwoTextNode" presStyleLbl="node3" presStyleIdx="0" presStyleCnt="18" custScaleX="321164" custScaleY="53519" custLinFactNeighborX="6489" custLinFactNeighborY="-4886">
        <dgm:presLayoutVars>
          <dgm:chPref val="3"/>
        </dgm:presLayoutVars>
      </dgm:prSet>
      <dgm:spPr/>
      <dgm:t>
        <a:bodyPr/>
        <a:lstStyle/>
        <a:p>
          <a:endParaRPr lang="it-IT"/>
        </a:p>
      </dgm:t>
    </dgm:pt>
    <dgm:pt modelId="{FA0B29D3-6E61-4A7B-B423-2BE80C9A6E69}" type="pres">
      <dgm:prSet presAssocID="{B9528BA8-9E64-4DD5-96F1-14E441E0DFBE}" presName="level3hierChild" presStyleCnt="0"/>
      <dgm:spPr/>
    </dgm:pt>
    <dgm:pt modelId="{7A108248-94BA-43C9-B17F-05DDF122F235}" type="pres">
      <dgm:prSet presAssocID="{16869FD1-24CA-4B58-B067-5182EF7B445C}" presName="conn2-1" presStyleLbl="parChTrans1D2" presStyleIdx="1" presStyleCnt="8"/>
      <dgm:spPr/>
      <dgm:t>
        <a:bodyPr/>
        <a:lstStyle/>
        <a:p>
          <a:endParaRPr lang="it-IT"/>
        </a:p>
      </dgm:t>
    </dgm:pt>
    <dgm:pt modelId="{6835FA10-ABBC-44F2-9085-95F23E78F1E6}" type="pres">
      <dgm:prSet presAssocID="{16869FD1-24CA-4B58-B067-5182EF7B445C}" presName="connTx" presStyleLbl="parChTrans1D2" presStyleIdx="1" presStyleCnt="8"/>
      <dgm:spPr/>
      <dgm:t>
        <a:bodyPr/>
        <a:lstStyle/>
        <a:p>
          <a:endParaRPr lang="it-IT"/>
        </a:p>
      </dgm:t>
    </dgm:pt>
    <dgm:pt modelId="{8E94EE41-7522-4801-8222-8E4EBBBFEA76}" type="pres">
      <dgm:prSet presAssocID="{44362B2B-68ED-4EE9-A9CA-275E413D005A}" presName="root2" presStyleCnt="0"/>
      <dgm:spPr/>
    </dgm:pt>
    <dgm:pt modelId="{10ACC1BC-FAA0-4C63-BBDB-7440D9FB512A}" type="pres">
      <dgm:prSet presAssocID="{44362B2B-68ED-4EE9-A9CA-275E413D005A}" presName="LevelTwoTextNode" presStyleLbl="node2" presStyleIdx="1" presStyleCnt="8" custScaleX="174599" custScaleY="71106" custLinFactNeighborX="1926" custLinFactNeighborY="2442">
        <dgm:presLayoutVars>
          <dgm:chPref val="3"/>
        </dgm:presLayoutVars>
      </dgm:prSet>
      <dgm:spPr/>
      <dgm:t>
        <a:bodyPr/>
        <a:lstStyle/>
        <a:p>
          <a:endParaRPr lang="it-IT"/>
        </a:p>
      </dgm:t>
    </dgm:pt>
    <dgm:pt modelId="{8AEEAAD5-F262-415A-A5C8-F0C5F6F1C2C9}" type="pres">
      <dgm:prSet presAssocID="{44362B2B-68ED-4EE9-A9CA-275E413D005A}" presName="level3hierChild" presStyleCnt="0"/>
      <dgm:spPr/>
    </dgm:pt>
    <dgm:pt modelId="{A70D8CD0-89D6-4409-83C9-9F8EB593C2F7}" type="pres">
      <dgm:prSet presAssocID="{068BFEDF-9B04-406E-BE3E-1D95374F2143}" presName="conn2-1" presStyleLbl="parChTrans1D3" presStyleIdx="1" presStyleCnt="18" custScaleX="2000000" custScaleY="2000000"/>
      <dgm:spPr/>
      <dgm:t>
        <a:bodyPr/>
        <a:lstStyle/>
        <a:p>
          <a:endParaRPr lang="it-IT"/>
        </a:p>
      </dgm:t>
    </dgm:pt>
    <dgm:pt modelId="{A7F69CAA-36CE-48AD-8D46-2FB27FE0FEA3}" type="pres">
      <dgm:prSet presAssocID="{068BFEDF-9B04-406E-BE3E-1D95374F2143}" presName="connTx" presStyleLbl="parChTrans1D3" presStyleIdx="1" presStyleCnt="18"/>
      <dgm:spPr/>
      <dgm:t>
        <a:bodyPr/>
        <a:lstStyle/>
        <a:p>
          <a:endParaRPr lang="it-IT"/>
        </a:p>
      </dgm:t>
    </dgm:pt>
    <dgm:pt modelId="{34E5EF47-3B70-4F86-8F19-B4712242DC8F}" type="pres">
      <dgm:prSet presAssocID="{F6C08F9A-BDC0-401D-8C95-18C0852EE11B}" presName="root2" presStyleCnt="0"/>
      <dgm:spPr/>
    </dgm:pt>
    <dgm:pt modelId="{902DC39E-0C3D-4AD1-915F-3773C65444F9}" type="pres">
      <dgm:prSet presAssocID="{F6C08F9A-BDC0-401D-8C95-18C0852EE11B}" presName="LevelTwoTextNode" presStyleLbl="node3" presStyleIdx="1" presStyleCnt="18" custAng="10800000" custFlipVert="1" custScaleX="321164" custScaleY="53718" custLinFactNeighborX="6489" custLinFactNeighborY="-2499">
        <dgm:presLayoutVars>
          <dgm:chPref val="3"/>
        </dgm:presLayoutVars>
      </dgm:prSet>
      <dgm:spPr/>
      <dgm:t>
        <a:bodyPr/>
        <a:lstStyle/>
        <a:p>
          <a:endParaRPr lang="it-IT"/>
        </a:p>
      </dgm:t>
    </dgm:pt>
    <dgm:pt modelId="{503C7EEF-E2A0-4A03-96C9-C378855033B7}" type="pres">
      <dgm:prSet presAssocID="{F6C08F9A-BDC0-401D-8C95-18C0852EE11B}" presName="level3hierChild" presStyleCnt="0"/>
      <dgm:spPr/>
    </dgm:pt>
    <dgm:pt modelId="{FA464CEE-9FC0-4B63-9B4F-01FA315E2C9D}" type="pres">
      <dgm:prSet presAssocID="{C6E6703D-A378-4F52-BBB3-C4BDB2C38109}" presName="conn2-1" presStyleLbl="parChTrans1D3" presStyleIdx="2" presStyleCnt="18" custScaleX="2000000" custScaleY="2000000"/>
      <dgm:spPr/>
      <dgm:t>
        <a:bodyPr/>
        <a:lstStyle/>
        <a:p>
          <a:endParaRPr lang="it-IT"/>
        </a:p>
      </dgm:t>
    </dgm:pt>
    <dgm:pt modelId="{85106C91-AF3F-4F40-BDF6-4FA90260CD5A}" type="pres">
      <dgm:prSet presAssocID="{C6E6703D-A378-4F52-BBB3-C4BDB2C38109}" presName="connTx" presStyleLbl="parChTrans1D3" presStyleIdx="2" presStyleCnt="18"/>
      <dgm:spPr/>
      <dgm:t>
        <a:bodyPr/>
        <a:lstStyle/>
        <a:p>
          <a:endParaRPr lang="it-IT"/>
        </a:p>
      </dgm:t>
    </dgm:pt>
    <dgm:pt modelId="{795E3BB9-494D-45BD-9EA0-A895DD3C3AB4}" type="pres">
      <dgm:prSet presAssocID="{08587E24-3FD7-4A89-96EA-7AA8175EBD65}" presName="root2" presStyleCnt="0"/>
      <dgm:spPr/>
    </dgm:pt>
    <dgm:pt modelId="{2B6E6EA3-0A86-44A6-A284-1CFC9FF7FE28}" type="pres">
      <dgm:prSet presAssocID="{08587E24-3FD7-4A89-96EA-7AA8175EBD65}" presName="LevelTwoTextNode" presStyleLbl="node3" presStyleIdx="2" presStyleCnt="18" custScaleX="321164" custScaleY="53718" custLinFactNeighborX="6489" custLinFactNeighborY="-3903">
        <dgm:presLayoutVars>
          <dgm:chPref val="3"/>
        </dgm:presLayoutVars>
      </dgm:prSet>
      <dgm:spPr/>
      <dgm:t>
        <a:bodyPr/>
        <a:lstStyle/>
        <a:p>
          <a:endParaRPr lang="it-IT"/>
        </a:p>
      </dgm:t>
    </dgm:pt>
    <dgm:pt modelId="{45A6020C-71B8-417E-AA70-0F6A92BDAD96}" type="pres">
      <dgm:prSet presAssocID="{08587E24-3FD7-4A89-96EA-7AA8175EBD65}" presName="level3hierChild" presStyleCnt="0"/>
      <dgm:spPr/>
    </dgm:pt>
    <dgm:pt modelId="{D1B2F79A-5557-448F-A817-B01BDE412C82}" type="pres">
      <dgm:prSet presAssocID="{8E183AD8-AE29-4DD3-B0E4-A53D6E9F139E}" presName="conn2-1" presStyleLbl="parChTrans1D3" presStyleIdx="3" presStyleCnt="18" custScaleX="2000000" custScaleY="2000000"/>
      <dgm:spPr/>
      <dgm:t>
        <a:bodyPr/>
        <a:lstStyle/>
        <a:p>
          <a:endParaRPr lang="it-IT"/>
        </a:p>
      </dgm:t>
    </dgm:pt>
    <dgm:pt modelId="{0E1C911D-C989-4DD1-989C-31024E4747B4}" type="pres">
      <dgm:prSet presAssocID="{8E183AD8-AE29-4DD3-B0E4-A53D6E9F139E}" presName="connTx" presStyleLbl="parChTrans1D3" presStyleIdx="3" presStyleCnt="18"/>
      <dgm:spPr/>
      <dgm:t>
        <a:bodyPr/>
        <a:lstStyle/>
        <a:p>
          <a:endParaRPr lang="it-IT"/>
        </a:p>
      </dgm:t>
    </dgm:pt>
    <dgm:pt modelId="{3A937F49-81F0-47FC-91DF-B2E7243F6C9E}" type="pres">
      <dgm:prSet presAssocID="{0B910D70-2457-4838-9C50-8CB7A503E754}" presName="root2" presStyleCnt="0"/>
      <dgm:spPr/>
    </dgm:pt>
    <dgm:pt modelId="{A89334E6-7C9F-494B-B9B3-AA2B7E14049E}" type="pres">
      <dgm:prSet presAssocID="{0B910D70-2457-4838-9C50-8CB7A503E754}" presName="LevelTwoTextNode" presStyleLbl="node3" presStyleIdx="3" presStyleCnt="18" custScaleX="321164" custScaleY="53652" custLinFactNeighborX="6489" custLinFactNeighborY="-3903">
        <dgm:presLayoutVars>
          <dgm:chPref val="3"/>
        </dgm:presLayoutVars>
      </dgm:prSet>
      <dgm:spPr/>
      <dgm:t>
        <a:bodyPr/>
        <a:lstStyle/>
        <a:p>
          <a:endParaRPr lang="it-IT"/>
        </a:p>
      </dgm:t>
    </dgm:pt>
    <dgm:pt modelId="{7123DCE4-62BD-4F38-9A12-DAB7B9833764}" type="pres">
      <dgm:prSet presAssocID="{0B910D70-2457-4838-9C50-8CB7A503E754}" presName="level3hierChild" presStyleCnt="0"/>
      <dgm:spPr/>
    </dgm:pt>
    <dgm:pt modelId="{30C89627-0D33-4D13-8DB9-B5D300AB0845}" type="pres">
      <dgm:prSet presAssocID="{531186D0-49BC-4574-BB37-7BB3884D5E45}" presName="conn2-1" presStyleLbl="parChTrans1D2" presStyleIdx="2" presStyleCnt="8"/>
      <dgm:spPr/>
      <dgm:t>
        <a:bodyPr/>
        <a:lstStyle/>
        <a:p>
          <a:endParaRPr lang="it-IT"/>
        </a:p>
      </dgm:t>
    </dgm:pt>
    <dgm:pt modelId="{8772F372-E403-46B7-8CFF-8BC2BEEEFAC5}" type="pres">
      <dgm:prSet presAssocID="{531186D0-49BC-4574-BB37-7BB3884D5E45}" presName="connTx" presStyleLbl="parChTrans1D2" presStyleIdx="2" presStyleCnt="8"/>
      <dgm:spPr/>
      <dgm:t>
        <a:bodyPr/>
        <a:lstStyle/>
        <a:p>
          <a:endParaRPr lang="it-IT"/>
        </a:p>
      </dgm:t>
    </dgm:pt>
    <dgm:pt modelId="{88EB6064-61B2-455B-AB71-243CEA59B2F5}" type="pres">
      <dgm:prSet presAssocID="{02F0AA20-5120-49E2-A0FF-E1BEBCB37A91}" presName="root2" presStyleCnt="0"/>
      <dgm:spPr/>
    </dgm:pt>
    <dgm:pt modelId="{0576892E-46C9-4877-8876-AF05AD88A813}" type="pres">
      <dgm:prSet presAssocID="{02F0AA20-5120-49E2-A0FF-E1BEBCB37A91}" presName="LevelTwoTextNode" presStyleLbl="node2" presStyleIdx="2" presStyleCnt="8" custScaleX="174599" custScaleY="71106" custLinFactNeighborX="1926" custLinFactNeighborY="2442">
        <dgm:presLayoutVars>
          <dgm:chPref val="3"/>
        </dgm:presLayoutVars>
      </dgm:prSet>
      <dgm:spPr/>
      <dgm:t>
        <a:bodyPr/>
        <a:lstStyle/>
        <a:p>
          <a:endParaRPr lang="it-IT"/>
        </a:p>
      </dgm:t>
    </dgm:pt>
    <dgm:pt modelId="{18A685EC-F5C7-43E1-A36E-50732C92148C}" type="pres">
      <dgm:prSet presAssocID="{02F0AA20-5120-49E2-A0FF-E1BEBCB37A91}" presName="level3hierChild" presStyleCnt="0"/>
      <dgm:spPr/>
    </dgm:pt>
    <dgm:pt modelId="{423EB55B-0427-496C-8EEF-010F2BD6447D}" type="pres">
      <dgm:prSet presAssocID="{2180558A-E653-4E53-BF78-479B4DFCD4E1}" presName="conn2-1" presStyleLbl="parChTrans1D3" presStyleIdx="4" presStyleCnt="18" custScaleX="2000000" custScaleY="2000000"/>
      <dgm:spPr/>
      <dgm:t>
        <a:bodyPr/>
        <a:lstStyle/>
        <a:p>
          <a:endParaRPr lang="it-IT"/>
        </a:p>
      </dgm:t>
    </dgm:pt>
    <dgm:pt modelId="{59962D67-45C6-45C5-AB22-8C19E71D97C9}" type="pres">
      <dgm:prSet presAssocID="{2180558A-E653-4E53-BF78-479B4DFCD4E1}" presName="connTx" presStyleLbl="parChTrans1D3" presStyleIdx="4" presStyleCnt="18"/>
      <dgm:spPr/>
      <dgm:t>
        <a:bodyPr/>
        <a:lstStyle/>
        <a:p>
          <a:endParaRPr lang="it-IT"/>
        </a:p>
      </dgm:t>
    </dgm:pt>
    <dgm:pt modelId="{E76EBF1D-25E3-4335-BED7-7B5210427AC3}" type="pres">
      <dgm:prSet presAssocID="{1226E77B-A4FB-4B29-A6F9-8972AC17E365}" presName="root2" presStyleCnt="0"/>
      <dgm:spPr/>
    </dgm:pt>
    <dgm:pt modelId="{26802979-FDC4-4039-A8DE-BADF2F8EEA7E}" type="pres">
      <dgm:prSet presAssocID="{1226E77B-A4FB-4B29-A6F9-8972AC17E365}" presName="LevelTwoTextNode" presStyleLbl="node3" presStyleIdx="4" presStyleCnt="18" custScaleX="321164" custScaleY="54529" custLinFactNeighborX="6489">
        <dgm:presLayoutVars>
          <dgm:chPref val="3"/>
        </dgm:presLayoutVars>
      </dgm:prSet>
      <dgm:spPr/>
      <dgm:t>
        <a:bodyPr/>
        <a:lstStyle/>
        <a:p>
          <a:endParaRPr lang="it-IT"/>
        </a:p>
      </dgm:t>
    </dgm:pt>
    <dgm:pt modelId="{8444FF3A-CADC-440D-A39D-F7F3585217B0}" type="pres">
      <dgm:prSet presAssocID="{1226E77B-A4FB-4B29-A6F9-8972AC17E365}" presName="level3hierChild" presStyleCnt="0"/>
      <dgm:spPr/>
    </dgm:pt>
    <dgm:pt modelId="{7F108019-825D-465E-8BDD-0D021CC8CA9A}" type="pres">
      <dgm:prSet presAssocID="{58B6638E-FBDF-40A6-A00F-CBD7F444003F}" presName="conn2-1" presStyleLbl="parChTrans1D3" presStyleIdx="5" presStyleCnt="18" custScaleX="2000000" custScaleY="2000000"/>
      <dgm:spPr/>
      <dgm:t>
        <a:bodyPr/>
        <a:lstStyle/>
        <a:p>
          <a:endParaRPr lang="it-IT"/>
        </a:p>
      </dgm:t>
    </dgm:pt>
    <dgm:pt modelId="{CFEA5635-4D17-4CDA-85A5-76FAA964061C}" type="pres">
      <dgm:prSet presAssocID="{58B6638E-FBDF-40A6-A00F-CBD7F444003F}" presName="connTx" presStyleLbl="parChTrans1D3" presStyleIdx="5" presStyleCnt="18"/>
      <dgm:spPr/>
      <dgm:t>
        <a:bodyPr/>
        <a:lstStyle/>
        <a:p>
          <a:endParaRPr lang="it-IT"/>
        </a:p>
      </dgm:t>
    </dgm:pt>
    <dgm:pt modelId="{DCBA3F8E-C697-4BB7-ABAB-01597BCF183A}" type="pres">
      <dgm:prSet presAssocID="{04BD8897-145C-4E78-9CD3-3584CE468341}" presName="root2" presStyleCnt="0"/>
      <dgm:spPr/>
    </dgm:pt>
    <dgm:pt modelId="{02DE915B-9A75-4E42-B577-9297161E581E}" type="pres">
      <dgm:prSet presAssocID="{04BD8897-145C-4E78-9CD3-3584CE468341}" presName="LevelTwoTextNode" presStyleLbl="node3" presStyleIdx="5" presStyleCnt="18" custScaleX="321164" custScaleY="38920" custLinFactNeighborX="6489">
        <dgm:presLayoutVars>
          <dgm:chPref val="3"/>
        </dgm:presLayoutVars>
      </dgm:prSet>
      <dgm:spPr/>
      <dgm:t>
        <a:bodyPr/>
        <a:lstStyle/>
        <a:p>
          <a:endParaRPr lang="it-IT"/>
        </a:p>
      </dgm:t>
    </dgm:pt>
    <dgm:pt modelId="{6238E26E-D9CB-412F-8219-F804200A36D3}" type="pres">
      <dgm:prSet presAssocID="{04BD8897-145C-4E78-9CD3-3584CE468341}" presName="level3hierChild" presStyleCnt="0"/>
      <dgm:spPr/>
    </dgm:pt>
    <dgm:pt modelId="{D55B2CA5-712D-884E-8B90-6EF40A137F8C}" type="pres">
      <dgm:prSet presAssocID="{F976C28D-A1EE-6547-B878-CA7152CC806F}" presName="conn2-1" presStyleLbl="parChTrans1D3" presStyleIdx="6" presStyleCnt="18"/>
      <dgm:spPr/>
      <dgm:t>
        <a:bodyPr/>
        <a:lstStyle/>
        <a:p>
          <a:endParaRPr lang="it-IT"/>
        </a:p>
      </dgm:t>
    </dgm:pt>
    <dgm:pt modelId="{6E541F3C-4ED3-EE48-A4F7-968128117FF2}" type="pres">
      <dgm:prSet presAssocID="{F976C28D-A1EE-6547-B878-CA7152CC806F}" presName="connTx" presStyleLbl="parChTrans1D3" presStyleIdx="6" presStyleCnt="18"/>
      <dgm:spPr/>
      <dgm:t>
        <a:bodyPr/>
        <a:lstStyle/>
        <a:p>
          <a:endParaRPr lang="it-IT"/>
        </a:p>
      </dgm:t>
    </dgm:pt>
    <dgm:pt modelId="{58736899-87D5-EC4D-B6A0-548502C7D12B}" type="pres">
      <dgm:prSet presAssocID="{9721BBF2-718A-B747-8E3C-BA8FC3F1FF51}" presName="root2" presStyleCnt="0"/>
      <dgm:spPr/>
    </dgm:pt>
    <dgm:pt modelId="{8FCB2F83-C6DD-3C44-A776-C2EAD4DD90DF}" type="pres">
      <dgm:prSet presAssocID="{9721BBF2-718A-B747-8E3C-BA8FC3F1FF51}" presName="LevelTwoTextNode" presStyleLbl="node3" presStyleIdx="6" presStyleCnt="18" custScaleX="321164" custScaleY="45616" custLinFactNeighborX="6375">
        <dgm:presLayoutVars>
          <dgm:chPref val="3"/>
        </dgm:presLayoutVars>
      </dgm:prSet>
      <dgm:spPr/>
      <dgm:t>
        <a:bodyPr/>
        <a:lstStyle/>
        <a:p>
          <a:endParaRPr lang="it-IT"/>
        </a:p>
      </dgm:t>
    </dgm:pt>
    <dgm:pt modelId="{F3AEF682-5E49-F348-A985-EBE60C42DA68}" type="pres">
      <dgm:prSet presAssocID="{9721BBF2-718A-B747-8E3C-BA8FC3F1FF51}" presName="level3hierChild" presStyleCnt="0"/>
      <dgm:spPr/>
    </dgm:pt>
    <dgm:pt modelId="{2FD431D9-1C09-46B2-A3BB-FB2B8DC49CE0}" type="pres">
      <dgm:prSet presAssocID="{41757185-61A1-4434-9056-4098A548D9DB}" presName="conn2-1" presStyleLbl="parChTrans1D2" presStyleIdx="3" presStyleCnt="8"/>
      <dgm:spPr/>
      <dgm:t>
        <a:bodyPr/>
        <a:lstStyle/>
        <a:p>
          <a:endParaRPr lang="it-IT"/>
        </a:p>
      </dgm:t>
    </dgm:pt>
    <dgm:pt modelId="{4CC5CD5C-AE6A-4900-98A5-0967527E6358}" type="pres">
      <dgm:prSet presAssocID="{41757185-61A1-4434-9056-4098A548D9DB}" presName="connTx" presStyleLbl="parChTrans1D2" presStyleIdx="3" presStyleCnt="8"/>
      <dgm:spPr/>
      <dgm:t>
        <a:bodyPr/>
        <a:lstStyle/>
        <a:p>
          <a:endParaRPr lang="it-IT"/>
        </a:p>
      </dgm:t>
    </dgm:pt>
    <dgm:pt modelId="{CE3FF84B-62C1-440F-8A1B-B221362964E1}" type="pres">
      <dgm:prSet presAssocID="{0DAAAA9B-B0A0-4EE0-9E1D-2F700DEB9827}" presName="root2" presStyleCnt="0"/>
      <dgm:spPr/>
    </dgm:pt>
    <dgm:pt modelId="{A8FF38BE-99C5-4A74-B18D-C13D8127EEE2}" type="pres">
      <dgm:prSet presAssocID="{0DAAAA9B-B0A0-4EE0-9E1D-2F700DEB9827}" presName="LevelTwoTextNode" presStyleLbl="node2" presStyleIdx="3" presStyleCnt="8" custScaleX="174599" custScaleY="71106" custLinFactNeighborX="1926" custLinFactNeighborY="1689">
        <dgm:presLayoutVars>
          <dgm:chPref val="3"/>
        </dgm:presLayoutVars>
      </dgm:prSet>
      <dgm:spPr/>
      <dgm:t>
        <a:bodyPr/>
        <a:lstStyle/>
        <a:p>
          <a:endParaRPr lang="it-IT"/>
        </a:p>
      </dgm:t>
    </dgm:pt>
    <dgm:pt modelId="{86D1BCAC-6CB6-4B5B-87F5-FF9DC1BA3BE0}" type="pres">
      <dgm:prSet presAssocID="{0DAAAA9B-B0A0-4EE0-9E1D-2F700DEB9827}" presName="level3hierChild" presStyleCnt="0"/>
      <dgm:spPr/>
    </dgm:pt>
    <dgm:pt modelId="{C07D7F77-AFB4-4C60-A175-6E83EC46F883}" type="pres">
      <dgm:prSet presAssocID="{75B5F394-0ABB-4503-8F49-0B7C54EA6786}" presName="conn2-1" presStyleLbl="parChTrans1D3" presStyleIdx="7" presStyleCnt="18" custScaleX="2000000" custScaleY="2000000"/>
      <dgm:spPr/>
      <dgm:t>
        <a:bodyPr/>
        <a:lstStyle/>
        <a:p>
          <a:endParaRPr lang="it-IT"/>
        </a:p>
      </dgm:t>
    </dgm:pt>
    <dgm:pt modelId="{EB21C3F6-599B-47DB-B17D-E91FE12BE218}" type="pres">
      <dgm:prSet presAssocID="{75B5F394-0ABB-4503-8F49-0B7C54EA6786}" presName="connTx" presStyleLbl="parChTrans1D3" presStyleIdx="7" presStyleCnt="18"/>
      <dgm:spPr/>
      <dgm:t>
        <a:bodyPr/>
        <a:lstStyle/>
        <a:p>
          <a:endParaRPr lang="it-IT"/>
        </a:p>
      </dgm:t>
    </dgm:pt>
    <dgm:pt modelId="{C5164844-1741-41B3-9795-73202AF20BAA}" type="pres">
      <dgm:prSet presAssocID="{56BE77FA-0DBD-4543-825F-333BD77E8C7E}" presName="root2" presStyleCnt="0"/>
      <dgm:spPr/>
    </dgm:pt>
    <dgm:pt modelId="{0564CF49-1E45-4132-A85A-244B3D37FFAA}" type="pres">
      <dgm:prSet presAssocID="{56BE77FA-0DBD-4543-825F-333BD77E8C7E}" presName="LevelTwoTextNode" presStyleLbl="node3" presStyleIdx="7" presStyleCnt="18" custScaleX="321164" custScaleY="38920" custLinFactNeighborX="6489">
        <dgm:presLayoutVars>
          <dgm:chPref val="3"/>
        </dgm:presLayoutVars>
      </dgm:prSet>
      <dgm:spPr/>
      <dgm:t>
        <a:bodyPr/>
        <a:lstStyle/>
        <a:p>
          <a:endParaRPr lang="it-IT"/>
        </a:p>
      </dgm:t>
    </dgm:pt>
    <dgm:pt modelId="{E5245744-0406-44E2-A768-68148EAFD3D4}" type="pres">
      <dgm:prSet presAssocID="{56BE77FA-0DBD-4543-825F-333BD77E8C7E}" presName="level3hierChild" presStyleCnt="0"/>
      <dgm:spPr/>
    </dgm:pt>
    <dgm:pt modelId="{7F304677-D1DF-4D78-82B3-8B346FA96DDD}" type="pres">
      <dgm:prSet presAssocID="{D75B4191-B6C4-47DE-8C73-431A7A883D2D}" presName="conn2-1" presStyleLbl="parChTrans1D3" presStyleIdx="8" presStyleCnt="18" custScaleX="2000000" custScaleY="2000000"/>
      <dgm:spPr/>
      <dgm:t>
        <a:bodyPr/>
        <a:lstStyle/>
        <a:p>
          <a:endParaRPr lang="it-IT"/>
        </a:p>
      </dgm:t>
    </dgm:pt>
    <dgm:pt modelId="{572FB17C-DC6B-41C5-917B-C94DE9073A48}" type="pres">
      <dgm:prSet presAssocID="{D75B4191-B6C4-47DE-8C73-431A7A883D2D}" presName="connTx" presStyleLbl="parChTrans1D3" presStyleIdx="8" presStyleCnt="18"/>
      <dgm:spPr/>
      <dgm:t>
        <a:bodyPr/>
        <a:lstStyle/>
        <a:p>
          <a:endParaRPr lang="it-IT"/>
        </a:p>
      </dgm:t>
    </dgm:pt>
    <dgm:pt modelId="{D7A21EF0-F761-4201-8DCC-D17336DC0979}" type="pres">
      <dgm:prSet presAssocID="{81F681C1-4CC6-4EA3-A4C0-01B44E6B2F63}" presName="root2" presStyleCnt="0"/>
      <dgm:spPr/>
    </dgm:pt>
    <dgm:pt modelId="{1AEE54FD-D628-4C5F-930B-72188564BF94}" type="pres">
      <dgm:prSet presAssocID="{81F681C1-4CC6-4EA3-A4C0-01B44E6B2F63}" presName="LevelTwoTextNode" presStyleLbl="node3" presStyleIdx="8" presStyleCnt="18" custScaleX="321164" custScaleY="38920" custLinFactNeighborX="6489">
        <dgm:presLayoutVars>
          <dgm:chPref val="3"/>
        </dgm:presLayoutVars>
      </dgm:prSet>
      <dgm:spPr/>
      <dgm:t>
        <a:bodyPr/>
        <a:lstStyle/>
        <a:p>
          <a:endParaRPr lang="it-IT"/>
        </a:p>
      </dgm:t>
    </dgm:pt>
    <dgm:pt modelId="{434A30A8-31D0-4D7A-B825-B1D8061E8406}" type="pres">
      <dgm:prSet presAssocID="{81F681C1-4CC6-4EA3-A4C0-01B44E6B2F63}" presName="level3hierChild" presStyleCnt="0"/>
      <dgm:spPr/>
    </dgm:pt>
    <dgm:pt modelId="{A20A187D-4D04-410F-8EA4-EE14187C8A01}" type="pres">
      <dgm:prSet presAssocID="{7512D9E1-2C15-4BDC-BB1C-4F2DDDCC142A}" presName="conn2-1" presStyleLbl="parChTrans1D2" presStyleIdx="4" presStyleCnt="8"/>
      <dgm:spPr/>
      <dgm:t>
        <a:bodyPr/>
        <a:lstStyle/>
        <a:p>
          <a:endParaRPr lang="it-IT"/>
        </a:p>
      </dgm:t>
    </dgm:pt>
    <dgm:pt modelId="{53A8D528-7324-4639-B636-D8B0B9604088}" type="pres">
      <dgm:prSet presAssocID="{7512D9E1-2C15-4BDC-BB1C-4F2DDDCC142A}" presName="connTx" presStyleLbl="parChTrans1D2" presStyleIdx="4" presStyleCnt="8"/>
      <dgm:spPr/>
      <dgm:t>
        <a:bodyPr/>
        <a:lstStyle/>
        <a:p>
          <a:endParaRPr lang="it-IT"/>
        </a:p>
      </dgm:t>
    </dgm:pt>
    <dgm:pt modelId="{2BD17D65-F4AD-45D8-97BA-6495AE1837A2}" type="pres">
      <dgm:prSet presAssocID="{EF95A42E-E0C0-4956-96B8-77EDC2959F83}" presName="root2" presStyleCnt="0"/>
      <dgm:spPr/>
    </dgm:pt>
    <dgm:pt modelId="{C9CF539B-5E7A-4F8B-9500-B29155FA402B}" type="pres">
      <dgm:prSet presAssocID="{EF95A42E-E0C0-4956-96B8-77EDC2959F83}" presName="LevelTwoTextNode" presStyleLbl="node2" presStyleIdx="4" presStyleCnt="8" custScaleX="174599" custScaleY="71106" custLinFactNeighborX="1926" custLinFactNeighborY="2442">
        <dgm:presLayoutVars>
          <dgm:chPref val="3"/>
        </dgm:presLayoutVars>
      </dgm:prSet>
      <dgm:spPr/>
      <dgm:t>
        <a:bodyPr/>
        <a:lstStyle/>
        <a:p>
          <a:endParaRPr lang="it-IT"/>
        </a:p>
      </dgm:t>
    </dgm:pt>
    <dgm:pt modelId="{90134458-BB5A-4747-9A61-A903830F7858}" type="pres">
      <dgm:prSet presAssocID="{EF95A42E-E0C0-4956-96B8-77EDC2959F83}" presName="level3hierChild" presStyleCnt="0"/>
      <dgm:spPr/>
    </dgm:pt>
    <dgm:pt modelId="{AC9DBC7D-CA1E-4039-91A0-1E9D0CD349FE}" type="pres">
      <dgm:prSet presAssocID="{DBCAA3C8-0FD0-4340-851E-36747891D394}" presName="conn2-1" presStyleLbl="parChTrans1D3" presStyleIdx="9" presStyleCnt="18" custScaleX="2000000" custScaleY="2000000"/>
      <dgm:spPr/>
      <dgm:t>
        <a:bodyPr/>
        <a:lstStyle/>
        <a:p>
          <a:endParaRPr lang="it-IT"/>
        </a:p>
      </dgm:t>
    </dgm:pt>
    <dgm:pt modelId="{1C850462-DBC8-48C9-A89D-88C1E5CACBD0}" type="pres">
      <dgm:prSet presAssocID="{DBCAA3C8-0FD0-4340-851E-36747891D394}" presName="connTx" presStyleLbl="parChTrans1D3" presStyleIdx="9" presStyleCnt="18"/>
      <dgm:spPr/>
      <dgm:t>
        <a:bodyPr/>
        <a:lstStyle/>
        <a:p>
          <a:endParaRPr lang="it-IT"/>
        </a:p>
      </dgm:t>
    </dgm:pt>
    <dgm:pt modelId="{B9E3C98B-2C97-4B0B-BDC0-7D5D9F9DEC81}" type="pres">
      <dgm:prSet presAssocID="{CE453E00-64C4-4262-931D-CBED3BDD05AF}" presName="root2" presStyleCnt="0"/>
      <dgm:spPr/>
    </dgm:pt>
    <dgm:pt modelId="{06A1CCB4-89A7-4C9A-B4ED-9B6F9866BD4C}" type="pres">
      <dgm:prSet presAssocID="{CE453E00-64C4-4262-931D-CBED3BDD05AF}" presName="LevelTwoTextNode" presStyleLbl="node3" presStyleIdx="9" presStyleCnt="18" custScaleX="321164" custScaleY="38920" custLinFactNeighborX="6489">
        <dgm:presLayoutVars>
          <dgm:chPref val="3"/>
        </dgm:presLayoutVars>
      </dgm:prSet>
      <dgm:spPr/>
      <dgm:t>
        <a:bodyPr/>
        <a:lstStyle/>
        <a:p>
          <a:endParaRPr lang="it-IT"/>
        </a:p>
      </dgm:t>
    </dgm:pt>
    <dgm:pt modelId="{A80C2FE1-9755-4A60-A242-326A504A63A4}" type="pres">
      <dgm:prSet presAssocID="{CE453E00-64C4-4262-931D-CBED3BDD05AF}" presName="level3hierChild" presStyleCnt="0"/>
      <dgm:spPr/>
    </dgm:pt>
    <dgm:pt modelId="{0D028F04-19DA-4F88-99D8-0091292CC9A1}" type="pres">
      <dgm:prSet presAssocID="{EB858684-18CD-4B33-A0EA-417FF51163C4}" presName="conn2-1" presStyleLbl="parChTrans1D3" presStyleIdx="10" presStyleCnt="18" custScaleX="2000000" custScaleY="2000000"/>
      <dgm:spPr/>
      <dgm:t>
        <a:bodyPr/>
        <a:lstStyle/>
        <a:p>
          <a:endParaRPr lang="it-IT"/>
        </a:p>
      </dgm:t>
    </dgm:pt>
    <dgm:pt modelId="{364ED282-AD12-4636-B8B4-163615A04837}" type="pres">
      <dgm:prSet presAssocID="{EB858684-18CD-4B33-A0EA-417FF51163C4}" presName="connTx" presStyleLbl="parChTrans1D3" presStyleIdx="10" presStyleCnt="18"/>
      <dgm:spPr/>
      <dgm:t>
        <a:bodyPr/>
        <a:lstStyle/>
        <a:p>
          <a:endParaRPr lang="it-IT"/>
        </a:p>
      </dgm:t>
    </dgm:pt>
    <dgm:pt modelId="{23E8585C-AF7D-4968-B495-2F6096758C2F}" type="pres">
      <dgm:prSet presAssocID="{11C51852-A004-4B4C-BF77-3EA24E5C7132}" presName="root2" presStyleCnt="0"/>
      <dgm:spPr/>
    </dgm:pt>
    <dgm:pt modelId="{2D1BB932-4883-4D87-A02F-CE591F798E92}" type="pres">
      <dgm:prSet presAssocID="{11C51852-A004-4B4C-BF77-3EA24E5C7132}" presName="LevelTwoTextNode" presStyleLbl="node3" presStyleIdx="10" presStyleCnt="18" custScaleX="321164" custScaleY="38920" custLinFactNeighborX="6489">
        <dgm:presLayoutVars>
          <dgm:chPref val="3"/>
        </dgm:presLayoutVars>
      </dgm:prSet>
      <dgm:spPr/>
      <dgm:t>
        <a:bodyPr/>
        <a:lstStyle/>
        <a:p>
          <a:endParaRPr lang="it-IT"/>
        </a:p>
      </dgm:t>
    </dgm:pt>
    <dgm:pt modelId="{C1213BBF-B99F-42D9-B216-7E5EC3D66964}" type="pres">
      <dgm:prSet presAssocID="{11C51852-A004-4B4C-BF77-3EA24E5C7132}" presName="level3hierChild" presStyleCnt="0"/>
      <dgm:spPr/>
    </dgm:pt>
    <dgm:pt modelId="{36D475C9-2E2F-544E-BF2C-0F5D999F1873}" type="pres">
      <dgm:prSet presAssocID="{384B9A30-0FD4-924D-9378-CBF184660E1A}" presName="conn2-1" presStyleLbl="parChTrans1D3" presStyleIdx="11" presStyleCnt="18"/>
      <dgm:spPr/>
      <dgm:t>
        <a:bodyPr/>
        <a:lstStyle/>
        <a:p>
          <a:endParaRPr lang="it-IT"/>
        </a:p>
      </dgm:t>
    </dgm:pt>
    <dgm:pt modelId="{3792DAA0-E3D3-9D4E-83A6-747FF0544076}" type="pres">
      <dgm:prSet presAssocID="{384B9A30-0FD4-924D-9378-CBF184660E1A}" presName="connTx" presStyleLbl="parChTrans1D3" presStyleIdx="11" presStyleCnt="18"/>
      <dgm:spPr/>
      <dgm:t>
        <a:bodyPr/>
        <a:lstStyle/>
        <a:p>
          <a:endParaRPr lang="it-IT"/>
        </a:p>
      </dgm:t>
    </dgm:pt>
    <dgm:pt modelId="{BA83B600-2B7B-2344-976F-E1AE8F72D2F2}" type="pres">
      <dgm:prSet presAssocID="{7920A96A-7279-7F4B-A875-2E35CB2B20F2}" presName="root2" presStyleCnt="0"/>
      <dgm:spPr/>
    </dgm:pt>
    <dgm:pt modelId="{D76B76B5-2420-D94B-BEB6-5F9AC5851322}" type="pres">
      <dgm:prSet presAssocID="{7920A96A-7279-7F4B-A875-2E35CB2B20F2}" presName="LevelTwoTextNode" presStyleLbl="node3" presStyleIdx="11" presStyleCnt="18" custScaleX="321164" custScaleY="52187" custLinFactNeighborX="6745">
        <dgm:presLayoutVars>
          <dgm:chPref val="3"/>
        </dgm:presLayoutVars>
      </dgm:prSet>
      <dgm:spPr/>
      <dgm:t>
        <a:bodyPr/>
        <a:lstStyle/>
        <a:p>
          <a:endParaRPr lang="it-IT"/>
        </a:p>
      </dgm:t>
    </dgm:pt>
    <dgm:pt modelId="{562DFE6B-AF0D-454A-A3FA-2ADB2C42634E}" type="pres">
      <dgm:prSet presAssocID="{7920A96A-7279-7F4B-A875-2E35CB2B20F2}" presName="level3hierChild" presStyleCnt="0"/>
      <dgm:spPr/>
    </dgm:pt>
    <dgm:pt modelId="{41DF95A0-09F6-4132-BC96-612A8E48DD4E}" type="pres">
      <dgm:prSet presAssocID="{621D55D3-14DF-4807-B6C4-F896057F5FF2}" presName="conn2-1" presStyleLbl="parChTrans1D2" presStyleIdx="5" presStyleCnt="8"/>
      <dgm:spPr/>
      <dgm:t>
        <a:bodyPr/>
        <a:lstStyle/>
        <a:p>
          <a:endParaRPr lang="it-IT"/>
        </a:p>
      </dgm:t>
    </dgm:pt>
    <dgm:pt modelId="{91B6C503-F448-46EB-853F-1C809D021ED7}" type="pres">
      <dgm:prSet presAssocID="{621D55D3-14DF-4807-B6C4-F896057F5FF2}" presName="connTx" presStyleLbl="parChTrans1D2" presStyleIdx="5" presStyleCnt="8"/>
      <dgm:spPr/>
      <dgm:t>
        <a:bodyPr/>
        <a:lstStyle/>
        <a:p>
          <a:endParaRPr lang="it-IT"/>
        </a:p>
      </dgm:t>
    </dgm:pt>
    <dgm:pt modelId="{D7763C70-19D8-46C6-B1FE-316C45260E03}" type="pres">
      <dgm:prSet presAssocID="{4A69CFE5-20AF-45DA-A6B8-5EED4CABCC21}" presName="root2" presStyleCnt="0"/>
      <dgm:spPr/>
    </dgm:pt>
    <dgm:pt modelId="{DF32D758-90E6-4EC3-9437-5F11AF6CDFD1}" type="pres">
      <dgm:prSet presAssocID="{4A69CFE5-20AF-45DA-A6B8-5EED4CABCC21}" presName="LevelTwoTextNode" presStyleLbl="node2" presStyleIdx="5" presStyleCnt="8" custScaleX="174599" custScaleY="71106" custLinFactNeighborX="1926" custLinFactNeighborY="2442">
        <dgm:presLayoutVars>
          <dgm:chPref val="3"/>
        </dgm:presLayoutVars>
      </dgm:prSet>
      <dgm:spPr/>
      <dgm:t>
        <a:bodyPr/>
        <a:lstStyle/>
        <a:p>
          <a:endParaRPr lang="it-IT"/>
        </a:p>
      </dgm:t>
    </dgm:pt>
    <dgm:pt modelId="{93719D30-119E-4808-8D72-9B2029C96357}" type="pres">
      <dgm:prSet presAssocID="{4A69CFE5-20AF-45DA-A6B8-5EED4CABCC21}" presName="level3hierChild" presStyleCnt="0"/>
      <dgm:spPr/>
    </dgm:pt>
    <dgm:pt modelId="{4A7F1F81-35E3-45B5-8779-60BEDD311D08}" type="pres">
      <dgm:prSet presAssocID="{84CB9E34-2C5B-465E-A561-0E5C45C8AFFB}" presName="conn2-1" presStyleLbl="parChTrans1D3" presStyleIdx="12" presStyleCnt="18" custScaleX="2000000" custScaleY="2000000"/>
      <dgm:spPr/>
      <dgm:t>
        <a:bodyPr/>
        <a:lstStyle/>
        <a:p>
          <a:endParaRPr lang="it-IT"/>
        </a:p>
      </dgm:t>
    </dgm:pt>
    <dgm:pt modelId="{3A5DD086-A3D2-4188-BF82-B9BE93C6215C}" type="pres">
      <dgm:prSet presAssocID="{84CB9E34-2C5B-465E-A561-0E5C45C8AFFB}" presName="connTx" presStyleLbl="parChTrans1D3" presStyleIdx="12" presStyleCnt="18"/>
      <dgm:spPr/>
      <dgm:t>
        <a:bodyPr/>
        <a:lstStyle/>
        <a:p>
          <a:endParaRPr lang="it-IT"/>
        </a:p>
      </dgm:t>
    </dgm:pt>
    <dgm:pt modelId="{20AE210A-25BB-4F3F-B2C7-399FFE1EAC8C}" type="pres">
      <dgm:prSet presAssocID="{8DE4B98F-C512-4A43-ADB8-707AF27B8CB5}" presName="root2" presStyleCnt="0"/>
      <dgm:spPr/>
    </dgm:pt>
    <dgm:pt modelId="{70E8567F-8867-499B-ADB0-6A89C30C50EE}" type="pres">
      <dgm:prSet presAssocID="{8DE4B98F-C512-4A43-ADB8-707AF27B8CB5}" presName="LevelTwoTextNode" presStyleLbl="node3" presStyleIdx="12" presStyleCnt="18" custScaleX="321164" custScaleY="38920" custLinFactNeighborX="6489">
        <dgm:presLayoutVars>
          <dgm:chPref val="3"/>
        </dgm:presLayoutVars>
      </dgm:prSet>
      <dgm:spPr/>
      <dgm:t>
        <a:bodyPr/>
        <a:lstStyle/>
        <a:p>
          <a:endParaRPr lang="it-IT"/>
        </a:p>
      </dgm:t>
    </dgm:pt>
    <dgm:pt modelId="{974C690C-D831-475F-9635-57D994752524}" type="pres">
      <dgm:prSet presAssocID="{8DE4B98F-C512-4A43-ADB8-707AF27B8CB5}" presName="level3hierChild" presStyleCnt="0"/>
      <dgm:spPr/>
    </dgm:pt>
    <dgm:pt modelId="{37C7D3BE-4DE7-4E08-97B7-BBF9BF0FB1CE}" type="pres">
      <dgm:prSet presAssocID="{54695C24-D304-4C5B-BA40-E2954D3E989C}" presName="conn2-1" presStyleLbl="parChTrans1D3" presStyleIdx="13" presStyleCnt="18" custScaleX="2000000" custScaleY="2000000"/>
      <dgm:spPr/>
      <dgm:t>
        <a:bodyPr/>
        <a:lstStyle/>
        <a:p>
          <a:endParaRPr lang="it-IT"/>
        </a:p>
      </dgm:t>
    </dgm:pt>
    <dgm:pt modelId="{2D6A4EFB-60B2-41E0-A6B7-6D5C31EE44A8}" type="pres">
      <dgm:prSet presAssocID="{54695C24-D304-4C5B-BA40-E2954D3E989C}" presName="connTx" presStyleLbl="parChTrans1D3" presStyleIdx="13" presStyleCnt="18"/>
      <dgm:spPr/>
      <dgm:t>
        <a:bodyPr/>
        <a:lstStyle/>
        <a:p>
          <a:endParaRPr lang="it-IT"/>
        </a:p>
      </dgm:t>
    </dgm:pt>
    <dgm:pt modelId="{BE65785C-5D9C-4A05-BC58-F24810D32669}" type="pres">
      <dgm:prSet presAssocID="{386B8036-414D-4C62-AF83-F07B12D7E33A}" presName="root2" presStyleCnt="0"/>
      <dgm:spPr/>
    </dgm:pt>
    <dgm:pt modelId="{BA227BD9-CDED-4A9B-8DF3-37C5B47F9599}" type="pres">
      <dgm:prSet presAssocID="{386B8036-414D-4C62-AF83-F07B12D7E33A}" presName="LevelTwoTextNode" presStyleLbl="node3" presStyleIdx="13" presStyleCnt="18" custScaleX="321164" custScaleY="38920" custLinFactNeighborX="6489">
        <dgm:presLayoutVars>
          <dgm:chPref val="3"/>
        </dgm:presLayoutVars>
      </dgm:prSet>
      <dgm:spPr/>
      <dgm:t>
        <a:bodyPr/>
        <a:lstStyle/>
        <a:p>
          <a:endParaRPr lang="it-IT"/>
        </a:p>
      </dgm:t>
    </dgm:pt>
    <dgm:pt modelId="{75888C32-BDFE-4944-AC3A-365956C63BA0}" type="pres">
      <dgm:prSet presAssocID="{386B8036-414D-4C62-AF83-F07B12D7E33A}" presName="level3hierChild" presStyleCnt="0"/>
      <dgm:spPr/>
    </dgm:pt>
    <dgm:pt modelId="{6C4FC651-D7E2-420C-B7EB-01E2A83E7C43}" type="pres">
      <dgm:prSet presAssocID="{945A30AC-519D-4002-877A-5AB17A23BEA1}" presName="conn2-1" presStyleLbl="parChTrans1D2" presStyleIdx="6" presStyleCnt="8"/>
      <dgm:spPr/>
      <dgm:t>
        <a:bodyPr/>
        <a:lstStyle/>
        <a:p>
          <a:endParaRPr lang="it-IT"/>
        </a:p>
      </dgm:t>
    </dgm:pt>
    <dgm:pt modelId="{C1475BE1-861B-4463-8947-E8129C7893C6}" type="pres">
      <dgm:prSet presAssocID="{945A30AC-519D-4002-877A-5AB17A23BEA1}" presName="connTx" presStyleLbl="parChTrans1D2" presStyleIdx="6" presStyleCnt="8"/>
      <dgm:spPr/>
      <dgm:t>
        <a:bodyPr/>
        <a:lstStyle/>
        <a:p>
          <a:endParaRPr lang="it-IT"/>
        </a:p>
      </dgm:t>
    </dgm:pt>
    <dgm:pt modelId="{1B8CCCEA-968A-4D7D-882E-D23825657467}" type="pres">
      <dgm:prSet presAssocID="{8F619FD0-BDAD-46E1-9145-BA2CB5985FAB}" presName="root2" presStyleCnt="0"/>
      <dgm:spPr/>
    </dgm:pt>
    <dgm:pt modelId="{4ECFB9E3-7ECF-4C1C-99B2-4B144A440BEA}" type="pres">
      <dgm:prSet presAssocID="{8F619FD0-BDAD-46E1-9145-BA2CB5985FAB}" presName="LevelTwoTextNode" presStyleLbl="node2" presStyleIdx="6" presStyleCnt="8" custScaleX="174599" custScaleY="71106" custLinFactNeighborX="1926" custLinFactNeighborY="2442">
        <dgm:presLayoutVars>
          <dgm:chPref val="3"/>
        </dgm:presLayoutVars>
      </dgm:prSet>
      <dgm:spPr/>
      <dgm:t>
        <a:bodyPr/>
        <a:lstStyle/>
        <a:p>
          <a:endParaRPr lang="it-IT"/>
        </a:p>
      </dgm:t>
    </dgm:pt>
    <dgm:pt modelId="{95DCF5E6-C8A8-449C-9BCC-A052BC382AF2}" type="pres">
      <dgm:prSet presAssocID="{8F619FD0-BDAD-46E1-9145-BA2CB5985FAB}" presName="level3hierChild" presStyleCnt="0"/>
      <dgm:spPr/>
    </dgm:pt>
    <dgm:pt modelId="{6B136D43-D3E1-4F68-A4E5-BAE3188270C0}" type="pres">
      <dgm:prSet presAssocID="{01553166-6195-4E2A-B5A5-8A48D02339C8}" presName="conn2-1" presStyleLbl="parChTrans1D3" presStyleIdx="14" presStyleCnt="18" custScaleX="2000000" custScaleY="2000000"/>
      <dgm:spPr/>
      <dgm:t>
        <a:bodyPr/>
        <a:lstStyle/>
        <a:p>
          <a:endParaRPr lang="it-IT"/>
        </a:p>
      </dgm:t>
    </dgm:pt>
    <dgm:pt modelId="{C315B1DA-BD4E-4A65-BC96-35E9E8D993DA}" type="pres">
      <dgm:prSet presAssocID="{01553166-6195-4E2A-B5A5-8A48D02339C8}" presName="connTx" presStyleLbl="parChTrans1D3" presStyleIdx="14" presStyleCnt="18"/>
      <dgm:spPr/>
      <dgm:t>
        <a:bodyPr/>
        <a:lstStyle/>
        <a:p>
          <a:endParaRPr lang="it-IT"/>
        </a:p>
      </dgm:t>
    </dgm:pt>
    <dgm:pt modelId="{762B2A21-9AFE-4BD8-926C-29DFEFA58593}" type="pres">
      <dgm:prSet presAssocID="{C54FD610-5DC2-489D-A75C-9ECABF64A52C}" presName="root2" presStyleCnt="0"/>
      <dgm:spPr/>
    </dgm:pt>
    <dgm:pt modelId="{FCAA71DA-D944-43C8-963E-D50029878F4C}" type="pres">
      <dgm:prSet presAssocID="{C54FD610-5DC2-489D-A75C-9ECABF64A52C}" presName="LevelTwoTextNode" presStyleLbl="node3" presStyleIdx="14" presStyleCnt="18" custScaleX="321164" custScaleY="38920" custLinFactNeighborX="6489">
        <dgm:presLayoutVars>
          <dgm:chPref val="3"/>
        </dgm:presLayoutVars>
      </dgm:prSet>
      <dgm:spPr/>
      <dgm:t>
        <a:bodyPr/>
        <a:lstStyle/>
        <a:p>
          <a:endParaRPr lang="it-IT"/>
        </a:p>
      </dgm:t>
    </dgm:pt>
    <dgm:pt modelId="{8B0A7367-C0F3-43C3-A544-8C98530A2B0B}" type="pres">
      <dgm:prSet presAssocID="{C54FD610-5DC2-489D-A75C-9ECABF64A52C}" presName="level3hierChild" presStyleCnt="0"/>
      <dgm:spPr/>
    </dgm:pt>
    <dgm:pt modelId="{708413D3-DFAE-41EC-963D-E80E0E1D608A}" type="pres">
      <dgm:prSet presAssocID="{CE63F9D9-FCE2-4FE3-8814-24E8177BC29C}" presName="conn2-1" presStyleLbl="parChTrans1D3" presStyleIdx="15" presStyleCnt="18" custScaleX="2000000" custScaleY="2000000"/>
      <dgm:spPr/>
      <dgm:t>
        <a:bodyPr/>
        <a:lstStyle/>
        <a:p>
          <a:endParaRPr lang="it-IT"/>
        </a:p>
      </dgm:t>
    </dgm:pt>
    <dgm:pt modelId="{26E893D1-8E31-4402-AC6A-AE26DAE1D3D2}" type="pres">
      <dgm:prSet presAssocID="{CE63F9D9-FCE2-4FE3-8814-24E8177BC29C}" presName="connTx" presStyleLbl="parChTrans1D3" presStyleIdx="15" presStyleCnt="18"/>
      <dgm:spPr/>
      <dgm:t>
        <a:bodyPr/>
        <a:lstStyle/>
        <a:p>
          <a:endParaRPr lang="it-IT"/>
        </a:p>
      </dgm:t>
    </dgm:pt>
    <dgm:pt modelId="{442E3E3C-F475-41D1-893B-9D5346F64B03}" type="pres">
      <dgm:prSet presAssocID="{21DCC75C-3EEE-420C-AB9F-6D1B0278ECC8}" presName="root2" presStyleCnt="0"/>
      <dgm:spPr/>
    </dgm:pt>
    <dgm:pt modelId="{15073B20-DFEF-4449-91C2-97EB87705C8E}" type="pres">
      <dgm:prSet presAssocID="{21DCC75C-3EEE-420C-AB9F-6D1B0278ECC8}" presName="LevelTwoTextNode" presStyleLbl="node3" presStyleIdx="15" presStyleCnt="18" custScaleX="321164" custScaleY="38920" custLinFactNeighborX="6489">
        <dgm:presLayoutVars>
          <dgm:chPref val="3"/>
        </dgm:presLayoutVars>
      </dgm:prSet>
      <dgm:spPr/>
      <dgm:t>
        <a:bodyPr/>
        <a:lstStyle/>
        <a:p>
          <a:endParaRPr lang="it-IT"/>
        </a:p>
      </dgm:t>
    </dgm:pt>
    <dgm:pt modelId="{7859DAF6-ED1B-411F-8862-80BAB14A6553}" type="pres">
      <dgm:prSet presAssocID="{21DCC75C-3EEE-420C-AB9F-6D1B0278ECC8}" presName="level3hierChild" presStyleCnt="0"/>
      <dgm:spPr/>
    </dgm:pt>
    <dgm:pt modelId="{A23DD50D-2C02-4B0C-BC9B-7415E4116601}" type="pres">
      <dgm:prSet presAssocID="{5C15E35D-8567-4D7F-B6B9-57942B5BF98E}" presName="conn2-1" presStyleLbl="parChTrans1D2" presStyleIdx="7" presStyleCnt="8"/>
      <dgm:spPr/>
      <dgm:t>
        <a:bodyPr/>
        <a:lstStyle/>
        <a:p>
          <a:endParaRPr lang="it-IT"/>
        </a:p>
      </dgm:t>
    </dgm:pt>
    <dgm:pt modelId="{59AA933C-4942-480D-B702-E3D33BF4C865}" type="pres">
      <dgm:prSet presAssocID="{5C15E35D-8567-4D7F-B6B9-57942B5BF98E}" presName="connTx" presStyleLbl="parChTrans1D2" presStyleIdx="7" presStyleCnt="8"/>
      <dgm:spPr/>
      <dgm:t>
        <a:bodyPr/>
        <a:lstStyle/>
        <a:p>
          <a:endParaRPr lang="it-IT"/>
        </a:p>
      </dgm:t>
    </dgm:pt>
    <dgm:pt modelId="{61451573-7D9F-4465-BC70-48F52F1DA50E}" type="pres">
      <dgm:prSet presAssocID="{D36F887B-B750-43D2-BBD6-7AF0CD9CC363}" presName="root2" presStyleCnt="0"/>
      <dgm:spPr/>
    </dgm:pt>
    <dgm:pt modelId="{C9AC24FA-C6AF-49AE-B0F7-90DEBDB7D7ED}" type="pres">
      <dgm:prSet presAssocID="{D36F887B-B750-43D2-BBD6-7AF0CD9CC363}" presName="LevelTwoTextNode" presStyleLbl="node2" presStyleIdx="7" presStyleCnt="8" custScaleX="174599" custScaleY="71106" custLinFactNeighborX="1926" custLinFactNeighborY="678">
        <dgm:presLayoutVars>
          <dgm:chPref val="3"/>
        </dgm:presLayoutVars>
      </dgm:prSet>
      <dgm:spPr/>
      <dgm:t>
        <a:bodyPr/>
        <a:lstStyle/>
        <a:p>
          <a:endParaRPr lang="it-IT"/>
        </a:p>
      </dgm:t>
    </dgm:pt>
    <dgm:pt modelId="{33EF5646-FDAE-445B-BAF4-72631A0848A8}" type="pres">
      <dgm:prSet presAssocID="{D36F887B-B750-43D2-BBD6-7AF0CD9CC363}" presName="level3hierChild" presStyleCnt="0"/>
      <dgm:spPr/>
    </dgm:pt>
    <dgm:pt modelId="{707C0917-E459-4475-A5A5-2D0111EC072C}" type="pres">
      <dgm:prSet presAssocID="{37FFA80A-52FC-4EDD-9B4D-0192AC1A518F}" presName="conn2-1" presStyleLbl="parChTrans1D3" presStyleIdx="16" presStyleCnt="18" custScaleX="2000000" custScaleY="2000000"/>
      <dgm:spPr/>
      <dgm:t>
        <a:bodyPr/>
        <a:lstStyle/>
        <a:p>
          <a:endParaRPr lang="it-IT"/>
        </a:p>
      </dgm:t>
    </dgm:pt>
    <dgm:pt modelId="{59E5BC2D-6B7B-47DA-B810-D8519AB6F425}" type="pres">
      <dgm:prSet presAssocID="{37FFA80A-52FC-4EDD-9B4D-0192AC1A518F}" presName="connTx" presStyleLbl="parChTrans1D3" presStyleIdx="16" presStyleCnt="18"/>
      <dgm:spPr/>
      <dgm:t>
        <a:bodyPr/>
        <a:lstStyle/>
        <a:p>
          <a:endParaRPr lang="it-IT"/>
        </a:p>
      </dgm:t>
    </dgm:pt>
    <dgm:pt modelId="{B4931F64-3E64-4B4F-BE2B-CFD7DBC50D31}" type="pres">
      <dgm:prSet presAssocID="{FB06CAE4-8392-4DB4-8686-AFE020813478}" presName="root2" presStyleCnt="0"/>
      <dgm:spPr/>
    </dgm:pt>
    <dgm:pt modelId="{8908257A-BEE7-4F44-B36F-D1067DB0A623}" type="pres">
      <dgm:prSet presAssocID="{FB06CAE4-8392-4DB4-8686-AFE020813478}" presName="LevelTwoTextNode" presStyleLbl="node3" presStyleIdx="16" presStyleCnt="18" custScaleX="321164" custScaleY="38962" custLinFactNeighborX="6489">
        <dgm:presLayoutVars>
          <dgm:chPref val="3"/>
        </dgm:presLayoutVars>
      </dgm:prSet>
      <dgm:spPr/>
      <dgm:t>
        <a:bodyPr/>
        <a:lstStyle/>
        <a:p>
          <a:endParaRPr lang="it-IT"/>
        </a:p>
      </dgm:t>
    </dgm:pt>
    <dgm:pt modelId="{EEF24197-886D-44A5-B668-5C6494F1A7EA}" type="pres">
      <dgm:prSet presAssocID="{FB06CAE4-8392-4DB4-8686-AFE020813478}" presName="level3hierChild" presStyleCnt="0"/>
      <dgm:spPr/>
    </dgm:pt>
    <dgm:pt modelId="{CB231601-A7DF-CD48-9949-C7C588E13CDB}" type="pres">
      <dgm:prSet presAssocID="{1E08984A-9178-A44D-AB78-107CAD896EEF}" presName="conn2-1" presStyleLbl="parChTrans1D3" presStyleIdx="17" presStyleCnt="18"/>
      <dgm:spPr/>
      <dgm:t>
        <a:bodyPr/>
        <a:lstStyle/>
        <a:p>
          <a:endParaRPr lang="it-IT"/>
        </a:p>
      </dgm:t>
    </dgm:pt>
    <dgm:pt modelId="{A0603553-DE7F-3342-9A56-2A40514F032F}" type="pres">
      <dgm:prSet presAssocID="{1E08984A-9178-A44D-AB78-107CAD896EEF}" presName="connTx" presStyleLbl="parChTrans1D3" presStyleIdx="17" presStyleCnt="18"/>
      <dgm:spPr/>
      <dgm:t>
        <a:bodyPr/>
        <a:lstStyle/>
        <a:p>
          <a:endParaRPr lang="it-IT"/>
        </a:p>
      </dgm:t>
    </dgm:pt>
    <dgm:pt modelId="{8CCB70CE-5B59-2E4E-A1A5-3B073D66D934}" type="pres">
      <dgm:prSet presAssocID="{D7B40DD3-D8FC-0A4F-A029-5CEEE54F8427}" presName="root2" presStyleCnt="0"/>
      <dgm:spPr/>
    </dgm:pt>
    <dgm:pt modelId="{957CDA1C-0949-734C-AF05-7549954F36E0}" type="pres">
      <dgm:prSet presAssocID="{D7B40DD3-D8FC-0A4F-A029-5CEEE54F8427}" presName="LevelTwoTextNode" presStyleLbl="node3" presStyleIdx="17" presStyleCnt="18" custScaleX="321164" custScaleY="42138" custLinFactNeighborX="7958">
        <dgm:presLayoutVars>
          <dgm:chPref val="3"/>
        </dgm:presLayoutVars>
      </dgm:prSet>
      <dgm:spPr/>
      <dgm:t>
        <a:bodyPr/>
        <a:lstStyle/>
        <a:p>
          <a:endParaRPr lang="it-IT"/>
        </a:p>
      </dgm:t>
    </dgm:pt>
    <dgm:pt modelId="{CB7B0701-BCA5-1C4D-812B-10F9942E0BA6}" type="pres">
      <dgm:prSet presAssocID="{D7B40DD3-D8FC-0A4F-A029-5CEEE54F8427}" presName="level3hierChild" presStyleCnt="0"/>
      <dgm:spPr/>
    </dgm:pt>
  </dgm:ptLst>
  <dgm:cxnLst>
    <dgm:cxn modelId="{A50EBFC1-62F3-4C94-B992-A51E24DE3CDA}" type="presOf" srcId="{41757185-61A1-4434-9056-4098A548D9DB}" destId="{4CC5CD5C-AE6A-4900-98A5-0967527E6358}" srcOrd="1" destOrd="0" presId="urn:microsoft.com/office/officeart/2005/8/layout/hierarchy2"/>
    <dgm:cxn modelId="{E2D0837B-AE81-470C-9D64-D1C438C42179}" type="presOf" srcId="{01553166-6195-4E2A-B5A5-8A48D02339C8}" destId="{C315B1DA-BD4E-4A65-BC96-35E9E8D993DA}" srcOrd="1" destOrd="0" presId="urn:microsoft.com/office/officeart/2005/8/layout/hierarchy2"/>
    <dgm:cxn modelId="{66BBF56C-6F5E-40AC-8E72-36357F42EF44}" type="presOf" srcId="{7512D9E1-2C15-4BDC-BB1C-4F2DDDCC142A}" destId="{A20A187D-4D04-410F-8EA4-EE14187C8A01}" srcOrd="0" destOrd="0" presId="urn:microsoft.com/office/officeart/2005/8/layout/hierarchy2"/>
    <dgm:cxn modelId="{9AA9F7EA-10FD-409D-8EE9-77AD491BF7DE}" type="presOf" srcId="{1226E77B-A4FB-4B29-A6F9-8972AC17E365}" destId="{26802979-FDC4-4039-A8DE-BADF2F8EEA7E}" srcOrd="0" destOrd="0" presId="urn:microsoft.com/office/officeart/2005/8/layout/hierarchy2"/>
    <dgm:cxn modelId="{D651536F-6CF2-4A29-8905-61C629DDD44B}" type="presOf" srcId="{10D57C8C-48E0-4CA4-A143-B41C32C25847}" destId="{388A69D1-44F9-42D1-B888-C09E82F8A514}" srcOrd="0" destOrd="0" presId="urn:microsoft.com/office/officeart/2005/8/layout/hierarchy2"/>
    <dgm:cxn modelId="{AD71A8EB-61EF-4C23-BE8E-2EE7F332C2CF}" type="presOf" srcId="{F976C28D-A1EE-6547-B878-CA7152CC806F}" destId="{D55B2CA5-712D-884E-8B90-6EF40A137F8C}" srcOrd="0" destOrd="0" presId="urn:microsoft.com/office/officeart/2005/8/layout/hierarchy2"/>
    <dgm:cxn modelId="{13AE881D-E322-4C69-9C83-7C134B12F87F}" srcId="{95342703-A7B5-44F1-9B24-1DB3A9863CFD}" destId="{EF95A42E-E0C0-4956-96B8-77EDC2959F83}" srcOrd="4" destOrd="0" parTransId="{7512D9E1-2C15-4BDC-BB1C-4F2DDDCC142A}" sibTransId="{7C486EDE-7050-462B-9488-AC4A95C6F776}"/>
    <dgm:cxn modelId="{4170B9B3-AE90-4F59-A867-1D0DC430E6D2}" type="presOf" srcId="{CE63F9D9-FCE2-4FE3-8814-24E8177BC29C}" destId="{708413D3-DFAE-41EC-963D-E80E0E1D608A}" srcOrd="0" destOrd="0" presId="urn:microsoft.com/office/officeart/2005/8/layout/hierarchy2"/>
    <dgm:cxn modelId="{FD314220-06B7-4516-8463-BA18F32990E1}" type="presOf" srcId="{945A30AC-519D-4002-877A-5AB17A23BEA1}" destId="{6C4FC651-D7E2-420C-B7EB-01E2A83E7C43}" srcOrd="0" destOrd="0" presId="urn:microsoft.com/office/officeart/2005/8/layout/hierarchy2"/>
    <dgm:cxn modelId="{2404857C-7119-4672-AEAF-3E2D4A7E1294}" type="presOf" srcId="{37FFA80A-52FC-4EDD-9B4D-0192AC1A518F}" destId="{707C0917-E459-4475-A5A5-2D0111EC072C}" srcOrd="0" destOrd="0" presId="urn:microsoft.com/office/officeart/2005/8/layout/hierarchy2"/>
    <dgm:cxn modelId="{E2FC683A-6980-48CB-A267-F8629833096F}" type="presOf" srcId="{11C51852-A004-4B4C-BF77-3EA24E5C7132}" destId="{2D1BB932-4883-4D87-A02F-CE591F798E92}" srcOrd="0" destOrd="0" presId="urn:microsoft.com/office/officeart/2005/8/layout/hierarchy2"/>
    <dgm:cxn modelId="{3E1EABED-C6DA-4912-B4BA-0E40B648A15D}" srcId="{8F619FD0-BDAD-46E1-9145-BA2CB5985FAB}" destId="{C54FD610-5DC2-489D-A75C-9ECABF64A52C}" srcOrd="0" destOrd="0" parTransId="{01553166-6195-4E2A-B5A5-8A48D02339C8}" sibTransId="{5E9F139F-105F-4F06-8FA9-0E8F584EFA70}"/>
    <dgm:cxn modelId="{F6D14DF8-8D0D-0944-AF98-22080AD3C7F9}" srcId="{D36F887B-B750-43D2-BBD6-7AF0CD9CC363}" destId="{D7B40DD3-D8FC-0A4F-A029-5CEEE54F8427}" srcOrd="1" destOrd="0" parTransId="{1E08984A-9178-A44D-AB78-107CAD896EEF}" sibTransId="{B42E22F5-205B-C748-AEFE-B9ED089D63E9}"/>
    <dgm:cxn modelId="{AC621DEB-6887-4397-BC94-692F808001FB}" type="presOf" srcId="{5C15E35D-8567-4D7F-B6B9-57942B5BF98E}" destId="{59AA933C-4942-480D-B702-E3D33BF4C865}" srcOrd="1" destOrd="0" presId="urn:microsoft.com/office/officeart/2005/8/layout/hierarchy2"/>
    <dgm:cxn modelId="{09180F11-E7A9-495C-9B7C-CB9130BABA81}" type="presOf" srcId="{95342703-A7B5-44F1-9B24-1DB3A9863CFD}" destId="{BC710AEB-CA6A-4088-A5EA-0AA88EDF5B01}" srcOrd="0" destOrd="0" presId="urn:microsoft.com/office/officeart/2005/8/layout/hierarchy2"/>
    <dgm:cxn modelId="{32BBEC78-3DDF-4320-8EC5-D6E346BAF139}" srcId="{EF95A42E-E0C0-4956-96B8-77EDC2959F83}" destId="{11C51852-A004-4B4C-BF77-3EA24E5C7132}" srcOrd="1" destOrd="0" parTransId="{EB858684-18CD-4B33-A0EA-417FF51163C4}" sibTransId="{A8D11946-05FC-479B-B451-A420EE8802CD}"/>
    <dgm:cxn modelId="{0B2144F2-F281-4FEB-ACC1-80F7F94D962C}" srcId="{02F0AA20-5120-49E2-A0FF-E1BEBCB37A91}" destId="{04BD8897-145C-4E78-9CD3-3584CE468341}" srcOrd="1" destOrd="0" parTransId="{58B6638E-FBDF-40A6-A00F-CBD7F444003F}" sibTransId="{46F41342-CC80-452C-AA81-60D9B59F5B16}"/>
    <dgm:cxn modelId="{9A49F60D-A9A3-48CD-8FC6-7DEC708FBDA6}" type="presOf" srcId="{2180558A-E653-4E53-BF78-479B4DFCD4E1}" destId="{59962D67-45C6-45C5-AB22-8C19E71D97C9}" srcOrd="1" destOrd="0" presId="urn:microsoft.com/office/officeart/2005/8/layout/hierarchy2"/>
    <dgm:cxn modelId="{E196A590-EDF5-4479-9CAE-486B805DAB15}" type="presOf" srcId="{54695C24-D304-4C5B-BA40-E2954D3E989C}" destId="{37C7D3BE-4DE7-4E08-97B7-BBF9BF0FB1CE}" srcOrd="0" destOrd="0" presId="urn:microsoft.com/office/officeart/2005/8/layout/hierarchy2"/>
    <dgm:cxn modelId="{A36C0556-0C8C-491A-98A4-F5F29564883F}" srcId="{95342703-A7B5-44F1-9B24-1DB3A9863CFD}" destId="{02F0AA20-5120-49E2-A0FF-E1BEBCB37A91}" srcOrd="2" destOrd="0" parTransId="{531186D0-49BC-4574-BB37-7BB3884D5E45}" sibTransId="{49430C4C-22A0-444D-8FF5-B38D7F578610}"/>
    <dgm:cxn modelId="{A1AB249E-8C92-4ABC-A4EA-9F77DBD16711}" srcId="{44362B2B-68ED-4EE9-A9CA-275E413D005A}" destId="{F6C08F9A-BDC0-401D-8C95-18C0852EE11B}" srcOrd="0" destOrd="0" parTransId="{068BFEDF-9B04-406E-BE3E-1D95374F2143}" sibTransId="{8BB9BDEC-81FF-4AB2-A1EA-1D835B7BE468}"/>
    <dgm:cxn modelId="{57ED9BBE-B77F-4AFB-BD3C-DB8C68D3511E}" type="presOf" srcId="{C6E6703D-A378-4F52-BBB3-C4BDB2C38109}" destId="{FA464CEE-9FC0-4B63-9B4F-01FA315E2C9D}" srcOrd="0" destOrd="0" presId="urn:microsoft.com/office/officeart/2005/8/layout/hierarchy2"/>
    <dgm:cxn modelId="{D1F12FA3-2651-4654-8B40-C49280B3445D}" type="presOf" srcId="{CE453E00-64C4-4262-931D-CBED3BDD05AF}" destId="{06A1CCB4-89A7-4C9A-B4ED-9B6F9866BD4C}" srcOrd="0" destOrd="0" presId="urn:microsoft.com/office/officeart/2005/8/layout/hierarchy2"/>
    <dgm:cxn modelId="{0C2627EB-28E1-44DB-B33E-60106EC58A3E}" type="presOf" srcId="{2180558A-E653-4E53-BF78-479B4DFCD4E1}" destId="{423EB55B-0427-496C-8EEF-010F2BD6447D}" srcOrd="0" destOrd="0" presId="urn:microsoft.com/office/officeart/2005/8/layout/hierarchy2"/>
    <dgm:cxn modelId="{DFA3EAD2-8DF0-4392-A390-F2CBCA1E1057}" type="presOf" srcId="{621D55D3-14DF-4807-B6C4-F896057F5FF2}" destId="{91B6C503-F448-46EB-853F-1C809D021ED7}" srcOrd="1" destOrd="0" presId="urn:microsoft.com/office/officeart/2005/8/layout/hierarchy2"/>
    <dgm:cxn modelId="{C4721648-1269-4B21-B3F2-84630FB41DD2}" type="presOf" srcId="{44362B2B-68ED-4EE9-A9CA-275E413D005A}" destId="{10ACC1BC-FAA0-4C63-BBDB-7440D9FB512A}" srcOrd="0" destOrd="0" presId="urn:microsoft.com/office/officeart/2005/8/layout/hierarchy2"/>
    <dgm:cxn modelId="{ABD52122-E0C5-4518-AE48-075F31D8E311}" type="presOf" srcId="{75B5F394-0ABB-4503-8F49-0B7C54EA6786}" destId="{EB21C3F6-599B-47DB-B17D-E91FE12BE218}" srcOrd="1" destOrd="0" presId="urn:microsoft.com/office/officeart/2005/8/layout/hierarchy2"/>
    <dgm:cxn modelId="{0376C0C9-7B9B-4361-BB74-9F735DA7F044}" type="presOf" srcId="{531186D0-49BC-4574-BB37-7BB3884D5E45}" destId="{8772F372-E403-46B7-8CFF-8BC2BEEEFAC5}" srcOrd="1" destOrd="0" presId="urn:microsoft.com/office/officeart/2005/8/layout/hierarchy2"/>
    <dgm:cxn modelId="{40DC1929-769F-47F7-9D64-491448BF10B3}" type="presOf" srcId="{1E08984A-9178-A44D-AB78-107CAD896EEF}" destId="{A0603553-DE7F-3342-9A56-2A40514F032F}" srcOrd="1" destOrd="0" presId="urn:microsoft.com/office/officeart/2005/8/layout/hierarchy2"/>
    <dgm:cxn modelId="{6E931036-9445-419E-AB5F-E78F5F02EEA2}" srcId="{95342703-A7B5-44F1-9B24-1DB3A9863CFD}" destId="{0DAAAA9B-B0A0-4EE0-9E1D-2F700DEB9827}" srcOrd="3" destOrd="0" parTransId="{41757185-61A1-4434-9056-4098A548D9DB}" sibTransId="{C0303926-BB73-4BD6-99F1-8A28EC5F7BE7}"/>
    <dgm:cxn modelId="{895A0230-0FFF-4830-961D-BCF5F16C23D0}" type="presOf" srcId="{068BFEDF-9B04-406E-BE3E-1D95374F2143}" destId="{A70D8CD0-89D6-4409-83C9-9F8EB593C2F7}" srcOrd="0" destOrd="0" presId="urn:microsoft.com/office/officeart/2005/8/layout/hierarchy2"/>
    <dgm:cxn modelId="{6F578C42-B5B3-4278-8A2B-EC6505DF55A6}" type="presOf" srcId="{0DAAAA9B-B0A0-4EE0-9E1D-2F700DEB9827}" destId="{A8FF38BE-99C5-4A74-B18D-C13D8127EEE2}" srcOrd="0" destOrd="0" presId="urn:microsoft.com/office/officeart/2005/8/layout/hierarchy2"/>
    <dgm:cxn modelId="{1FC0A119-00E0-4AA0-9EEE-243AF65F455D}" type="presOf" srcId="{8DE4B98F-C512-4A43-ADB8-707AF27B8CB5}" destId="{70E8567F-8867-499B-ADB0-6A89C30C50EE}" srcOrd="0" destOrd="0" presId="urn:microsoft.com/office/officeart/2005/8/layout/hierarchy2"/>
    <dgm:cxn modelId="{A79FF0E7-193D-4C4C-BC5A-CAE1F271B584}" type="presOf" srcId="{58B6638E-FBDF-40A6-A00F-CBD7F444003F}" destId="{7F108019-825D-465E-8BDD-0D021CC8CA9A}" srcOrd="0" destOrd="0" presId="urn:microsoft.com/office/officeart/2005/8/layout/hierarchy2"/>
    <dgm:cxn modelId="{ABBBF5DF-EF21-9040-83CD-C4B0E1781B0F}" srcId="{EF95A42E-E0C0-4956-96B8-77EDC2959F83}" destId="{7920A96A-7279-7F4B-A875-2E35CB2B20F2}" srcOrd="2" destOrd="0" parTransId="{384B9A30-0FD4-924D-9378-CBF184660E1A}" sibTransId="{05A09A3C-57E7-C54D-A55F-DA9BC0A98DCF}"/>
    <dgm:cxn modelId="{D023A32E-0381-416B-9B96-34FA859ACDF7}" type="presOf" srcId="{DBCAA3C8-0FD0-4340-851E-36747891D394}" destId="{AC9DBC7D-CA1E-4039-91A0-1E9D0CD349FE}" srcOrd="0" destOrd="0" presId="urn:microsoft.com/office/officeart/2005/8/layout/hierarchy2"/>
    <dgm:cxn modelId="{3EDBA24C-61B2-45A2-9819-7533D6E2346A}" type="presOf" srcId="{02F0AA20-5120-49E2-A0FF-E1BEBCB37A91}" destId="{0576892E-46C9-4877-8876-AF05AD88A813}" srcOrd="0" destOrd="0" presId="urn:microsoft.com/office/officeart/2005/8/layout/hierarchy2"/>
    <dgm:cxn modelId="{1CE294C0-C6C2-4500-ABD0-3AD7E1A221BB}" type="presOf" srcId="{28D9CB7B-1B8D-41E2-9EFC-4294F1C79812}" destId="{1E5C2EA0-331F-48F8-8AB4-2F9FCDEAB364}" srcOrd="0" destOrd="0" presId="urn:microsoft.com/office/officeart/2005/8/layout/hierarchy2"/>
    <dgm:cxn modelId="{F38AF545-F409-4236-9FE0-7F757694BB34}" type="presOf" srcId="{7512D9E1-2C15-4BDC-BB1C-4F2DDDCC142A}" destId="{53A8D528-7324-4639-B636-D8B0B9604088}" srcOrd="1" destOrd="0" presId="urn:microsoft.com/office/officeart/2005/8/layout/hierarchy2"/>
    <dgm:cxn modelId="{58351343-6C52-4648-8A42-D39771EAB41D}" type="presOf" srcId="{0B910D70-2457-4838-9C50-8CB7A503E754}" destId="{A89334E6-7C9F-494B-B9B3-AA2B7E14049E}" srcOrd="0" destOrd="0" presId="urn:microsoft.com/office/officeart/2005/8/layout/hierarchy2"/>
    <dgm:cxn modelId="{ABB0CB08-C6B6-4476-A49C-FF2BF0CDA9AA}" srcId="{10D57C8C-48E0-4CA4-A143-B41C32C25847}" destId="{B9528BA8-9E64-4DD5-96F1-14E441E0DFBE}" srcOrd="0" destOrd="0" parTransId="{B4D5D140-87C7-4513-B955-C104BB87F818}" sibTransId="{F727D74F-8624-4368-A18A-34911E1DA1B8}"/>
    <dgm:cxn modelId="{9E453E04-92D4-444D-9204-688C5879B0C8}" type="presOf" srcId="{384B9A30-0FD4-924D-9378-CBF184660E1A}" destId="{3792DAA0-E3D3-9D4E-83A6-747FF0544076}" srcOrd="1" destOrd="0" presId="urn:microsoft.com/office/officeart/2005/8/layout/hierarchy2"/>
    <dgm:cxn modelId="{46794ADB-EEF2-4A38-8EE2-127674ED963F}" type="presOf" srcId="{386B8036-414D-4C62-AF83-F07B12D7E33A}" destId="{BA227BD9-CDED-4A9B-8DF3-37C5B47F9599}" srcOrd="0" destOrd="0" presId="urn:microsoft.com/office/officeart/2005/8/layout/hierarchy2"/>
    <dgm:cxn modelId="{567590C9-52D5-434B-9087-168B0931CA3A}" type="presOf" srcId="{4A69CFE5-20AF-45DA-A6B8-5EED4CABCC21}" destId="{DF32D758-90E6-4EC3-9437-5F11AF6CDFD1}" srcOrd="0" destOrd="0" presId="urn:microsoft.com/office/officeart/2005/8/layout/hierarchy2"/>
    <dgm:cxn modelId="{79488198-E42F-40FD-80B7-71E6BF956C81}" type="presOf" srcId="{8E183AD8-AE29-4DD3-B0E4-A53D6E9F139E}" destId="{D1B2F79A-5557-448F-A817-B01BDE412C82}" srcOrd="0" destOrd="0" presId="urn:microsoft.com/office/officeart/2005/8/layout/hierarchy2"/>
    <dgm:cxn modelId="{84F96EDA-A7AC-4DB9-96CC-8D7EEC4FD918}" type="presOf" srcId="{DBCAA3C8-0FD0-4340-851E-36747891D394}" destId="{1C850462-DBC8-48C9-A89D-88C1E5CACBD0}" srcOrd="1" destOrd="0" presId="urn:microsoft.com/office/officeart/2005/8/layout/hierarchy2"/>
    <dgm:cxn modelId="{1F94CAFD-B2DB-4383-8F7F-985C1EE32AAC}" srcId="{44362B2B-68ED-4EE9-A9CA-275E413D005A}" destId="{0B910D70-2457-4838-9C50-8CB7A503E754}" srcOrd="2" destOrd="0" parTransId="{8E183AD8-AE29-4DD3-B0E4-A53D6E9F139E}" sibTransId="{32A6856C-9ECE-4402-A196-3E8B4694A71D}"/>
    <dgm:cxn modelId="{42F0FE21-3007-4085-958F-663B4290D3B0}" type="presOf" srcId="{068BFEDF-9B04-406E-BE3E-1D95374F2143}" destId="{A7F69CAA-36CE-48AD-8D46-2FB27FE0FEA3}" srcOrd="1" destOrd="0" presId="urn:microsoft.com/office/officeart/2005/8/layout/hierarchy2"/>
    <dgm:cxn modelId="{E956E311-A6C0-4D74-AE2C-2ABCB3AFB12D}" type="presOf" srcId="{16869FD1-24CA-4B58-B067-5182EF7B445C}" destId="{7A108248-94BA-43C9-B17F-05DDF122F235}" srcOrd="0" destOrd="0" presId="urn:microsoft.com/office/officeart/2005/8/layout/hierarchy2"/>
    <dgm:cxn modelId="{FD21135B-EBEE-4EED-AEB0-3453763D1BDF}" type="presOf" srcId="{F976C28D-A1EE-6547-B878-CA7152CC806F}" destId="{6E541F3C-4ED3-EE48-A4F7-968128117FF2}" srcOrd="1" destOrd="0" presId="urn:microsoft.com/office/officeart/2005/8/layout/hierarchy2"/>
    <dgm:cxn modelId="{27DB055E-7B49-4E8A-92EC-10C08E3CE4A2}" srcId="{0DAAAA9B-B0A0-4EE0-9E1D-2F700DEB9827}" destId="{81F681C1-4CC6-4EA3-A4C0-01B44E6B2F63}" srcOrd="1" destOrd="0" parTransId="{D75B4191-B6C4-47DE-8C73-431A7A883D2D}" sibTransId="{9794BD0C-B4F8-4BE3-AC6B-507B553A4BE9}"/>
    <dgm:cxn modelId="{E50CB03D-4FD8-4BE3-8256-816DB6366C50}" type="presOf" srcId="{16869FD1-24CA-4B58-B067-5182EF7B445C}" destId="{6835FA10-ABBC-44F2-9085-95F23E78F1E6}" srcOrd="1" destOrd="0" presId="urn:microsoft.com/office/officeart/2005/8/layout/hierarchy2"/>
    <dgm:cxn modelId="{B3D634F5-E4A1-4D7F-BEB5-81933A29A982}" type="presOf" srcId="{01553166-6195-4E2A-B5A5-8A48D02339C8}" destId="{6B136D43-D3E1-4F68-A4E5-BAE3188270C0}" srcOrd="0" destOrd="0" presId="urn:microsoft.com/office/officeart/2005/8/layout/hierarchy2"/>
    <dgm:cxn modelId="{C4259638-E624-4807-8100-47C8E2A1DB97}" type="presOf" srcId="{EB858684-18CD-4B33-A0EA-417FF51163C4}" destId="{0D028F04-19DA-4F88-99D8-0091292CC9A1}" srcOrd="0" destOrd="0" presId="urn:microsoft.com/office/officeart/2005/8/layout/hierarchy2"/>
    <dgm:cxn modelId="{DDC117B9-8DF3-417C-A6CF-982639E0D1A5}" type="presOf" srcId="{7920A96A-7279-7F4B-A875-2E35CB2B20F2}" destId="{D76B76B5-2420-D94B-BEB6-5F9AC5851322}" srcOrd="0" destOrd="0" presId="urn:microsoft.com/office/officeart/2005/8/layout/hierarchy2"/>
    <dgm:cxn modelId="{91DBCA7A-6787-4620-BD1E-4234DAE52B85}" type="presOf" srcId="{B8D9F2AD-0627-4F16-9A09-BA9CA65B66B8}" destId="{BBC841C2-5619-44D7-8262-5885DA0C2DA8}" srcOrd="0" destOrd="0" presId="urn:microsoft.com/office/officeart/2005/8/layout/hierarchy2"/>
    <dgm:cxn modelId="{585448B1-7F79-49FE-9B68-B5A08909B207}" type="presOf" srcId="{D75B4191-B6C4-47DE-8C73-431A7A883D2D}" destId="{572FB17C-DC6B-41C5-917B-C94DE9073A48}" srcOrd="1" destOrd="0" presId="urn:microsoft.com/office/officeart/2005/8/layout/hierarchy2"/>
    <dgm:cxn modelId="{09C7C77E-F342-4D44-B948-9C40E3977DD6}" type="presOf" srcId="{D7B40DD3-D8FC-0A4F-A029-5CEEE54F8427}" destId="{957CDA1C-0949-734C-AF05-7549954F36E0}" srcOrd="0" destOrd="0" presId="urn:microsoft.com/office/officeart/2005/8/layout/hierarchy2"/>
    <dgm:cxn modelId="{B1586569-982B-46C1-ACF6-0E7CB46C9E41}" type="presOf" srcId="{FB06CAE4-8392-4DB4-8686-AFE020813478}" destId="{8908257A-BEE7-4F44-B36F-D1067DB0A623}" srcOrd="0" destOrd="0" presId="urn:microsoft.com/office/officeart/2005/8/layout/hierarchy2"/>
    <dgm:cxn modelId="{9083E0B0-E8EF-2743-9691-10C33BAB3D28}" srcId="{02F0AA20-5120-49E2-A0FF-E1BEBCB37A91}" destId="{9721BBF2-718A-B747-8E3C-BA8FC3F1FF51}" srcOrd="2" destOrd="0" parTransId="{F976C28D-A1EE-6547-B878-CA7152CC806F}" sibTransId="{8E08DB4D-75A9-ED42-A36A-E5032C1DE94C}"/>
    <dgm:cxn modelId="{F436103C-D820-4923-A04A-5A54ADEAF935}" type="presOf" srcId="{84CB9E34-2C5B-465E-A561-0E5C45C8AFFB}" destId="{4A7F1F81-35E3-45B5-8779-60BEDD311D08}" srcOrd="0" destOrd="0" presId="urn:microsoft.com/office/officeart/2005/8/layout/hierarchy2"/>
    <dgm:cxn modelId="{8179A53B-ED4E-470A-AB4F-A3E8C9552C07}" srcId="{95342703-A7B5-44F1-9B24-1DB3A9863CFD}" destId="{10D57C8C-48E0-4CA4-A143-B41C32C25847}" srcOrd="0" destOrd="0" parTransId="{28D9CB7B-1B8D-41E2-9EFC-4294F1C79812}" sibTransId="{BFC3FBD2-A050-4770-A44B-988A6CC5A83F}"/>
    <dgm:cxn modelId="{5E6A7678-765E-44F8-92C8-7281D4B3EC14}" srcId="{8F619FD0-BDAD-46E1-9145-BA2CB5985FAB}" destId="{21DCC75C-3EEE-420C-AB9F-6D1B0278ECC8}" srcOrd="1" destOrd="0" parTransId="{CE63F9D9-FCE2-4FE3-8814-24E8177BC29C}" sibTransId="{D5C70DC9-7357-4510-B036-DAB4C930679A}"/>
    <dgm:cxn modelId="{0571A2B0-7985-42F3-9777-DF0CD977D84A}" type="presOf" srcId="{58B6638E-FBDF-40A6-A00F-CBD7F444003F}" destId="{CFEA5635-4D17-4CDA-85A5-76FAA964061C}" srcOrd="1" destOrd="0" presId="urn:microsoft.com/office/officeart/2005/8/layout/hierarchy2"/>
    <dgm:cxn modelId="{6AF558FC-2445-4C1D-B318-7E83F46FD4E3}" type="presOf" srcId="{75B5F394-0ABB-4503-8F49-0B7C54EA6786}" destId="{C07D7F77-AFB4-4C60-A175-6E83EC46F883}" srcOrd="0" destOrd="0" presId="urn:microsoft.com/office/officeart/2005/8/layout/hierarchy2"/>
    <dgm:cxn modelId="{A8246196-129A-4363-839C-7FF999805D81}" type="presOf" srcId="{D75B4191-B6C4-47DE-8C73-431A7A883D2D}" destId="{7F304677-D1DF-4D78-82B3-8B346FA96DDD}" srcOrd="0" destOrd="0" presId="urn:microsoft.com/office/officeart/2005/8/layout/hierarchy2"/>
    <dgm:cxn modelId="{3AE3954F-ED14-47B3-AE8A-DE3F3EAB1889}" type="presOf" srcId="{621D55D3-14DF-4807-B6C4-F896057F5FF2}" destId="{41DF95A0-09F6-4132-BC96-612A8E48DD4E}" srcOrd="0" destOrd="0" presId="urn:microsoft.com/office/officeart/2005/8/layout/hierarchy2"/>
    <dgm:cxn modelId="{6DF96576-F739-4E61-8905-854D2F47FD20}" srcId="{95342703-A7B5-44F1-9B24-1DB3A9863CFD}" destId="{8F619FD0-BDAD-46E1-9145-BA2CB5985FAB}" srcOrd="6" destOrd="0" parTransId="{945A30AC-519D-4002-877A-5AB17A23BEA1}" sibTransId="{437D5EFA-67E5-4BB8-898B-6EFCEE892634}"/>
    <dgm:cxn modelId="{CA05F846-DFCA-4121-9511-AF571F59C7AC}" type="presOf" srcId="{D36F887B-B750-43D2-BBD6-7AF0CD9CC363}" destId="{C9AC24FA-C6AF-49AE-B0F7-90DEBDB7D7ED}" srcOrd="0" destOrd="0" presId="urn:microsoft.com/office/officeart/2005/8/layout/hierarchy2"/>
    <dgm:cxn modelId="{CB78A1AD-B88A-4C42-99BC-FB6018448CA0}" type="presOf" srcId="{8E183AD8-AE29-4DD3-B0E4-A53D6E9F139E}" destId="{0E1C911D-C989-4DD1-989C-31024E4747B4}" srcOrd="1" destOrd="0" presId="urn:microsoft.com/office/officeart/2005/8/layout/hierarchy2"/>
    <dgm:cxn modelId="{E8A4DC34-1FE9-47F7-BC85-9194FF321A08}" type="presOf" srcId="{8F619FD0-BDAD-46E1-9145-BA2CB5985FAB}" destId="{4ECFB9E3-7ECF-4C1C-99B2-4B144A440BEA}" srcOrd="0" destOrd="0" presId="urn:microsoft.com/office/officeart/2005/8/layout/hierarchy2"/>
    <dgm:cxn modelId="{A7B1740D-9D4D-4F63-B868-4375891026BB}" srcId="{0DAAAA9B-B0A0-4EE0-9E1D-2F700DEB9827}" destId="{56BE77FA-0DBD-4543-825F-333BD77E8C7E}" srcOrd="0" destOrd="0" parTransId="{75B5F394-0ABB-4503-8F49-0B7C54EA6786}" sibTransId="{8A97265B-FBC8-4EAA-A1B2-0FBE9DDDADD8}"/>
    <dgm:cxn modelId="{41D2CFBD-EDB4-4842-AF52-8F8E92BDAA0D}" srcId="{02F0AA20-5120-49E2-A0FF-E1BEBCB37A91}" destId="{1226E77B-A4FB-4B29-A6F9-8972AC17E365}" srcOrd="0" destOrd="0" parTransId="{2180558A-E653-4E53-BF78-479B4DFCD4E1}" sibTransId="{24BCD0EB-A095-4238-971C-05769D93EDCE}"/>
    <dgm:cxn modelId="{915D73C3-6B78-423F-ADF4-6C644C1A62E0}" type="presOf" srcId="{EB858684-18CD-4B33-A0EA-417FF51163C4}" destId="{364ED282-AD12-4636-B8B4-163615A04837}" srcOrd="1" destOrd="0" presId="urn:microsoft.com/office/officeart/2005/8/layout/hierarchy2"/>
    <dgm:cxn modelId="{F1E9CCE4-83FF-4E71-8DBD-68E1FB1A593E}" type="presOf" srcId="{9721BBF2-718A-B747-8E3C-BA8FC3F1FF51}" destId="{8FCB2F83-C6DD-3C44-A776-C2EAD4DD90DF}" srcOrd="0" destOrd="0" presId="urn:microsoft.com/office/officeart/2005/8/layout/hierarchy2"/>
    <dgm:cxn modelId="{88B80E1F-B7D2-4824-8A41-8F8A965F8B28}" type="presOf" srcId="{384B9A30-0FD4-924D-9378-CBF184660E1A}" destId="{36D475C9-2E2F-544E-BF2C-0F5D999F1873}" srcOrd="0" destOrd="0" presId="urn:microsoft.com/office/officeart/2005/8/layout/hierarchy2"/>
    <dgm:cxn modelId="{EA00E7D6-AB32-4D35-B4A7-EC6D395B2F3C}" type="presOf" srcId="{08587E24-3FD7-4A89-96EA-7AA8175EBD65}" destId="{2B6E6EA3-0A86-44A6-A284-1CFC9FF7FE28}" srcOrd="0" destOrd="0" presId="urn:microsoft.com/office/officeart/2005/8/layout/hierarchy2"/>
    <dgm:cxn modelId="{075FE5A5-2023-4011-8D7B-63DDAEB84F9B}" type="presOf" srcId="{84CB9E34-2C5B-465E-A561-0E5C45C8AFFB}" destId="{3A5DD086-A3D2-4188-BF82-B9BE93C6215C}" srcOrd="1" destOrd="0" presId="urn:microsoft.com/office/officeart/2005/8/layout/hierarchy2"/>
    <dgm:cxn modelId="{C4D24DBA-21FA-4830-81C5-9CC33D9F4C71}" type="presOf" srcId="{B4D5D140-87C7-4513-B955-C104BB87F818}" destId="{39357421-C81B-4486-87B7-00F68D579C9A}" srcOrd="1" destOrd="0" presId="urn:microsoft.com/office/officeart/2005/8/layout/hierarchy2"/>
    <dgm:cxn modelId="{7A97D34F-930B-48E1-9CA0-A61808FA50A5}" type="presOf" srcId="{1E08984A-9178-A44D-AB78-107CAD896EEF}" destId="{CB231601-A7DF-CD48-9949-C7C588E13CDB}" srcOrd="0" destOrd="0" presId="urn:microsoft.com/office/officeart/2005/8/layout/hierarchy2"/>
    <dgm:cxn modelId="{49359AEC-81D7-4B4B-86C0-A2EE14157A66}" type="presOf" srcId="{41757185-61A1-4434-9056-4098A548D9DB}" destId="{2FD431D9-1C09-46B2-A3BB-FB2B8DC49CE0}" srcOrd="0" destOrd="0" presId="urn:microsoft.com/office/officeart/2005/8/layout/hierarchy2"/>
    <dgm:cxn modelId="{54FD9DEE-9B38-4BFF-BEA1-92BF32B2E323}" type="presOf" srcId="{C6E6703D-A378-4F52-BBB3-C4BDB2C38109}" destId="{85106C91-AF3F-4F40-BDF6-4FA90260CD5A}" srcOrd="1" destOrd="0" presId="urn:microsoft.com/office/officeart/2005/8/layout/hierarchy2"/>
    <dgm:cxn modelId="{29A7F07B-D16C-4C12-BB47-A5677E5AB984}" type="presOf" srcId="{54695C24-D304-4C5B-BA40-E2954D3E989C}" destId="{2D6A4EFB-60B2-41E0-A6B7-6D5C31EE44A8}" srcOrd="1" destOrd="0" presId="urn:microsoft.com/office/officeart/2005/8/layout/hierarchy2"/>
    <dgm:cxn modelId="{FDBC7BD4-4C27-456F-A374-461FC4E29DDF}" type="presOf" srcId="{04BD8897-145C-4E78-9CD3-3584CE468341}" destId="{02DE915B-9A75-4E42-B577-9297161E581E}" srcOrd="0" destOrd="0" presId="urn:microsoft.com/office/officeart/2005/8/layout/hierarchy2"/>
    <dgm:cxn modelId="{0A5D84D3-878C-4692-B47A-BD78B8BBC29F}" srcId="{44362B2B-68ED-4EE9-A9CA-275E413D005A}" destId="{08587E24-3FD7-4A89-96EA-7AA8175EBD65}" srcOrd="1" destOrd="0" parTransId="{C6E6703D-A378-4F52-BBB3-C4BDB2C38109}" sibTransId="{7CE9A823-F988-405C-B5D3-8A09EC400B46}"/>
    <dgm:cxn modelId="{B03B0681-F4AC-4102-BADB-096E6027E234}" type="presOf" srcId="{56BE77FA-0DBD-4543-825F-333BD77E8C7E}" destId="{0564CF49-1E45-4132-A85A-244B3D37FFAA}" srcOrd="0" destOrd="0" presId="urn:microsoft.com/office/officeart/2005/8/layout/hierarchy2"/>
    <dgm:cxn modelId="{7B6735F6-8007-41A0-8F45-12B5EE0A569A}" type="presOf" srcId="{F6C08F9A-BDC0-401D-8C95-18C0852EE11B}" destId="{902DC39E-0C3D-4AD1-915F-3773C65444F9}" srcOrd="0" destOrd="0" presId="urn:microsoft.com/office/officeart/2005/8/layout/hierarchy2"/>
    <dgm:cxn modelId="{2016064F-416F-441A-8C0B-17113A0439D9}" type="presOf" srcId="{531186D0-49BC-4574-BB37-7BB3884D5E45}" destId="{30C89627-0D33-4D13-8DB9-B5D300AB0845}" srcOrd="0" destOrd="0" presId="urn:microsoft.com/office/officeart/2005/8/layout/hierarchy2"/>
    <dgm:cxn modelId="{43A802DB-BA7E-40F6-8DD4-CA332D884EC3}" type="presOf" srcId="{28D9CB7B-1B8D-41E2-9EFC-4294F1C79812}" destId="{15021B71-51CE-41C3-A0FE-A0A293ADE008}" srcOrd="1" destOrd="0" presId="urn:microsoft.com/office/officeart/2005/8/layout/hierarchy2"/>
    <dgm:cxn modelId="{B81303AF-41A2-4698-832A-460B2D1C2BEF}" type="presOf" srcId="{945A30AC-519D-4002-877A-5AB17A23BEA1}" destId="{C1475BE1-861B-4463-8947-E8129C7893C6}" srcOrd="1" destOrd="0" presId="urn:microsoft.com/office/officeart/2005/8/layout/hierarchy2"/>
    <dgm:cxn modelId="{57DDCC07-DBFA-49BF-B511-62420C9A8028}" type="presOf" srcId="{37FFA80A-52FC-4EDD-9B4D-0192AC1A518F}" destId="{59E5BC2D-6B7B-47DA-B810-D8519AB6F425}" srcOrd="1" destOrd="0" presId="urn:microsoft.com/office/officeart/2005/8/layout/hierarchy2"/>
    <dgm:cxn modelId="{CED88515-49B3-4E41-8C13-4C1A9BFD640D}" type="presOf" srcId="{21DCC75C-3EEE-420C-AB9F-6D1B0278ECC8}" destId="{15073B20-DFEF-4449-91C2-97EB87705C8E}" srcOrd="0" destOrd="0" presId="urn:microsoft.com/office/officeart/2005/8/layout/hierarchy2"/>
    <dgm:cxn modelId="{D5686A21-9EFE-4022-A6A9-734F7C08EF99}" srcId="{95342703-A7B5-44F1-9B24-1DB3A9863CFD}" destId="{4A69CFE5-20AF-45DA-A6B8-5EED4CABCC21}" srcOrd="5" destOrd="0" parTransId="{621D55D3-14DF-4807-B6C4-F896057F5FF2}" sibTransId="{41A78877-9C0F-4FFD-8748-FF9CFDFA1F72}"/>
    <dgm:cxn modelId="{9F73A629-A916-4C07-BC54-BC54BC4EA371}" srcId="{4A69CFE5-20AF-45DA-A6B8-5EED4CABCC21}" destId="{386B8036-414D-4C62-AF83-F07B12D7E33A}" srcOrd="1" destOrd="0" parTransId="{54695C24-D304-4C5B-BA40-E2954D3E989C}" sibTransId="{91F0F437-FD60-40E0-A7B6-5CEDD45F628B}"/>
    <dgm:cxn modelId="{7D1B9143-E859-4726-94C4-688131838018}" type="presOf" srcId="{EF95A42E-E0C0-4956-96B8-77EDC2959F83}" destId="{C9CF539B-5E7A-4F8B-9500-B29155FA402B}" srcOrd="0" destOrd="0" presId="urn:microsoft.com/office/officeart/2005/8/layout/hierarchy2"/>
    <dgm:cxn modelId="{25D43996-A1CF-4021-AF70-E38C1AF6F00A}" srcId="{95342703-A7B5-44F1-9B24-1DB3A9863CFD}" destId="{44362B2B-68ED-4EE9-A9CA-275E413D005A}" srcOrd="1" destOrd="0" parTransId="{16869FD1-24CA-4B58-B067-5182EF7B445C}" sibTransId="{869B324D-AD9E-4477-A3C7-643770F831BA}"/>
    <dgm:cxn modelId="{E211D78F-6CD7-4C3A-8FEC-88312FBE81FB}" type="presOf" srcId="{81F681C1-4CC6-4EA3-A4C0-01B44E6B2F63}" destId="{1AEE54FD-D628-4C5F-930B-72188564BF94}" srcOrd="0" destOrd="0" presId="urn:microsoft.com/office/officeart/2005/8/layout/hierarchy2"/>
    <dgm:cxn modelId="{9A5DD61E-A926-4B24-A349-B5C3866923B8}" type="presOf" srcId="{C54FD610-5DC2-489D-A75C-9ECABF64A52C}" destId="{FCAA71DA-D944-43C8-963E-D50029878F4C}" srcOrd="0" destOrd="0" presId="urn:microsoft.com/office/officeart/2005/8/layout/hierarchy2"/>
    <dgm:cxn modelId="{95CBCD46-9912-42AD-B8CD-4536A7F24FB9}" srcId="{D36F887B-B750-43D2-BBD6-7AF0CD9CC363}" destId="{FB06CAE4-8392-4DB4-8686-AFE020813478}" srcOrd="0" destOrd="0" parTransId="{37FFA80A-52FC-4EDD-9B4D-0192AC1A518F}" sibTransId="{6E84D41F-FC5C-43FA-A8C4-3C2FCE835D4E}"/>
    <dgm:cxn modelId="{40C65A07-BFD6-4FF9-80B1-117731D80237}" type="presOf" srcId="{CE63F9D9-FCE2-4FE3-8814-24E8177BC29C}" destId="{26E893D1-8E31-4402-AC6A-AE26DAE1D3D2}" srcOrd="1" destOrd="0" presId="urn:microsoft.com/office/officeart/2005/8/layout/hierarchy2"/>
    <dgm:cxn modelId="{4C13119A-46DC-4FDE-BB0C-FBAA8AC67DEF}" srcId="{B8D9F2AD-0627-4F16-9A09-BA9CA65B66B8}" destId="{95342703-A7B5-44F1-9B24-1DB3A9863CFD}" srcOrd="0" destOrd="0" parTransId="{474DF4B3-853A-4124-8BD9-25EB9C8D3DD9}" sibTransId="{08D8BACD-654B-48AA-A5FF-58560CEF3BAF}"/>
    <dgm:cxn modelId="{276F8C47-DAAF-4349-8AA2-EC12D1FBCC1E}" srcId="{4A69CFE5-20AF-45DA-A6B8-5EED4CABCC21}" destId="{8DE4B98F-C512-4A43-ADB8-707AF27B8CB5}" srcOrd="0" destOrd="0" parTransId="{84CB9E34-2C5B-465E-A561-0E5C45C8AFFB}" sibTransId="{0CCCDA13-437F-471E-9535-244A5CF66210}"/>
    <dgm:cxn modelId="{D0E55EE0-DA45-4E56-90C1-F8D86A3E77C2}" srcId="{EF95A42E-E0C0-4956-96B8-77EDC2959F83}" destId="{CE453E00-64C4-4262-931D-CBED3BDD05AF}" srcOrd="0" destOrd="0" parTransId="{DBCAA3C8-0FD0-4340-851E-36747891D394}" sibTransId="{C0EA3D09-8125-46F1-A2BB-2DBC56FBEA4C}"/>
    <dgm:cxn modelId="{F315906D-41DF-4AE5-942B-3905F2ECE7BA}" type="presOf" srcId="{B4D5D140-87C7-4513-B955-C104BB87F818}" destId="{4A8212B6-A6EA-4590-A0FD-122001B077AB}" srcOrd="0" destOrd="0" presId="urn:microsoft.com/office/officeart/2005/8/layout/hierarchy2"/>
    <dgm:cxn modelId="{5C5DCADA-8C52-4A63-88F9-86942B66DC05}" type="presOf" srcId="{5C15E35D-8567-4D7F-B6B9-57942B5BF98E}" destId="{A23DD50D-2C02-4B0C-BC9B-7415E4116601}" srcOrd="0" destOrd="0" presId="urn:microsoft.com/office/officeart/2005/8/layout/hierarchy2"/>
    <dgm:cxn modelId="{FC6AD0C5-8CE8-4FAB-B750-18CC69FEDCB9}" type="presOf" srcId="{B9528BA8-9E64-4DD5-96F1-14E441E0DFBE}" destId="{45641198-0198-442A-8AFF-F1AD090E18F0}" srcOrd="0" destOrd="0" presId="urn:microsoft.com/office/officeart/2005/8/layout/hierarchy2"/>
    <dgm:cxn modelId="{0DE86901-BCF5-4D7C-AF9D-516FA947065D}" srcId="{95342703-A7B5-44F1-9B24-1DB3A9863CFD}" destId="{D36F887B-B750-43D2-BBD6-7AF0CD9CC363}" srcOrd="7" destOrd="0" parTransId="{5C15E35D-8567-4D7F-B6B9-57942B5BF98E}" sibTransId="{6EF283B3-8AA8-4AB7-9A2F-BBAA3265E6E7}"/>
    <dgm:cxn modelId="{7FD26FBA-2F84-4AD5-9986-3362AC757759}" type="presParOf" srcId="{BBC841C2-5619-44D7-8262-5885DA0C2DA8}" destId="{5B5E60BD-97BC-47F5-B548-A9131E03177D}" srcOrd="0" destOrd="0" presId="urn:microsoft.com/office/officeart/2005/8/layout/hierarchy2"/>
    <dgm:cxn modelId="{62ECC210-323D-4BC2-A4E5-7918D2FBE24C}" type="presParOf" srcId="{5B5E60BD-97BC-47F5-B548-A9131E03177D}" destId="{BC710AEB-CA6A-4088-A5EA-0AA88EDF5B01}" srcOrd="0" destOrd="0" presId="urn:microsoft.com/office/officeart/2005/8/layout/hierarchy2"/>
    <dgm:cxn modelId="{F1C3E500-F918-41B6-9312-52D1D4C63138}" type="presParOf" srcId="{5B5E60BD-97BC-47F5-B548-A9131E03177D}" destId="{F01F9D7A-0A62-447D-9200-BD4B71D559B2}" srcOrd="1" destOrd="0" presId="urn:microsoft.com/office/officeart/2005/8/layout/hierarchy2"/>
    <dgm:cxn modelId="{7600CD71-11F1-4C76-A2D6-8FC740262E4C}" type="presParOf" srcId="{F01F9D7A-0A62-447D-9200-BD4B71D559B2}" destId="{1E5C2EA0-331F-48F8-8AB4-2F9FCDEAB364}" srcOrd="0" destOrd="0" presId="urn:microsoft.com/office/officeart/2005/8/layout/hierarchy2"/>
    <dgm:cxn modelId="{AE1386C7-9D61-41C8-AB91-D528748CB70F}" type="presParOf" srcId="{1E5C2EA0-331F-48F8-8AB4-2F9FCDEAB364}" destId="{15021B71-51CE-41C3-A0FE-A0A293ADE008}" srcOrd="0" destOrd="0" presId="urn:microsoft.com/office/officeart/2005/8/layout/hierarchy2"/>
    <dgm:cxn modelId="{66CA79D4-A2C2-448D-8D5F-60525CE64310}" type="presParOf" srcId="{F01F9D7A-0A62-447D-9200-BD4B71D559B2}" destId="{ED28742C-B696-43E6-B270-E47F0F9A02AD}" srcOrd="1" destOrd="0" presId="urn:microsoft.com/office/officeart/2005/8/layout/hierarchy2"/>
    <dgm:cxn modelId="{F851E0F4-1814-40AC-AB56-5102AE559D12}" type="presParOf" srcId="{ED28742C-B696-43E6-B270-E47F0F9A02AD}" destId="{388A69D1-44F9-42D1-B888-C09E82F8A514}" srcOrd="0" destOrd="0" presId="urn:microsoft.com/office/officeart/2005/8/layout/hierarchy2"/>
    <dgm:cxn modelId="{2D9EDE0D-0F80-4504-8AA1-20741225B585}" type="presParOf" srcId="{ED28742C-B696-43E6-B270-E47F0F9A02AD}" destId="{921E7C62-40FA-414A-B4ED-9C819F14E58B}" srcOrd="1" destOrd="0" presId="urn:microsoft.com/office/officeart/2005/8/layout/hierarchy2"/>
    <dgm:cxn modelId="{8CA63308-DB74-4868-AE6D-3DFEC04C5934}" type="presParOf" srcId="{921E7C62-40FA-414A-B4ED-9C819F14E58B}" destId="{4A8212B6-A6EA-4590-A0FD-122001B077AB}" srcOrd="0" destOrd="0" presId="urn:microsoft.com/office/officeart/2005/8/layout/hierarchy2"/>
    <dgm:cxn modelId="{82B4CA40-6FB2-4F80-9984-F888132485C2}" type="presParOf" srcId="{4A8212B6-A6EA-4590-A0FD-122001B077AB}" destId="{39357421-C81B-4486-87B7-00F68D579C9A}" srcOrd="0" destOrd="0" presId="urn:microsoft.com/office/officeart/2005/8/layout/hierarchy2"/>
    <dgm:cxn modelId="{85FF6710-BFB2-4925-A509-31B2B98E2416}" type="presParOf" srcId="{921E7C62-40FA-414A-B4ED-9C819F14E58B}" destId="{11036561-C02F-4974-B97A-E13D26FAC71D}" srcOrd="1" destOrd="0" presId="urn:microsoft.com/office/officeart/2005/8/layout/hierarchy2"/>
    <dgm:cxn modelId="{8E92B8AB-24F9-4DDF-88F1-4333635C1A21}" type="presParOf" srcId="{11036561-C02F-4974-B97A-E13D26FAC71D}" destId="{45641198-0198-442A-8AFF-F1AD090E18F0}" srcOrd="0" destOrd="0" presId="urn:microsoft.com/office/officeart/2005/8/layout/hierarchy2"/>
    <dgm:cxn modelId="{046F5236-B6E4-40E9-A4B4-E55F710F5991}" type="presParOf" srcId="{11036561-C02F-4974-B97A-E13D26FAC71D}" destId="{FA0B29D3-6E61-4A7B-B423-2BE80C9A6E69}" srcOrd="1" destOrd="0" presId="urn:microsoft.com/office/officeart/2005/8/layout/hierarchy2"/>
    <dgm:cxn modelId="{B8C3E1FD-665A-4407-916C-AE82A1E1692B}" type="presParOf" srcId="{F01F9D7A-0A62-447D-9200-BD4B71D559B2}" destId="{7A108248-94BA-43C9-B17F-05DDF122F235}" srcOrd="2" destOrd="0" presId="urn:microsoft.com/office/officeart/2005/8/layout/hierarchy2"/>
    <dgm:cxn modelId="{59D8A36C-67A3-4B20-A30C-C54C09A39A12}" type="presParOf" srcId="{7A108248-94BA-43C9-B17F-05DDF122F235}" destId="{6835FA10-ABBC-44F2-9085-95F23E78F1E6}" srcOrd="0" destOrd="0" presId="urn:microsoft.com/office/officeart/2005/8/layout/hierarchy2"/>
    <dgm:cxn modelId="{09DDA5AA-04B2-4076-939D-DF51FEC6C614}" type="presParOf" srcId="{F01F9D7A-0A62-447D-9200-BD4B71D559B2}" destId="{8E94EE41-7522-4801-8222-8E4EBBBFEA76}" srcOrd="3" destOrd="0" presId="urn:microsoft.com/office/officeart/2005/8/layout/hierarchy2"/>
    <dgm:cxn modelId="{95150D78-86F1-460D-A49F-3B22D1E92078}" type="presParOf" srcId="{8E94EE41-7522-4801-8222-8E4EBBBFEA76}" destId="{10ACC1BC-FAA0-4C63-BBDB-7440D9FB512A}" srcOrd="0" destOrd="0" presId="urn:microsoft.com/office/officeart/2005/8/layout/hierarchy2"/>
    <dgm:cxn modelId="{A5D89A7F-09C6-4ECE-AA73-9F8C7FACA3F5}" type="presParOf" srcId="{8E94EE41-7522-4801-8222-8E4EBBBFEA76}" destId="{8AEEAAD5-F262-415A-A5C8-F0C5F6F1C2C9}" srcOrd="1" destOrd="0" presId="urn:microsoft.com/office/officeart/2005/8/layout/hierarchy2"/>
    <dgm:cxn modelId="{0CEDA3F7-4D98-464D-B07C-80FDB2FC4B0C}" type="presParOf" srcId="{8AEEAAD5-F262-415A-A5C8-F0C5F6F1C2C9}" destId="{A70D8CD0-89D6-4409-83C9-9F8EB593C2F7}" srcOrd="0" destOrd="0" presId="urn:microsoft.com/office/officeart/2005/8/layout/hierarchy2"/>
    <dgm:cxn modelId="{CBA79977-93EF-40A4-B49A-3407252A863E}" type="presParOf" srcId="{A70D8CD0-89D6-4409-83C9-9F8EB593C2F7}" destId="{A7F69CAA-36CE-48AD-8D46-2FB27FE0FEA3}" srcOrd="0" destOrd="0" presId="urn:microsoft.com/office/officeart/2005/8/layout/hierarchy2"/>
    <dgm:cxn modelId="{7FE6B297-1C0E-4D4A-B9AA-A7E19EACE206}" type="presParOf" srcId="{8AEEAAD5-F262-415A-A5C8-F0C5F6F1C2C9}" destId="{34E5EF47-3B70-4F86-8F19-B4712242DC8F}" srcOrd="1" destOrd="0" presId="urn:microsoft.com/office/officeart/2005/8/layout/hierarchy2"/>
    <dgm:cxn modelId="{E858D72A-45D2-47C1-9AB2-F76119609E61}" type="presParOf" srcId="{34E5EF47-3B70-4F86-8F19-B4712242DC8F}" destId="{902DC39E-0C3D-4AD1-915F-3773C65444F9}" srcOrd="0" destOrd="0" presId="urn:microsoft.com/office/officeart/2005/8/layout/hierarchy2"/>
    <dgm:cxn modelId="{CF5B6562-0311-4256-B0C5-E898E2ACC1F9}" type="presParOf" srcId="{34E5EF47-3B70-4F86-8F19-B4712242DC8F}" destId="{503C7EEF-E2A0-4A03-96C9-C378855033B7}" srcOrd="1" destOrd="0" presId="urn:microsoft.com/office/officeart/2005/8/layout/hierarchy2"/>
    <dgm:cxn modelId="{E1A3AC20-3C80-42DB-95FC-28F958D97233}" type="presParOf" srcId="{8AEEAAD5-F262-415A-A5C8-F0C5F6F1C2C9}" destId="{FA464CEE-9FC0-4B63-9B4F-01FA315E2C9D}" srcOrd="2" destOrd="0" presId="urn:microsoft.com/office/officeart/2005/8/layout/hierarchy2"/>
    <dgm:cxn modelId="{AD8D7670-5950-4A02-9E9E-37D6C8D94266}" type="presParOf" srcId="{FA464CEE-9FC0-4B63-9B4F-01FA315E2C9D}" destId="{85106C91-AF3F-4F40-BDF6-4FA90260CD5A}" srcOrd="0" destOrd="0" presId="urn:microsoft.com/office/officeart/2005/8/layout/hierarchy2"/>
    <dgm:cxn modelId="{9134CB5D-D984-4890-B593-944A0A20B8CA}" type="presParOf" srcId="{8AEEAAD5-F262-415A-A5C8-F0C5F6F1C2C9}" destId="{795E3BB9-494D-45BD-9EA0-A895DD3C3AB4}" srcOrd="3" destOrd="0" presId="urn:microsoft.com/office/officeart/2005/8/layout/hierarchy2"/>
    <dgm:cxn modelId="{B01D13EA-3EA6-4D3F-AD8D-34F2F2ECF764}" type="presParOf" srcId="{795E3BB9-494D-45BD-9EA0-A895DD3C3AB4}" destId="{2B6E6EA3-0A86-44A6-A284-1CFC9FF7FE28}" srcOrd="0" destOrd="0" presId="urn:microsoft.com/office/officeart/2005/8/layout/hierarchy2"/>
    <dgm:cxn modelId="{F61007F5-8168-4805-AB69-5F912C17FE82}" type="presParOf" srcId="{795E3BB9-494D-45BD-9EA0-A895DD3C3AB4}" destId="{45A6020C-71B8-417E-AA70-0F6A92BDAD96}" srcOrd="1" destOrd="0" presId="urn:microsoft.com/office/officeart/2005/8/layout/hierarchy2"/>
    <dgm:cxn modelId="{7831F87A-58ED-4D58-8196-DC5D47E495B3}" type="presParOf" srcId="{8AEEAAD5-F262-415A-A5C8-F0C5F6F1C2C9}" destId="{D1B2F79A-5557-448F-A817-B01BDE412C82}" srcOrd="4" destOrd="0" presId="urn:microsoft.com/office/officeart/2005/8/layout/hierarchy2"/>
    <dgm:cxn modelId="{AD4C0030-55D5-4E14-8339-6FFDB3970713}" type="presParOf" srcId="{D1B2F79A-5557-448F-A817-B01BDE412C82}" destId="{0E1C911D-C989-4DD1-989C-31024E4747B4}" srcOrd="0" destOrd="0" presId="urn:microsoft.com/office/officeart/2005/8/layout/hierarchy2"/>
    <dgm:cxn modelId="{B4A742C5-33A8-4336-9EF8-5D7F369041A2}" type="presParOf" srcId="{8AEEAAD5-F262-415A-A5C8-F0C5F6F1C2C9}" destId="{3A937F49-81F0-47FC-91DF-B2E7243F6C9E}" srcOrd="5" destOrd="0" presId="urn:microsoft.com/office/officeart/2005/8/layout/hierarchy2"/>
    <dgm:cxn modelId="{61950CA0-9357-439F-8B3B-D64E4F043E34}" type="presParOf" srcId="{3A937F49-81F0-47FC-91DF-B2E7243F6C9E}" destId="{A89334E6-7C9F-494B-B9B3-AA2B7E14049E}" srcOrd="0" destOrd="0" presId="urn:microsoft.com/office/officeart/2005/8/layout/hierarchy2"/>
    <dgm:cxn modelId="{C452116F-1AD3-4C97-AC27-C8458C762434}" type="presParOf" srcId="{3A937F49-81F0-47FC-91DF-B2E7243F6C9E}" destId="{7123DCE4-62BD-4F38-9A12-DAB7B9833764}" srcOrd="1" destOrd="0" presId="urn:microsoft.com/office/officeart/2005/8/layout/hierarchy2"/>
    <dgm:cxn modelId="{CBDDC757-F957-404C-8673-247AE1575E8F}" type="presParOf" srcId="{F01F9D7A-0A62-447D-9200-BD4B71D559B2}" destId="{30C89627-0D33-4D13-8DB9-B5D300AB0845}" srcOrd="4" destOrd="0" presId="urn:microsoft.com/office/officeart/2005/8/layout/hierarchy2"/>
    <dgm:cxn modelId="{06484C78-C5D1-43A2-852C-A54162656A68}" type="presParOf" srcId="{30C89627-0D33-4D13-8DB9-B5D300AB0845}" destId="{8772F372-E403-46B7-8CFF-8BC2BEEEFAC5}" srcOrd="0" destOrd="0" presId="urn:microsoft.com/office/officeart/2005/8/layout/hierarchy2"/>
    <dgm:cxn modelId="{CBFAFDE1-9075-430E-9D1B-42F0B4E33E74}" type="presParOf" srcId="{F01F9D7A-0A62-447D-9200-BD4B71D559B2}" destId="{88EB6064-61B2-455B-AB71-243CEA59B2F5}" srcOrd="5" destOrd="0" presId="urn:microsoft.com/office/officeart/2005/8/layout/hierarchy2"/>
    <dgm:cxn modelId="{A77F8402-457C-4AA1-B66D-E8EC0234F175}" type="presParOf" srcId="{88EB6064-61B2-455B-AB71-243CEA59B2F5}" destId="{0576892E-46C9-4877-8876-AF05AD88A813}" srcOrd="0" destOrd="0" presId="urn:microsoft.com/office/officeart/2005/8/layout/hierarchy2"/>
    <dgm:cxn modelId="{238D2AA0-4F76-41E1-9B00-BBC94CD23FD2}" type="presParOf" srcId="{88EB6064-61B2-455B-AB71-243CEA59B2F5}" destId="{18A685EC-F5C7-43E1-A36E-50732C92148C}" srcOrd="1" destOrd="0" presId="urn:microsoft.com/office/officeart/2005/8/layout/hierarchy2"/>
    <dgm:cxn modelId="{CB5CE8D3-34FA-4377-8A8C-ECFA96AD7A80}" type="presParOf" srcId="{18A685EC-F5C7-43E1-A36E-50732C92148C}" destId="{423EB55B-0427-496C-8EEF-010F2BD6447D}" srcOrd="0" destOrd="0" presId="urn:microsoft.com/office/officeart/2005/8/layout/hierarchy2"/>
    <dgm:cxn modelId="{3EF20A78-F6AE-4110-A732-CC8E16320D07}" type="presParOf" srcId="{423EB55B-0427-496C-8EEF-010F2BD6447D}" destId="{59962D67-45C6-45C5-AB22-8C19E71D97C9}" srcOrd="0" destOrd="0" presId="urn:microsoft.com/office/officeart/2005/8/layout/hierarchy2"/>
    <dgm:cxn modelId="{B8EE28F4-B379-442A-87E7-E4B809ED7713}" type="presParOf" srcId="{18A685EC-F5C7-43E1-A36E-50732C92148C}" destId="{E76EBF1D-25E3-4335-BED7-7B5210427AC3}" srcOrd="1" destOrd="0" presId="urn:microsoft.com/office/officeart/2005/8/layout/hierarchy2"/>
    <dgm:cxn modelId="{AC52327A-962E-48EA-A394-3702662E1BA0}" type="presParOf" srcId="{E76EBF1D-25E3-4335-BED7-7B5210427AC3}" destId="{26802979-FDC4-4039-A8DE-BADF2F8EEA7E}" srcOrd="0" destOrd="0" presId="urn:microsoft.com/office/officeart/2005/8/layout/hierarchy2"/>
    <dgm:cxn modelId="{9C0E2F01-FC3E-43BF-8166-F2CB157438EB}" type="presParOf" srcId="{E76EBF1D-25E3-4335-BED7-7B5210427AC3}" destId="{8444FF3A-CADC-440D-A39D-F7F3585217B0}" srcOrd="1" destOrd="0" presId="urn:microsoft.com/office/officeart/2005/8/layout/hierarchy2"/>
    <dgm:cxn modelId="{1849D5F4-3CEC-4BB6-92FD-43A1448B4706}" type="presParOf" srcId="{18A685EC-F5C7-43E1-A36E-50732C92148C}" destId="{7F108019-825D-465E-8BDD-0D021CC8CA9A}" srcOrd="2" destOrd="0" presId="urn:microsoft.com/office/officeart/2005/8/layout/hierarchy2"/>
    <dgm:cxn modelId="{ECCFDED6-CFB5-46E5-81C8-F4BEA63CD1F6}" type="presParOf" srcId="{7F108019-825D-465E-8BDD-0D021CC8CA9A}" destId="{CFEA5635-4D17-4CDA-85A5-76FAA964061C}" srcOrd="0" destOrd="0" presId="urn:microsoft.com/office/officeart/2005/8/layout/hierarchy2"/>
    <dgm:cxn modelId="{1E0F37F2-D545-471D-8694-0828934D6553}" type="presParOf" srcId="{18A685EC-F5C7-43E1-A36E-50732C92148C}" destId="{DCBA3F8E-C697-4BB7-ABAB-01597BCF183A}" srcOrd="3" destOrd="0" presId="urn:microsoft.com/office/officeart/2005/8/layout/hierarchy2"/>
    <dgm:cxn modelId="{8F58C639-C1D4-4872-A294-23F9ED1F480A}" type="presParOf" srcId="{DCBA3F8E-C697-4BB7-ABAB-01597BCF183A}" destId="{02DE915B-9A75-4E42-B577-9297161E581E}" srcOrd="0" destOrd="0" presId="urn:microsoft.com/office/officeart/2005/8/layout/hierarchy2"/>
    <dgm:cxn modelId="{5F75788A-020F-4D50-AD5C-E85D2F2E2968}" type="presParOf" srcId="{DCBA3F8E-C697-4BB7-ABAB-01597BCF183A}" destId="{6238E26E-D9CB-412F-8219-F804200A36D3}" srcOrd="1" destOrd="0" presId="urn:microsoft.com/office/officeart/2005/8/layout/hierarchy2"/>
    <dgm:cxn modelId="{A4EEE71B-4DF3-4807-8B6A-1A53C140224D}" type="presParOf" srcId="{18A685EC-F5C7-43E1-A36E-50732C92148C}" destId="{D55B2CA5-712D-884E-8B90-6EF40A137F8C}" srcOrd="4" destOrd="0" presId="urn:microsoft.com/office/officeart/2005/8/layout/hierarchy2"/>
    <dgm:cxn modelId="{588ECFAB-A4CE-4C90-B6BF-56952E87117F}" type="presParOf" srcId="{D55B2CA5-712D-884E-8B90-6EF40A137F8C}" destId="{6E541F3C-4ED3-EE48-A4F7-968128117FF2}" srcOrd="0" destOrd="0" presId="urn:microsoft.com/office/officeart/2005/8/layout/hierarchy2"/>
    <dgm:cxn modelId="{8DCF7793-0936-4417-B3F7-F867340D641C}" type="presParOf" srcId="{18A685EC-F5C7-43E1-A36E-50732C92148C}" destId="{58736899-87D5-EC4D-B6A0-548502C7D12B}" srcOrd="5" destOrd="0" presId="urn:microsoft.com/office/officeart/2005/8/layout/hierarchy2"/>
    <dgm:cxn modelId="{5281B474-9E9C-47C6-9B67-F2D50B9224B4}" type="presParOf" srcId="{58736899-87D5-EC4D-B6A0-548502C7D12B}" destId="{8FCB2F83-C6DD-3C44-A776-C2EAD4DD90DF}" srcOrd="0" destOrd="0" presId="urn:microsoft.com/office/officeart/2005/8/layout/hierarchy2"/>
    <dgm:cxn modelId="{60A754D9-DD20-4DC9-905C-3FDC85FB9C2B}" type="presParOf" srcId="{58736899-87D5-EC4D-B6A0-548502C7D12B}" destId="{F3AEF682-5E49-F348-A985-EBE60C42DA68}" srcOrd="1" destOrd="0" presId="urn:microsoft.com/office/officeart/2005/8/layout/hierarchy2"/>
    <dgm:cxn modelId="{FBB32749-7324-476F-A879-ED30808E8BEE}" type="presParOf" srcId="{F01F9D7A-0A62-447D-9200-BD4B71D559B2}" destId="{2FD431D9-1C09-46B2-A3BB-FB2B8DC49CE0}" srcOrd="6" destOrd="0" presId="urn:microsoft.com/office/officeart/2005/8/layout/hierarchy2"/>
    <dgm:cxn modelId="{A3B83A1F-B6E8-4AB3-8C45-0E1D9F4DE203}" type="presParOf" srcId="{2FD431D9-1C09-46B2-A3BB-FB2B8DC49CE0}" destId="{4CC5CD5C-AE6A-4900-98A5-0967527E6358}" srcOrd="0" destOrd="0" presId="urn:microsoft.com/office/officeart/2005/8/layout/hierarchy2"/>
    <dgm:cxn modelId="{D8AC8E35-965C-4D80-A7E0-83EEE0B8712D}" type="presParOf" srcId="{F01F9D7A-0A62-447D-9200-BD4B71D559B2}" destId="{CE3FF84B-62C1-440F-8A1B-B221362964E1}" srcOrd="7" destOrd="0" presId="urn:microsoft.com/office/officeart/2005/8/layout/hierarchy2"/>
    <dgm:cxn modelId="{004C19D6-495F-4722-8E82-4BC7D74E5E6E}" type="presParOf" srcId="{CE3FF84B-62C1-440F-8A1B-B221362964E1}" destId="{A8FF38BE-99C5-4A74-B18D-C13D8127EEE2}" srcOrd="0" destOrd="0" presId="urn:microsoft.com/office/officeart/2005/8/layout/hierarchy2"/>
    <dgm:cxn modelId="{F54F993C-F243-4782-AE52-1DE4EE84C9D8}" type="presParOf" srcId="{CE3FF84B-62C1-440F-8A1B-B221362964E1}" destId="{86D1BCAC-6CB6-4B5B-87F5-FF9DC1BA3BE0}" srcOrd="1" destOrd="0" presId="urn:microsoft.com/office/officeart/2005/8/layout/hierarchy2"/>
    <dgm:cxn modelId="{4609BD06-636D-4781-A9BF-4BE16E238202}" type="presParOf" srcId="{86D1BCAC-6CB6-4B5B-87F5-FF9DC1BA3BE0}" destId="{C07D7F77-AFB4-4C60-A175-6E83EC46F883}" srcOrd="0" destOrd="0" presId="urn:microsoft.com/office/officeart/2005/8/layout/hierarchy2"/>
    <dgm:cxn modelId="{73D1A52F-04DD-4964-9502-51A86EEDF635}" type="presParOf" srcId="{C07D7F77-AFB4-4C60-A175-6E83EC46F883}" destId="{EB21C3F6-599B-47DB-B17D-E91FE12BE218}" srcOrd="0" destOrd="0" presId="urn:microsoft.com/office/officeart/2005/8/layout/hierarchy2"/>
    <dgm:cxn modelId="{B923849A-DA20-4D8B-8B19-4102FC81AF4C}" type="presParOf" srcId="{86D1BCAC-6CB6-4B5B-87F5-FF9DC1BA3BE0}" destId="{C5164844-1741-41B3-9795-73202AF20BAA}" srcOrd="1" destOrd="0" presId="urn:microsoft.com/office/officeart/2005/8/layout/hierarchy2"/>
    <dgm:cxn modelId="{07DC959A-7708-4F74-BEF6-A82460952D0C}" type="presParOf" srcId="{C5164844-1741-41B3-9795-73202AF20BAA}" destId="{0564CF49-1E45-4132-A85A-244B3D37FFAA}" srcOrd="0" destOrd="0" presId="urn:microsoft.com/office/officeart/2005/8/layout/hierarchy2"/>
    <dgm:cxn modelId="{65399BE0-3BA2-42A9-B63B-489CFDEC2979}" type="presParOf" srcId="{C5164844-1741-41B3-9795-73202AF20BAA}" destId="{E5245744-0406-44E2-A768-68148EAFD3D4}" srcOrd="1" destOrd="0" presId="urn:microsoft.com/office/officeart/2005/8/layout/hierarchy2"/>
    <dgm:cxn modelId="{190E4A48-07EE-4214-A0E2-4EDBEB486E50}" type="presParOf" srcId="{86D1BCAC-6CB6-4B5B-87F5-FF9DC1BA3BE0}" destId="{7F304677-D1DF-4D78-82B3-8B346FA96DDD}" srcOrd="2" destOrd="0" presId="urn:microsoft.com/office/officeart/2005/8/layout/hierarchy2"/>
    <dgm:cxn modelId="{C9712A51-584C-44B0-8FE8-D47CC9EAFCB4}" type="presParOf" srcId="{7F304677-D1DF-4D78-82B3-8B346FA96DDD}" destId="{572FB17C-DC6B-41C5-917B-C94DE9073A48}" srcOrd="0" destOrd="0" presId="urn:microsoft.com/office/officeart/2005/8/layout/hierarchy2"/>
    <dgm:cxn modelId="{27A9B056-0083-434B-9CEE-73BBF664FE9E}" type="presParOf" srcId="{86D1BCAC-6CB6-4B5B-87F5-FF9DC1BA3BE0}" destId="{D7A21EF0-F761-4201-8DCC-D17336DC0979}" srcOrd="3" destOrd="0" presId="urn:microsoft.com/office/officeart/2005/8/layout/hierarchy2"/>
    <dgm:cxn modelId="{556F638D-9697-442C-A174-EF25774BCD32}" type="presParOf" srcId="{D7A21EF0-F761-4201-8DCC-D17336DC0979}" destId="{1AEE54FD-D628-4C5F-930B-72188564BF94}" srcOrd="0" destOrd="0" presId="urn:microsoft.com/office/officeart/2005/8/layout/hierarchy2"/>
    <dgm:cxn modelId="{6C67219F-010A-4AF5-8A10-5FF93101F882}" type="presParOf" srcId="{D7A21EF0-F761-4201-8DCC-D17336DC0979}" destId="{434A30A8-31D0-4D7A-B825-B1D8061E8406}" srcOrd="1" destOrd="0" presId="urn:microsoft.com/office/officeart/2005/8/layout/hierarchy2"/>
    <dgm:cxn modelId="{64826D58-FED3-4EF2-9867-C9B023B8734F}" type="presParOf" srcId="{F01F9D7A-0A62-447D-9200-BD4B71D559B2}" destId="{A20A187D-4D04-410F-8EA4-EE14187C8A01}" srcOrd="8" destOrd="0" presId="urn:microsoft.com/office/officeart/2005/8/layout/hierarchy2"/>
    <dgm:cxn modelId="{63B3C3A0-5A2E-46D0-838A-BE15C64AEA8C}" type="presParOf" srcId="{A20A187D-4D04-410F-8EA4-EE14187C8A01}" destId="{53A8D528-7324-4639-B636-D8B0B9604088}" srcOrd="0" destOrd="0" presId="urn:microsoft.com/office/officeart/2005/8/layout/hierarchy2"/>
    <dgm:cxn modelId="{C2D6D7D7-EAA2-4CD9-A1B7-C6665D096191}" type="presParOf" srcId="{F01F9D7A-0A62-447D-9200-BD4B71D559B2}" destId="{2BD17D65-F4AD-45D8-97BA-6495AE1837A2}" srcOrd="9" destOrd="0" presId="urn:microsoft.com/office/officeart/2005/8/layout/hierarchy2"/>
    <dgm:cxn modelId="{296D2733-47E5-4980-95CE-5A19FECC25BC}" type="presParOf" srcId="{2BD17D65-F4AD-45D8-97BA-6495AE1837A2}" destId="{C9CF539B-5E7A-4F8B-9500-B29155FA402B}" srcOrd="0" destOrd="0" presId="urn:microsoft.com/office/officeart/2005/8/layout/hierarchy2"/>
    <dgm:cxn modelId="{0FB2480C-C6B0-44D8-A9F7-8BE1CEED343F}" type="presParOf" srcId="{2BD17D65-F4AD-45D8-97BA-6495AE1837A2}" destId="{90134458-BB5A-4747-9A61-A903830F7858}" srcOrd="1" destOrd="0" presId="urn:microsoft.com/office/officeart/2005/8/layout/hierarchy2"/>
    <dgm:cxn modelId="{B25B491B-24CC-4D22-98A6-A88481B6EE86}" type="presParOf" srcId="{90134458-BB5A-4747-9A61-A903830F7858}" destId="{AC9DBC7D-CA1E-4039-91A0-1E9D0CD349FE}" srcOrd="0" destOrd="0" presId="urn:microsoft.com/office/officeart/2005/8/layout/hierarchy2"/>
    <dgm:cxn modelId="{5212A31D-60BE-4E01-96CA-D30679C6A103}" type="presParOf" srcId="{AC9DBC7D-CA1E-4039-91A0-1E9D0CD349FE}" destId="{1C850462-DBC8-48C9-A89D-88C1E5CACBD0}" srcOrd="0" destOrd="0" presId="urn:microsoft.com/office/officeart/2005/8/layout/hierarchy2"/>
    <dgm:cxn modelId="{E00BDD78-32FC-48E0-BF02-0C912C364B8F}" type="presParOf" srcId="{90134458-BB5A-4747-9A61-A903830F7858}" destId="{B9E3C98B-2C97-4B0B-BDC0-7D5D9F9DEC81}" srcOrd="1" destOrd="0" presId="urn:microsoft.com/office/officeart/2005/8/layout/hierarchy2"/>
    <dgm:cxn modelId="{4D0FEAB3-9943-4A1F-8C19-9C675DFAAFD7}" type="presParOf" srcId="{B9E3C98B-2C97-4B0B-BDC0-7D5D9F9DEC81}" destId="{06A1CCB4-89A7-4C9A-B4ED-9B6F9866BD4C}" srcOrd="0" destOrd="0" presId="urn:microsoft.com/office/officeart/2005/8/layout/hierarchy2"/>
    <dgm:cxn modelId="{2745E831-36BA-4417-8FA6-7F2976D07D33}" type="presParOf" srcId="{B9E3C98B-2C97-4B0B-BDC0-7D5D9F9DEC81}" destId="{A80C2FE1-9755-4A60-A242-326A504A63A4}" srcOrd="1" destOrd="0" presId="urn:microsoft.com/office/officeart/2005/8/layout/hierarchy2"/>
    <dgm:cxn modelId="{D25FCC9E-992A-4C2C-86D3-700B8694FE56}" type="presParOf" srcId="{90134458-BB5A-4747-9A61-A903830F7858}" destId="{0D028F04-19DA-4F88-99D8-0091292CC9A1}" srcOrd="2" destOrd="0" presId="urn:microsoft.com/office/officeart/2005/8/layout/hierarchy2"/>
    <dgm:cxn modelId="{37A502ED-7A6C-45C5-AF3C-CD3B06EB8EEA}" type="presParOf" srcId="{0D028F04-19DA-4F88-99D8-0091292CC9A1}" destId="{364ED282-AD12-4636-B8B4-163615A04837}" srcOrd="0" destOrd="0" presId="urn:microsoft.com/office/officeart/2005/8/layout/hierarchy2"/>
    <dgm:cxn modelId="{1F5B74F2-088F-4CF7-AFF1-D373E34790AC}" type="presParOf" srcId="{90134458-BB5A-4747-9A61-A903830F7858}" destId="{23E8585C-AF7D-4968-B495-2F6096758C2F}" srcOrd="3" destOrd="0" presId="urn:microsoft.com/office/officeart/2005/8/layout/hierarchy2"/>
    <dgm:cxn modelId="{BEC2397B-1C65-4697-90FE-23B443AAA354}" type="presParOf" srcId="{23E8585C-AF7D-4968-B495-2F6096758C2F}" destId="{2D1BB932-4883-4D87-A02F-CE591F798E92}" srcOrd="0" destOrd="0" presId="urn:microsoft.com/office/officeart/2005/8/layout/hierarchy2"/>
    <dgm:cxn modelId="{DEFF2212-73F1-4C3F-B9C5-2949777531AA}" type="presParOf" srcId="{23E8585C-AF7D-4968-B495-2F6096758C2F}" destId="{C1213BBF-B99F-42D9-B216-7E5EC3D66964}" srcOrd="1" destOrd="0" presId="urn:microsoft.com/office/officeart/2005/8/layout/hierarchy2"/>
    <dgm:cxn modelId="{0168AEF5-D6D8-4C58-BF33-14B90CB5292F}" type="presParOf" srcId="{90134458-BB5A-4747-9A61-A903830F7858}" destId="{36D475C9-2E2F-544E-BF2C-0F5D999F1873}" srcOrd="4" destOrd="0" presId="urn:microsoft.com/office/officeart/2005/8/layout/hierarchy2"/>
    <dgm:cxn modelId="{FDE4AE52-3079-40E7-88FB-E59BDC77A67E}" type="presParOf" srcId="{36D475C9-2E2F-544E-BF2C-0F5D999F1873}" destId="{3792DAA0-E3D3-9D4E-83A6-747FF0544076}" srcOrd="0" destOrd="0" presId="urn:microsoft.com/office/officeart/2005/8/layout/hierarchy2"/>
    <dgm:cxn modelId="{60EB44BD-FE53-4D74-869E-D66D3159D8C7}" type="presParOf" srcId="{90134458-BB5A-4747-9A61-A903830F7858}" destId="{BA83B600-2B7B-2344-976F-E1AE8F72D2F2}" srcOrd="5" destOrd="0" presId="urn:microsoft.com/office/officeart/2005/8/layout/hierarchy2"/>
    <dgm:cxn modelId="{CB74EABD-B771-4F5E-A513-D0C49DA63F38}" type="presParOf" srcId="{BA83B600-2B7B-2344-976F-E1AE8F72D2F2}" destId="{D76B76B5-2420-D94B-BEB6-5F9AC5851322}" srcOrd="0" destOrd="0" presId="urn:microsoft.com/office/officeart/2005/8/layout/hierarchy2"/>
    <dgm:cxn modelId="{E771DA77-7501-45F1-929F-81C8F828FE66}" type="presParOf" srcId="{BA83B600-2B7B-2344-976F-E1AE8F72D2F2}" destId="{562DFE6B-AF0D-454A-A3FA-2ADB2C42634E}" srcOrd="1" destOrd="0" presId="urn:microsoft.com/office/officeart/2005/8/layout/hierarchy2"/>
    <dgm:cxn modelId="{CA48861D-7E05-4217-A242-975E3AAD808F}" type="presParOf" srcId="{F01F9D7A-0A62-447D-9200-BD4B71D559B2}" destId="{41DF95A0-09F6-4132-BC96-612A8E48DD4E}" srcOrd="10" destOrd="0" presId="urn:microsoft.com/office/officeart/2005/8/layout/hierarchy2"/>
    <dgm:cxn modelId="{318292D3-DE11-4168-A1D5-09249F21089E}" type="presParOf" srcId="{41DF95A0-09F6-4132-BC96-612A8E48DD4E}" destId="{91B6C503-F448-46EB-853F-1C809D021ED7}" srcOrd="0" destOrd="0" presId="urn:microsoft.com/office/officeart/2005/8/layout/hierarchy2"/>
    <dgm:cxn modelId="{1A779C4A-7B15-4623-B211-B9C9CEE2E9C6}" type="presParOf" srcId="{F01F9D7A-0A62-447D-9200-BD4B71D559B2}" destId="{D7763C70-19D8-46C6-B1FE-316C45260E03}" srcOrd="11" destOrd="0" presId="urn:microsoft.com/office/officeart/2005/8/layout/hierarchy2"/>
    <dgm:cxn modelId="{75946DB3-18BA-41BD-8890-80A59008BDB0}" type="presParOf" srcId="{D7763C70-19D8-46C6-B1FE-316C45260E03}" destId="{DF32D758-90E6-4EC3-9437-5F11AF6CDFD1}" srcOrd="0" destOrd="0" presId="urn:microsoft.com/office/officeart/2005/8/layout/hierarchy2"/>
    <dgm:cxn modelId="{080F398E-AA47-4940-A40A-1A374ED37388}" type="presParOf" srcId="{D7763C70-19D8-46C6-B1FE-316C45260E03}" destId="{93719D30-119E-4808-8D72-9B2029C96357}" srcOrd="1" destOrd="0" presId="urn:microsoft.com/office/officeart/2005/8/layout/hierarchy2"/>
    <dgm:cxn modelId="{B33B90BF-AA85-490E-BC36-FC8468FC61A4}" type="presParOf" srcId="{93719D30-119E-4808-8D72-9B2029C96357}" destId="{4A7F1F81-35E3-45B5-8779-60BEDD311D08}" srcOrd="0" destOrd="0" presId="urn:microsoft.com/office/officeart/2005/8/layout/hierarchy2"/>
    <dgm:cxn modelId="{042C4EB8-E3A0-4D18-AC62-14F81ACC6AD4}" type="presParOf" srcId="{4A7F1F81-35E3-45B5-8779-60BEDD311D08}" destId="{3A5DD086-A3D2-4188-BF82-B9BE93C6215C}" srcOrd="0" destOrd="0" presId="urn:microsoft.com/office/officeart/2005/8/layout/hierarchy2"/>
    <dgm:cxn modelId="{8C3F5DE9-5D26-4CEE-919D-2A700F2AE78A}" type="presParOf" srcId="{93719D30-119E-4808-8D72-9B2029C96357}" destId="{20AE210A-25BB-4F3F-B2C7-399FFE1EAC8C}" srcOrd="1" destOrd="0" presId="urn:microsoft.com/office/officeart/2005/8/layout/hierarchy2"/>
    <dgm:cxn modelId="{E8399368-C6BE-4592-9507-AF14155CD631}" type="presParOf" srcId="{20AE210A-25BB-4F3F-B2C7-399FFE1EAC8C}" destId="{70E8567F-8867-499B-ADB0-6A89C30C50EE}" srcOrd="0" destOrd="0" presId="urn:microsoft.com/office/officeart/2005/8/layout/hierarchy2"/>
    <dgm:cxn modelId="{006F3D29-DF1B-4024-B73F-72A16704F718}" type="presParOf" srcId="{20AE210A-25BB-4F3F-B2C7-399FFE1EAC8C}" destId="{974C690C-D831-475F-9635-57D994752524}" srcOrd="1" destOrd="0" presId="urn:microsoft.com/office/officeart/2005/8/layout/hierarchy2"/>
    <dgm:cxn modelId="{7F49A427-C969-45AB-BBB4-4420F1B927AD}" type="presParOf" srcId="{93719D30-119E-4808-8D72-9B2029C96357}" destId="{37C7D3BE-4DE7-4E08-97B7-BBF9BF0FB1CE}" srcOrd="2" destOrd="0" presId="urn:microsoft.com/office/officeart/2005/8/layout/hierarchy2"/>
    <dgm:cxn modelId="{78A57AA3-F3C5-4962-B520-A0982E50645B}" type="presParOf" srcId="{37C7D3BE-4DE7-4E08-97B7-BBF9BF0FB1CE}" destId="{2D6A4EFB-60B2-41E0-A6B7-6D5C31EE44A8}" srcOrd="0" destOrd="0" presId="urn:microsoft.com/office/officeart/2005/8/layout/hierarchy2"/>
    <dgm:cxn modelId="{9A9C6EBF-AF38-444E-BDA1-F96CFEAF4173}" type="presParOf" srcId="{93719D30-119E-4808-8D72-9B2029C96357}" destId="{BE65785C-5D9C-4A05-BC58-F24810D32669}" srcOrd="3" destOrd="0" presId="urn:microsoft.com/office/officeart/2005/8/layout/hierarchy2"/>
    <dgm:cxn modelId="{D0533A12-00EA-49A9-8C26-67ADAEE27BD1}" type="presParOf" srcId="{BE65785C-5D9C-4A05-BC58-F24810D32669}" destId="{BA227BD9-CDED-4A9B-8DF3-37C5B47F9599}" srcOrd="0" destOrd="0" presId="urn:microsoft.com/office/officeart/2005/8/layout/hierarchy2"/>
    <dgm:cxn modelId="{64F0AF1D-7622-4574-B8A6-C0E1F039BB47}" type="presParOf" srcId="{BE65785C-5D9C-4A05-BC58-F24810D32669}" destId="{75888C32-BDFE-4944-AC3A-365956C63BA0}" srcOrd="1" destOrd="0" presId="urn:microsoft.com/office/officeart/2005/8/layout/hierarchy2"/>
    <dgm:cxn modelId="{96D0D17E-D10B-41A5-9F6D-7715F88DCA42}" type="presParOf" srcId="{F01F9D7A-0A62-447D-9200-BD4B71D559B2}" destId="{6C4FC651-D7E2-420C-B7EB-01E2A83E7C43}" srcOrd="12" destOrd="0" presId="urn:microsoft.com/office/officeart/2005/8/layout/hierarchy2"/>
    <dgm:cxn modelId="{91542DFF-966D-4F4F-BDBF-7A964D74277B}" type="presParOf" srcId="{6C4FC651-D7E2-420C-B7EB-01E2A83E7C43}" destId="{C1475BE1-861B-4463-8947-E8129C7893C6}" srcOrd="0" destOrd="0" presId="urn:microsoft.com/office/officeart/2005/8/layout/hierarchy2"/>
    <dgm:cxn modelId="{A1C92EA2-C871-450C-992D-74A0E205BD5C}" type="presParOf" srcId="{F01F9D7A-0A62-447D-9200-BD4B71D559B2}" destId="{1B8CCCEA-968A-4D7D-882E-D23825657467}" srcOrd="13" destOrd="0" presId="urn:microsoft.com/office/officeart/2005/8/layout/hierarchy2"/>
    <dgm:cxn modelId="{EAF775C0-73E2-4BE6-BE2B-00A4B3D075ED}" type="presParOf" srcId="{1B8CCCEA-968A-4D7D-882E-D23825657467}" destId="{4ECFB9E3-7ECF-4C1C-99B2-4B144A440BEA}" srcOrd="0" destOrd="0" presId="urn:microsoft.com/office/officeart/2005/8/layout/hierarchy2"/>
    <dgm:cxn modelId="{493586EA-CFD0-481F-B24C-38B70C55802F}" type="presParOf" srcId="{1B8CCCEA-968A-4D7D-882E-D23825657467}" destId="{95DCF5E6-C8A8-449C-9BCC-A052BC382AF2}" srcOrd="1" destOrd="0" presId="urn:microsoft.com/office/officeart/2005/8/layout/hierarchy2"/>
    <dgm:cxn modelId="{7689EA71-9406-44E4-AE0C-DE6F274A2A08}" type="presParOf" srcId="{95DCF5E6-C8A8-449C-9BCC-A052BC382AF2}" destId="{6B136D43-D3E1-4F68-A4E5-BAE3188270C0}" srcOrd="0" destOrd="0" presId="urn:microsoft.com/office/officeart/2005/8/layout/hierarchy2"/>
    <dgm:cxn modelId="{01B68DE9-3C97-45C5-A3BF-982A8DB79484}" type="presParOf" srcId="{6B136D43-D3E1-4F68-A4E5-BAE3188270C0}" destId="{C315B1DA-BD4E-4A65-BC96-35E9E8D993DA}" srcOrd="0" destOrd="0" presId="urn:microsoft.com/office/officeart/2005/8/layout/hierarchy2"/>
    <dgm:cxn modelId="{0E01F425-A202-4B16-AC66-D3D6876F048F}" type="presParOf" srcId="{95DCF5E6-C8A8-449C-9BCC-A052BC382AF2}" destId="{762B2A21-9AFE-4BD8-926C-29DFEFA58593}" srcOrd="1" destOrd="0" presId="urn:microsoft.com/office/officeart/2005/8/layout/hierarchy2"/>
    <dgm:cxn modelId="{387FD937-B8BD-4B95-9B27-B6C3043DE9FF}" type="presParOf" srcId="{762B2A21-9AFE-4BD8-926C-29DFEFA58593}" destId="{FCAA71DA-D944-43C8-963E-D50029878F4C}" srcOrd="0" destOrd="0" presId="urn:microsoft.com/office/officeart/2005/8/layout/hierarchy2"/>
    <dgm:cxn modelId="{06701621-6315-4333-B417-CA27CB003862}" type="presParOf" srcId="{762B2A21-9AFE-4BD8-926C-29DFEFA58593}" destId="{8B0A7367-C0F3-43C3-A544-8C98530A2B0B}" srcOrd="1" destOrd="0" presId="urn:microsoft.com/office/officeart/2005/8/layout/hierarchy2"/>
    <dgm:cxn modelId="{F9F7F282-35EB-4A0F-BE9F-A0E47E1F95EB}" type="presParOf" srcId="{95DCF5E6-C8A8-449C-9BCC-A052BC382AF2}" destId="{708413D3-DFAE-41EC-963D-E80E0E1D608A}" srcOrd="2" destOrd="0" presId="urn:microsoft.com/office/officeart/2005/8/layout/hierarchy2"/>
    <dgm:cxn modelId="{8366B0C3-6181-44A7-8404-1885F7ECFF10}" type="presParOf" srcId="{708413D3-DFAE-41EC-963D-E80E0E1D608A}" destId="{26E893D1-8E31-4402-AC6A-AE26DAE1D3D2}" srcOrd="0" destOrd="0" presId="urn:microsoft.com/office/officeart/2005/8/layout/hierarchy2"/>
    <dgm:cxn modelId="{611D9659-C8EB-40EA-A876-3B81D423984D}" type="presParOf" srcId="{95DCF5E6-C8A8-449C-9BCC-A052BC382AF2}" destId="{442E3E3C-F475-41D1-893B-9D5346F64B03}" srcOrd="3" destOrd="0" presId="urn:microsoft.com/office/officeart/2005/8/layout/hierarchy2"/>
    <dgm:cxn modelId="{8C703A28-4252-48B4-9296-BCA07E0BBFC2}" type="presParOf" srcId="{442E3E3C-F475-41D1-893B-9D5346F64B03}" destId="{15073B20-DFEF-4449-91C2-97EB87705C8E}" srcOrd="0" destOrd="0" presId="urn:microsoft.com/office/officeart/2005/8/layout/hierarchy2"/>
    <dgm:cxn modelId="{FA9E0F4D-8D07-4BC2-8882-E2610F2505F6}" type="presParOf" srcId="{442E3E3C-F475-41D1-893B-9D5346F64B03}" destId="{7859DAF6-ED1B-411F-8862-80BAB14A6553}" srcOrd="1" destOrd="0" presId="urn:microsoft.com/office/officeart/2005/8/layout/hierarchy2"/>
    <dgm:cxn modelId="{164AEE7E-A168-422D-A27B-E441E8FA63E3}" type="presParOf" srcId="{F01F9D7A-0A62-447D-9200-BD4B71D559B2}" destId="{A23DD50D-2C02-4B0C-BC9B-7415E4116601}" srcOrd="14" destOrd="0" presId="urn:microsoft.com/office/officeart/2005/8/layout/hierarchy2"/>
    <dgm:cxn modelId="{D2480AB3-3DF9-4B58-B1EC-ABCAB38C1470}" type="presParOf" srcId="{A23DD50D-2C02-4B0C-BC9B-7415E4116601}" destId="{59AA933C-4942-480D-B702-E3D33BF4C865}" srcOrd="0" destOrd="0" presId="urn:microsoft.com/office/officeart/2005/8/layout/hierarchy2"/>
    <dgm:cxn modelId="{C9A3A24A-8F79-4911-BF59-F267DCA8B188}" type="presParOf" srcId="{F01F9D7A-0A62-447D-9200-BD4B71D559B2}" destId="{61451573-7D9F-4465-BC70-48F52F1DA50E}" srcOrd="15" destOrd="0" presId="urn:microsoft.com/office/officeart/2005/8/layout/hierarchy2"/>
    <dgm:cxn modelId="{B9F4C7A3-94AE-46A6-9532-AFF1CE6131ED}" type="presParOf" srcId="{61451573-7D9F-4465-BC70-48F52F1DA50E}" destId="{C9AC24FA-C6AF-49AE-B0F7-90DEBDB7D7ED}" srcOrd="0" destOrd="0" presId="urn:microsoft.com/office/officeart/2005/8/layout/hierarchy2"/>
    <dgm:cxn modelId="{C00C10BF-1379-497C-9A1C-A9F35B295B87}" type="presParOf" srcId="{61451573-7D9F-4465-BC70-48F52F1DA50E}" destId="{33EF5646-FDAE-445B-BAF4-72631A0848A8}" srcOrd="1" destOrd="0" presId="urn:microsoft.com/office/officeart/2005/8/layout/hierarchy2"/>
    <dgm:cxn modelId="{BF995C4C-1445-46D2-8F2B-D4672043E53B}" type="presParOf" srcId="{33EF5646-FDAE-445B-BAF4-72631A0848A8}" destId="{707C0917-E459-4475-A5A5-2D0111EC072C}" srcOrd="0" destOrd="0" presId="urn:microsoft.com/office/officeart/2005/8/layout/hierarchy2"/>
    <dgm:cxn modelId="{D9FFA3EA-ACBD-4C90-9BDA-AA2D0D03B712}" type="presParOf" srcId="{707C0917-E459-4475-A5A5-2D0111EC072C}" destId="{59E5BC2D-6B7B-47DA-B810-D8519AB6F425}" srcOrd="0" destOrd="0" presId="urn:microsoft.com/office/officeart/2005/8/layout/hierarchy2"/>
    <dgm:cxn modelId="{7AF1D362-8B82-40DD-B06C-5E7C5CDDE03E}" type="presParOf" srcId="{33EF5646-FDAE-445B-BAF4-72631A0848A8}" destId="{B4931F64-3E64-4B4F-BE2B-CFD7DBC50D31}" srcOrd="1" destOrd="0" presId="urn:microsoft.com/office/officeart/2005/8/layout/hierarchy2"/>
    <dgm:cxn modelId="{5CF7A55B-FC03-40DE-9CB9-8BDF5004FF2F}" type="presParOf" srcId="{B4931F64-3E64-4B4F-BE2B-CFD7DBC50D31}" destId="{8908257A-BEE7-4F44-B36F-D1067DB0A623}" srcOrd="0" destOrd="0" presId="urn:microsoft.com/office/officeart/2005/8/layout/hierarchy2"/>
    <dgm:cxn modelId="{BF17E96C-4AC9-424F-B416-9B9F76994A67}" type="presParOf" srcId="{B4931F64-3E64-4B4F-BE2B-CFD7DBC50D31}" destId="{EEF24197-886D-44A5-B668-5C6494F1A7EA}" srcOrd="1" destOrd="0" presId="urn:microsoft.com/office/officeart/2005/8/layout/hierarchy2"/>
    <dgm:cxn modelId="{0224BB87-3589-42D6-9715-441AD9A818F1}" type="presParOf" srcId="{33EF5646-FDAE-445B-BAF4-72631A0848A8}" destId="{CB231601-A7DF-CD48-9949-C7C588E13CDB}" srcOrd="2" destOrd="0" presId="urn:microsoft.com/office/officeart/2005/8/layout/hierarchy2"/>
    <dgm:cxn modelId="{BC1A15E3-27BC-49F7-8019-1DC42CE0C5C4}" type="presParOf" srcId="{CB231601-A7DF-CD48-9949-C7C588E13CDB}" destId="{A0603553-DE7F-3342-9A56-2A40514F032F}" srcOrd="0" destOrd="0" presId="urn:microsoft.com/office/officeart/2005/8/layout/hierarchy2"/>
    <dgm:cxn modelId="{D8E96018-BD6D-412B-AE8D-1223D4EB675D}" type="presParOf" srcId="{33EF5646-FDAE-445B-BAF4-72631A0848A8}" destId="{8CCB70CE-5B59-2E4E-A1A5-3B073D66D934}" srcOrd="3" destOrd="0" presId="urn:microsoft.com/office/officeart/2005/8/layout/hierarchy2"/>
    <dgm:cxn modelId="{9E9850CD-9AED-4F17-B80B-38924B701D89}" type="presParOf" srcId="{8CCB70CE-5B59-2E4E-A1A5-3B073D66D934}" destId="{957CDA1C-0949-734C-AF05-7549954F36E0}" srcOrd="0" destOrd="0" presId="urn:microsoft.com/office/officeart/2005/8/layout/hierarchy2"/>
    <dgm:cxn modelId="{4678ED1E-83E7-468D-A7C8-C4B5ABC707A9}" type="presParOf" srcId="{8CCB70CE-5B59-2E4E-A1A5-3B073D66D934}" destId="{CB7B0701-BCA5-1C4D-812B-10F9942E0BA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10AEB-CA6A-4088-A5EA-0AA88EDF5B01}">
      <dsp:nvSpPr>
        <dsp:cNvPr id="0" name=""/>
        <dsp:cNvSpPr/>
      </dsp:nvSpPr>
      <dsp:spPr>
        <a:xfrm>
          <a:off x="1038463" y="1296766"/>
          <a:ext cx="631744" cy="30788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7620" tIns="7620" rIns="7620" bIns="7620" numCol="1" spcCol="1270" anchor="ctr" anchorCtr="0">
          <a:noAutofit/>
        </a:bodyPr>
        <a:lstStyle/>
        <a:p>
          <a:pPr lvl="0" algn="ctr" defTabSz="533400">
            <a:lnSpc>
              <a:spcPct val="100000"/>
            </a:lnSpc>
            <a:spcBef>
              <a:spcPct val="0"/>
            </a:spcBef>
            <a:spcAft>
              <a:spcPts val="0"/>
            </a:spcAft>
          </a:pPr>
          <a:r>
            <a:rPr lang="en-US" sz="1200" b="1" kern="1200" noProof="0" dirty="0">
              <a:latin typeface="Corbel" pitchFamily="34" charset="0"/>
            </a:rPr>
            <a:t>CURRICULUM</a:t>
          </a:r>
        </a:p>
        <a:p>
          <a:pPr lvl="0" algn="ctr" defTabSz="533400">
            <a:lnSpc>
              <a:spcPct val="100000"/>
            </a:lnSpc>
            <a:spcBef>
              <a:spcPct val="0"/>
            </a:spcBef>
            <a:spcAft>
              <a:spcPts val="0"/>
            </a:spcAft>
          </a:pPr>
          <a:r>
            <a:rPr lang="en-US" sz="1200" kern="1200" noProof="0" dirty="0">
              <a:latin typeface="Corbel" pitchFamily="34" charset="0"/>
            </a:rPr>
            <a:t>Application of ICT in Design of Textile and Clothing </a:t>
          </a:r>
        </a:p>
      </dsp:txBody>
      <dsp:txXfrm>
        <a:off x="1056966" y="1315269"/>
        <a:ext cx="594738" cy="3041831"/>
      </dsp:txXfrm>
    </dsp:sp>
    <dsp:sp modelId="{1E5C2EA0-331F-48F8-8AB4-2F9FCDEAB364}">
      <dsp:nvSpPr>
        <dsp:cNvPr id="0" name=""/>
        <dsp:cNvSpPr/>
      </dsp:nvSpPr>
      <dsp:spPr>
        <a:xfrm rot="16918301">
          <a:off x="610914" y="1520265"/>
          <a:ext cx="2673054" cy="16924"/>
        </a:xfrm>
        <a:custGeom>
          <a:avLst/>
          <a:gdLst/>
          <a:ahLst/>
          <a:cxnLst/>
          <a:rect l="0" t="0" r="0" b="0"/>
          <a:pathLst>
            <a:path>
              <a:moveTo>
                <a:pt x="0" y="8462"/>
              </a:moveTo>
              <a:lnTo>
                <a:pt x="2673054" y="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kern="1200" noProof="0" dirty="0">
            <a:latin typeface="Corbel" pitchFamily="34" charset="0"/>
          </a:endParaRPr>
        </a:p>
      </dsp:txBody>
      <dsp:txXfrm>
        <a:off x="1880614" y="1461901"/>
        <a:ext cx="133652" cy="133652"/>
      </dsp:txXfrm>
    </dsp:sp>
    <dsp:sp modelId="{388A69D1-44F9-42D1-B888-C09E82F8A514}">
      <dsp:nvSpPr>
        <dsp:cNvPr id="0" name=""/>
        <dsp:cNvSpPr/>
      </dsp:nvSpPr>
      <dsp:spPr>
        <a:xfrm>
          <a:off x="2224674" y="27678"/>
          <a:ext cx="1901430" cy="3871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noProof="0" dirty="0">
              <a:latin typeface="Corbel" pitchFamily="34" charset="0"/>
            </a:rPr>
            <a:t>MODULE</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b="0" kern="1200" noProof="0" dirty="0">
              <a:latin typeface="Corbel" pitchFamily="34" charset="0"/>
            </a:rPr>
            <a:t>Design and Production of Woven Fabrics</a:t>
          </a:r>
        </a:p>
      </dsp:txBody>
      <dsp:txXfrm>
        <a:off x="2236014" y="39018"/>
        <a:ext cx="1878750" cy="364501"/>
      </dsp:txXfrm>
    </dsp:sp>
    <dsp:sp modelId="{4A8212B6-A6EA-4590-A0FD-122001B077AB}">
      <dsp:nvSpPr>
        <dsp:cNvPr id="0" name=""/>
        <dsp:cNvSpPr/>
      </dsp:nvSpPr>
      <dsp:spPr>
        <a:xfrm rot="21244560">
          <a:off x="4124802" y="187628"/>
          <a:ext cx="487908" cy="16924"/>
        </a:xfrm>
        <a:custGeom>
          <a:avLst/>
          <a:gdLst/>
          <a:ahLst/>
          <a:cxnLst/>
          <a:rect l="0" t="0" r="0" b="0"/>
          <a:pathLst>
            <a:path>
              <a:moveTo>
                <a:pt x="0" y="8462"/>
              </a:moveTo>
              <a:lnTo>
                <a:pt x="487908"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noProof="0" dirty="0"/>
        </a:p>
      </dsp:txBody>
      <dsp:txXfrm>
        <a:off x="4124802" y="-47863"/>
        <a:ext cx="487908" cy="487908"/>
      </dsp:txXfrm>
    </dsp:sp>
    <dsp:sp modelId="{45641198-0198-442A-8AFF-F1AD090E18F0}">
      <dsp:nvSpPr>
        <dsp:cNvPr id="0" name=""/>
        <dsp:cNvSpPr/>
      </dsp:nvSpPr>
      <dsp:spPr>
        <a:xfrm>
          <a:off x="4611408" y="25203"/>
          <a:ext cx="3497562" cy="29141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kern="1200" noProof="0" dirty="0">
              <a:latin typeface="Corbel" pitchFamily="34" charset="0"/>
            </a:rPr>
            <a:t>Design of Weave Patterns for the Fashion Industry</a:t>
          </a:r>
        </a:p>
      </dsp:txBody>
      <dsp:txXfrm>
        <a:off x="4619943" y="33738"/>
        <a:ext cx="3480492" cy="274348"/>
      </dsp:txXfrm>
    </dsp:sp>
    <dsp:sp modelId="{7A108248-94BA-43C9-B17F-05DDF122F235}">
      <dsp:nvSpPr>
        <dsp:cNvPr id="0" name=""/>
        <dsp:cNvSpPr/>
      </dsp:nvSpPr>
      <dsp:spPr>
        <a:xfrm rot="17187065">
          <a:off x="968497" y="1888855"/>
          <a:ext cx="1957886" cy="16924"/>
        </a:xfrm>
        <a:custGeom>
          <a:avLst/>
          <a:gdLst/>
          <a:ahLst/>
          <a:cxnLst/>
          <a:rect l="0" t="0" r="0" b="0"/>
          <a:pathLst>
            <a:path>
              <a:moveTo>
                <a:pt x="0" y="8462"/>
              </a:moveTo>
              <a:lnTo>
                <a:pt x="1957886" y="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kern="1200" noProof="0" dirty="0">
            <a:latin typeface="Corbel" pitchFamily="34" charset="0"/>
          </a:endParaRPr>
        </a:p>
      </dsp:txBody>
      <dsp:txXfrm>
        <a:off x="1898494" y="1848370"/>
        <a:ext cx="97894" cy="97894"/>
      </dsp:txXfrm>
    </dsp:sp>
    <dsp:sp modelId="{10ACC1BC-FAA0-4C63-BBDB-7440D9FB512A}">
      <dsp:nvSpPr>
        <dsp:cNvPr id="0" name=""/>
        <dsp:cNvSpPr/>
      </dsp:nvSpPr>
      <dsp:spPr>
        <a:xfrm>
          <a:off x="2224674" y="764860"/>
          <a:ext cx="1901430" cy="3871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noProof="0" dirty="0">
              <a:latin typeface="Corbel" pitchFamily="34" charset="0"/>
            </a:rPr>
            <a:t>MODULE</a:t>
          </a:r>
        </a:p>
        <a:p>
          <a:pPr lvl="0" algn="ctr" defTabSz="444500">
            <a:lnSpc>
              <a:spcPct val="100000"/>
            </a:lnSpc>
            <a:spcBef>
              <a:spcPct val="0"/>
            </a:spcBef>
            <a:spcAft>
              <a:spcPts val="0"/>
            </a:spcAft>
          </a:pPr>
          <a:r>
            <a:rPr lang="en-US" sz="1000" kern="1200" noProof="0" dirty="0">
              <a:latin typeface="Corbel" pitchFamily="34" charset="0"/>
            </a:rPr>
            <a:t>Design and Production of Knitwear</a:t>
          </a:r>
        </a:p>
      </dsp:txBody>
      <dsp:txXfrm>
        <a:off x="2236014" y="776200"/>
        <a:ext cx="1878750" cy="364501"/>
      </dsp:txXfrm>
    </dsp:sp>
    <dsp:sp modelId="{A70D8CD0-89D6-4409-83C9-9F8EB593C2F7}">
      <dsp:nvSpPr>
        <dsp:cNvPr id="0" name=""/>
        <dsp:cNvSpPr/>
      </dsp:nvSpPr>
      <dsp:spPr>
        <a:xfrm rot="19226416">
          <a:off x="4054017" y="749536"/>
          <a:ext cx="629478" cy="16924"/>
        </a:xfrm>
        <a:custGeom>
          <a:avLst/>
          <a:gdLst/>
          <a:ahLst/>
          <a:cxnLst/>
          <a:rect l="0" t="0" r="0" b="0"/>
          <a:pathLst>
            <a:path>
              <a:moveTo>
                <a:pt x="0" y="8462"/>
              </a:moveTo>
              <a:lnTo>
                <a:pt x="629478"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noProof="0" dirty="0"/>
        </a:p>
      </dsp:txBody>
      <dsp:txXfrm>
        <a:off x="4054017" y="443260"/>
        <a:ext cx="629478" cy="629478"/>
      </dsp:txXfrm>
    </dsp:sp>
    <dsp:sp modelId="{902DC39E-0C3D-4AD1-915F-3773C65444F9}">
      <dsp:nvSpPr>
        <dsp:cNvPr id="0" name=""/>
        <dsp:cNvSpPr/>
      </dsp:nvSpPr>
      <dsp:spPr>
        <a:xfrm rot="10800000" flipV="1">
          <a:off x="4611408" y="411296"/>
          <a:ext cx="3497562" cy="2925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b="0" kern="1200" noProof="0" dirty="0"/>
            <a:t>Design and Technologies for Weft and Warp Knitwear Production</a:t>
          </a:r>
        </a:p>
      </dsp:txBody>
      <dsp:txXfrm rot="-10800000">
        <a:off x="4619975" y="419863"/>
        <a:ext cx="3480428" cy="275367"/>
      </dsp:txXfrm>
    </dsp:sp>
    <dsp:sp modelId="{FA464CEE-9FC0-4B63-9B4F-01FA315E2C9D}">
      <dsp:nvSpPr>
        <dsp:cNvPr id="0" name=""/>
        <dsp:cNvSpPr/>
      </dsp:nvSpPr>
      <dsp:spPr>
        <a:xfrm rot="21356941">
          <a:off x="4125497" y="932803"/>
          <a:ext cx="486518" cy="16924"/>
        </a:xfrm>
        <a:custGeom>
          <a:avLst/>
          <a:gdLst/>
          <a:ahLst/>
          <a:cxnLst/>
          <a:rect l="0" t="0" r="0" b="0"/>
          <a:pathLst>
            <a:path>
              <a:moveTo>
                <a:pt x="0" y="8462"/>
              </a:moveTo>
              <a:lnTo>
                <a:pt x="486518"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noProof="0" dirty="0"/>
        </a:p>
      </dsp:txBody>
      <dsp:txXfrm>
        <a:off x="4125497" y="698006"/>
        <a:ext cx="486518" cy="486518"/>
      </dsp:txXfrm>
    </dsp:sp>
    <dsp:sp modelId="{2B6E6EA3-0A86-44A6-A284-1CFC9FF7FE28}">
      <dsp:nvSpPr>
        <dsp:cNvPr id="0" name=""/>
        <dsp:cNvSpPr/>
      </dsp:nvSpPr>
      <dsp:spPr>
        <a:xfrm>
          <a:off x="4611408" y="777830"/>
          <a:ext cx="3497562" cy="2925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b="0" kern="1200" noProof="0" dirty="0" smtClean="0"/>
            <a:t>Flat </a:t>
          </a:r>
          <a:r>
            <a:rPr lang="en-US" sz="900" b="0" kern="1200" noProof="0" dirty="0"/>
            <a:t>Knitting Machine </a:t>
          </a:r>
          <a:r>
            <a:rPr lang="en-US" sz="900" b="0" kern="1200" noProof="0" dirty="0" smtClean="0"/>
            <a:t>programming for </a:t>
          </a:r>
          <a:r>
            <a:rPr lang="en-US" sz="900" b="0" kern="1200" noProof="0" dirty="0"/>
            <a:t>Fabrics and 2D Shaped Fabrics</a:t>
          </a:r>
        </a:p>
      </dsp:txBody>
      <dsp:txXfrm>
        <a:off x="4619975" y="786397"/>
        <a:ext cx="3480428" cy="275367"/>
      </dsp:txXfrm>
    </dsp:sp>
    <dsp:sp modelId="{D1B2F79A-5557-448F-A817-B01BDE412C82}">
      <dsp:nvSpPr>
        <dsp:cNvPr id="0" name=""/>
        <dsp:cNvSpPr/>
      </dsp:nvSpPr>
      <dsp:spPr>
        <a:xfrm rot="2099128">
          <a:off x="4072586" y="1119803"/>
          <a:ext cx="592340" cy="16924"/>
        </a:xfrm>
        <a:custGeom>
          <a:avLst/>
          <a:gdLst/>
          <a:ahLst/>
          <a:cxnLst/>
          <a:rect l="0" t="0" r="0" b="0"/>
          <a:pathLst>
            <a:path>
              <a:moveTo>
                <a:pt x="0" y="8462"/>
              </a:moveTo>
              <a:lnTo>
                <a:pt x="592340"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noProof="0" dirty="0"/>
        </a:p>
      </dsp:txBody>
      <dsp:txXfrm>
        <a:off x="4072586" y="832095"/>
        <a:ext cx="592340" cy="592340"/>
      </dsp:txXfrm>
    </dsp:sp>
    <dsp:sp modelId="{A89334E6-7C9F-494B-B9B3-AA2B7E14049E}">
      <dsp:nvSpPr>
        <dsp:cNvPr id="0" name=""/>
        <dsp:cNvSpPr/>
      </dsp:nvSpPr>
      <dsp:spPr>
        <a:xfrm>
          <a:off x="4611408" y="1152009"/>
          <a:ext cx="3497562" cy="29214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b="0" kern="1200" noProof="0" dirty="0" smtClean="0"/>
            <a:t>Flat </a:t>
          </a:r>
          <a:r>
            <a:rPr lang="en-US" sz="900" b="0" kern="1200" noProof="0" dirty="0"/>
            <a:t>Knitting </a:t>
          </a:r>
          <a:r>
            <a:rPr lang="en-US" sz="900" b="0" kern="1200" noProof="0" dirty="0" smtClean="0"/>
            <a:t>Machine programming  </a:t>
          </a:r>
          <a:r>
            <a:rPr lang="en-US" sz="900" b="0" kern="1200" noProof="0" dirty="0"/>
            <a:t>for 3D Knitwear</a:t>
          </a:r>
        </a:p>
      </dsp:txBody>
      <dsp:txXfrm>
        <a:off x="4619965" y="1160566"/>
        <a:ext cx="3480448" cy="275028"/>
      </dsp:txXfrm>
    </dsp:sp>
    <dsp:sp modelId="{30C89627-0D33-4D13-8DB9-B5D300AB0845}">
      <dsp:nvSpPr>
        <dsp:cNvPr id="0" name=""/>
        <dsp:cNvSpPr/>
      </dsp:nvSpPr>
      <dsp:spPr>
        <a:xfrm rot="18252700">
          <a:off x="1454363" y="2419964"/>
          <a:ext cx="986154" cy="16924"/>
        </a:xfrm>
        <a:custGeom>
          <a:avLst/>
          <a:gdLst/>
          <a:ahLst/>
          <a:cxnLst/>
          <a:rect l="0" t="0" r="0" b="0"/>
          <a:pathLst>
            <a:path>
              <a:moveTo>
                <a:pt x="0" y="8462"/>
              </a:moveTo>
              <a:lnTo>
                <a:pt x="986154" y="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kern="1200" noProof="0" dirty="0">
            <a:latin typeface="Corbel" pitchFamily="34" charset="0"/>
          </a:endParaRPr>
        </a:p>
      </dsp:txBody>
      <dsp:txXfrm>
        <a:off x="1922787" y="2403773"/>
        <a:ext cx="49307" cy="49307"/>
      </dsp:txXfrm>
    </dsp:sp>
    <dsp:sp modelId="{0576892E-46C9-4877-8876-AF05AD88A813}">
      <dsp:nvSpPr>
        <dsp:cNvPr id="0" name=""/>
        <dsp:cNvSpPr/>
      </dsp:nvSpPr>
      <dsp:spPr>
        <a:xfrm>
          <a:off x="2224674" y="1827077"/>
          <a:ext cx="1901430" cy="3871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noProof="0" dirty="0">
              <a:latin typeface="Corbel" pitchFamily="34" charset="0"/>
            </a:rPr>
            <a:t>MODULE</a:t>
          </a:r>
        </a:p>
        <a:p>
          <a:pPr lvl="0" algn="ctr" defTabSz="444500">
            <a:lnSpc>
              <a:spcPct val="100000"/>
            </a:lnSpc>
            <a:spcBef>
              <a:spcPct val="0"/>
            </a:spcBef>
            <a:spcAft>
              <a:spcPts val="0"/>
            </a:spcAft>
          </a:pPr>
          <a:r>
            <a:rPr lang="en-US" sz="1000" b="0" kern="1200" noProof="0" dirty="0">
              <a:latin typeface="Corbel" pitchFamily="34" charset="0"/>
            </a:rPr>
            <a:t>Apparel Design and Production</a:t>
          </a:r>
        </a:p>
      </dsp:txBody>
      <dsp:txXfrm>
        <a:off x="2236014" y="1838417"/>
        <a:ext cx="1878750" cy="364501"/>
      </dsp:txXfrm>
    </dsp:sp>
    <dsp:sp modelId="{423EB55B-0427-496C-8EEF-010F2BD6447D}">
      <dsp:nvSpPr>
        <dsp:cNvPr id="0" name=""/>
        <dsp:cNvSpPr/>
      </dsp:nvSpPr>
      <dsp:spPr>
        <a:xfrm rot="19570793">
          <a:off x="4076683" y="1849642"/>
          <a:ext cx="584147" cy="16924"/>
        </a:xfrm>
        <a:custGeom>
          <a:avLst/>
          <a:gdLst/>
          <a:ahLst/>
          <a:cxnLst/>
          <a:rect l="0" t="0" r="0" b="0"/>
          <a:pathLst>
            <a:path>
              <a:moveTo>
                <a:pt x="0" y="8462"/>
              </a:moveTo>
              <a:lnTo>
                <a:pt x="584147"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822450">
            <a:lnSpc>
              <a:spcPct val="90000"/>
            </a:lnSpc>
            <a:spcBef>
              <a:spcPct val="0"/>
            </a:spcBef>
            <a:spcAft>
              <a:spcPct val="35000"/>
            </a:spcAft>
          </a:pPr>
          <a:endParaRPr lang="en-US" sz="4100" kern="1200" noProof="0" dirty="0"/>
        </a:p>
      </dsp:txBody>
      <dsp:txXfrm>
        <a:off x="4076683" y="1566030"/>
        <a:ext cx="584147" cy="584147"/>
      </dsp:txXfrm>
    </dsp:sp>
    <dsp:sp modelId="{26802979-FDC4-4039-A8DE-BADF2F8EEA7E}">
      <dsp:nvSpPr>
        <dsp:cNvPr id="0" name=""/>
        <dsp:cNvSpPr/>
      </dsp:nvSpPr>
      <dsp:spPr>
        <a:xfrm>
          <a:off x="4611408" y="1547080"/>
          <a:ext cx="3497562" cy="2969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b="0" kern="1200" noProof="0" dirty="0"/>
            <a:t>3D </a:t>
          </a:r>
          <a:r>
            <a:rPr lang="en-US" sz="900" b="0" kern="1200" noProof="0" dirty="0" smtClean="0"/>
            <a:t>Simulation</a:t>
          </a:r>
          <a:endParaRPr lang="en-US" sz="900" kern="1200" noProof="0" dirty="0"/>
        </a:p>
      </dsp:txBody>
      <dsp:txXfrm>
        <a:off x="4620104" y="1555776"/>
        <a:ext cx="3480170" cy="279525"/>
      </dsp:txXfrm>
    </dsp:sp>
    <dsp:sp modelId="{7F108019-825D-465E-8BDD-0D021CC8CA9A}">
      <dsp:nvSpPr>
        <dsp:cNvPr id="0" name=""/>
        <dsp:cNvSpPr/>
      </dsp:nvSpPr>
      <dsp:spPr>
        <a:xfrm rot="77690">
          <a:off x="4126043" y="2017691"/>
          <a:ext cx="485427" cy="16924"/>
        </a:xfrm>
        <a:custGeom>
          <a:avLst/>
          <a:gdLst/>
          <a:ahLst/>
          <a:cxnLst/>
          <a:rect l="0" t="0" r="0" b="0"/>
          <a:pathLst>
            <a:path>
              <a:moveTo>
                <a:pt x="0" y="8462"/>
              </a:moveTo>
              <a:lnTo>
                <a:pt x="485427"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511300">
            <a:lnSpc>
              <a:spcPct val="90000"/>
            </a:lnSpc>
            <a:spcBef>
              <a:spcPct val="0"/>
            </a:spcBef>
            <a:spcAft>
              <a:spcPct val="35000"/>
            </a:spcAft>
          </a:pPr>
          <a:endParaRPr lang="en-US" sz="3400" kern="1200" noProof="0" dirty="0"/>
        </a:p>
      </dsp:txBody>
      <dsp:txXfrm>
        <a:off x="4126043" y="1783439"/>
        <a:ext cx="485427" cy="485427"/>
      </dsp:txXfrm>
    </dsp:sp>
    <dsp:sp modelId="{02DE915B-9A75-4E42-B577-9297161E581E}">
      <dsp:nvSpPr>
        <dsp:cNvPr id="0" name=""/>
        <dsp:cNvSpPr/>
      </dsp:nvSpPr>
      <dsp:spPr>
        <a:xfrm>
          <a:off x="4611408" y="1925675"/>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kern="1200" noProof="0" dirty="0">
              <a:latin typeface="Corbel" pitchFamily="34" charset="0"/>
            </a:rPr>
            <a:t>ICT </a:t>
          </a:r>
          <a:r>
            <a:rPr lang="en-US" sz="900" kern="1200" noProof="0" dirty="0" smtClean="0">
              <a:latin typeface="Corbel" pitchFamily="34" charset="0"/>
            </a:rPr>
            <a:t> </a:t>
          </a:r>
          <a:r>
            <a:rPr lang="en-US" sz="900" kern="1200" noProof="0" dirty="0">
              <a:latin typeface="Corbel" pitchFamily="34" charset="0"/>
            </a:rPr>
            <a:t>in Apparel Production</a:t>
          </a:r>
          <a:endParaRPr lang="en-US" sz="900" kern="1200" noProof="0" dirty="0"/>
        </a:p>
      </dsp:txBody>
      <dsp:txXfrm>
        <a:off x="4617615" y="1931882"/>
        <a:ext cx="3485148" cy="199510"/>
      </dsp:txXfrm>
    </dsp:sp>
    <dsp:sp modelId="{D55B2CA5-712D-884E-8B90-6EF40A137F8C}">
      <dsp:nvSpPr>
        <dsp:cNvPr id="0" name=""/>
        <dsp:cNvSpPr/>
      </dsp:nvSpPr>
      <dsp:spPr>
        <a:xfrm rot="2021864">
          <a:off x="4077225" y="2173607"/>
          <a:ext cx="581821" cy="16924"/>
        </a:xfrm>
        <a:custGeom>
          <a:avLst/>
          <a:gdLst/>
          <a:ahLst/>
          <a:cxnLst/>
          <a:rect l="0" t="0" r="0" b="0"/>
          <a:pathLst>
            <a:path>
              <a:moveTo>
                <a:pt x="0" y="8462"/>
              </a:moveTo>
              <a:lnTo>
                <a:pt x="581821"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353590" y="2167523"/>
        <a:ext cx="29091" cy="29091"/>
      </dsp:txXfrm>
    </dsp:sp>
    <dsp:sp modelId="{8FCB2F83-C6DD-3C44-A776-C2EAD4DD90DF}">
      <dsp:nvSpPr>
        <dsp:cNvPr id="0" name=""/>
        <dsp:cNvSpPr/>
      </dsp:nvSpPr>
      <dsp:spPr>
        <a:xfrm>
          <a:off x="4610166" y="2219277"/>
          <a:ext cx="3497562" cy="24838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smtClean="0">
              <a:latin typeface="Corbel" pitchFamily="34" charset="0"/>
            </a:rPr>
            <a:t>COURSE</a:t>
          </a:r>
        </a:p>
        <a:p>
          <a:pPr lvl="0" algn="ctr" defTabSz="400050">
            <a:lnSpc>
              <a:spcPct val="100000"/>
            </a:lnSpc>
            <a:spcBef>
              <a:spcPct val="0"/>
            </a:spcBef>
            <a:spcAft>
              <a:spcPts val="0"/>
            </a:spcAft>
          </a:pPr>
          <a:r>
            <a:rPr lang="en-US" sz="900" kern="1200" noProof="0" dirty="0" smtClean="0">
              <a:latin typeface="Corbel" pitchFamily="34" charset="0"/>
            </a:rPr>
            <a:t>2D CAD Pattern Making</a:t>
          </a:r>
          <a:endParaRPr lang="en-US" sz="900" kern="1200" noProof="0" dirty="0">
            <a:latin typeface="Corbel" pitchFamily="34" charset="0"/>
          </a:endParaRPr>
        </a:p>
      </dsp:txBody>
      <dsp:txXfrm>
        <a:off x="4617441" y="2226552"/>
        <a:ext cx="3483012" cy="233835"/>
      </dsp:txXfrm>
    </dsp:sp>
    <dsp:sp modelId="{2FD431D9-1C09-46B2-A3BB-FB2B8DC49CE0}">
      <dsp:nvSpPr>
        <dsp:cNvPr id="0" name=""/>
        <dsp:cNvSpPr/>
      </dsp:nvSpPr>
      <dsp:spPr>
        <a:xfrm rot="21445810">
          <a:off x="1669928" y="2815280"/>
          <a:ext cx="555025" cy="16924"/>
        </a:xfrm>
        <a:custGeom>
          <a:avLst/>
          <a:gdLst/>
          <a:ahLst/>
          <a:cxnLst/>
          <a:rect l="0" t="0" r="0" b="0"/>
          <a:pathLst>
            <a:path>
              <a:moveTo>
                <a:pt x="0" y="8462"/>
              </a:moveTo>
              <a:lnTo>
                <a:pt x="555025" y="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kern="1200" noProof="0" dirty="0">
            <a:latin typeface="Corbel" pitchFamily="34" charset="0"/>
          </a:endParaRPr>
        </a:p>
      </dsp:txBody>
      <dsp:txXfrm>
        <a:off x="1933565" y="2809866"/>
        <a:ext cx="27751" cy="27751"/>
      </dsp:txXfrm>
    </dsp:sp>
    <dsp:sp modelId="{A8FF38BE-99C5-4A74-B18D-C13D8127EEE2}">
      <dsp:nvSpPr>
        <dsp:cNvPr id="0" name=""/>
        <dsp:cNvSpPr/>
      </dsp:nvSpPr>
      <dsp:spPr>
        <a:xfrm>
          <a:off x="2224674" y="2617708"/>
          <a:ext cx="1901430" cy="3871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noProof="0" dirty="0">
              <a:latin typeface="Corbel" pitchFamily="34" charset="0"/>
            </a:rPr>
            <a:t>MODULE</a:t>
          </a:r>
        </a:p>
        <a:p>
          <a:pPr lvl="0" algn="ctr" defTabSz="444500">
            <a:lnSpc>
              <a:spcPct val="100000"/>
            </a:lnSpc>
            <a:spcBef>
              <a:spcPct val="0"/>
            </a:spcBef>
            <a:spcAft>
              <a:spcPts val="0"/>
            </a:spcAft>
          </a:pPr>
          <a:r>
            <a:rPr lang="en-US" sz="1000" b="0" kern="1200" noProof="0" dirty="0">
              <a:effectLst/>
              <a:latin typeface="Calibri"/>
              <a:ea typeface="Calibri"/>
              <a:cs typeface="Times New Roman"/>
            </a:rPr>
            <a:t>Design and Production of Technical, Smart and Intelligent Textiles</a:t>
          </a:r>
          <a:endParaRPr lang="en-US" sz="1000" b="0" kern="1200" noProof="0" dirty="0">
            <a:latin typeface="Corbel" pitchFamily="34" charset="0"/>
          </a:endParaRPr>
        </a:p>
      </dsp:txBody>
      <dsp:txXfrm>
        <a:off x="2236014" y="2629048"/>
        <a:ext cx="1878750" cy="364501"/>
      </dsp:txXfrm>
    </dsp:sp>
    <dsp:sp modelId="{C07D7F77-AFB4-4C60-A175-6E83EC46F883}">
      <dsp:nvSpPr>
        <dsp:cNvPr id="0" name=""/>
        <dsp:cNvSpPr/>
      </dsp:nvSpPr>
      <dsp:spPr>
        <a:xfrm rot="20530819">
          <a:off x="4113877" y="2724838"/>
          <a:ext cx="509759" cy="16924"/>
        </a:xfrm>
        <a:custGeom>
          <a:avLst/>
          <a:gdLst/>
          <a:ahLst/>
          <a:cxnLst/>
          <a:rect l="0" t="0" r="0" b="0"/>
          <a:pathLst>
            <a:path>
              <a:moveTo>
                <a:pt x="0" y="8462"/>
              </a:moveTo>
              <a:lnTo>
                <a:pt x="509759"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n-US" sz="3600" kern="1200" noProof="0" dirty="0"/>
        </a:p>
      </dsp:txBody>
      <dsp:txXfrm>
        <a:off x="4113877" y="2478421"/>
        <a:ext cx="509759" cy="509759"/>
      </dsp:txXfrm>
    </dsp:sp>
    <dsp:sp modelId="{0564CF49-1E45-4132-A85A-244B3D37FFAA}">
      <dsp:nvSpPr>
        <dsp:cNvPr id="0" name=""/>
        <dsp:cNvSpPr/>
      </dsp:nvSpPr>
      <dsp:spPr>
        <a:xfrm>
          <a:off x="4611408" y="2549339"/>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smtClean="0">
              <a:latin typeface="Corbel" pitchFamily="34" charset="0"/>
            </a:rPr>
            <a:t>COURSE</a:t>
          </a:r>
        </a:p>
        <a:p>
          <a:pPr lvl="0" algn="ctr" defTabSz="400050">
            <a:lnSpc>
              <a:spcPct val="100000"/>
            </a:lnSpc>
            <a:spcBef>
              <a:spcPct val="0"/>
            </a:spcBef>
            <a:spcAft>
              <a:spcPts val="0"/>
            </a:spcAft>
          </a:pPr>
          <a:r>
            <a:rPr lang="en-US" sz="900" kern="1200" noProof="0" dirty="0" smtClean="0">
              <a:latin typeface="Corbel" pitchFamily="34" charset="0"/>
            </a:rPr>
            <a:t>Smart and Intelligent Textiles</a:t>
          </a:r>
          <a:endParaRPr lang="en-US" sz="900" kern="1200" noProof="0" dirty="0">
            <a:latin typeface="Corbel" pitchFamily="34" charset="0"/>
          </a:endParaRPr>
        </a:p>
      </dsp:txBody>
      <dsp:txXfrm>
        <a:off x="4617615" y="2555546"/>
        <a:ext cx="3485148" cy="199510"/>
      </dsp:txXfrm>
    </dsp:sp>
    <dsp:sp modelId="{7F304677-D1DF-4D78-82B3-8B346FA96DDD}">
      <dsp:nvSpPr>
        <dsp:cNvPr id="0" name=""/>
        <dsp:cNvSpPr/>
      </dsp:nvSpPr>
      <dsp:spPr>
        <a:xfrm rot="949817">
          <a:off x="4116539" y="2871639"/>
          <a:ext cx="504434" cy="16924"/>
        </a:xfrm>
        <a:custGeom>
          <a:avLst/>
          <a:gdLst/>
          <a:ahLst/>
          <a:cxnLst/>
          <a:rect l="0" t="0" r="0" b="0"/>
          <a:pathLst>
            <a:path>
              <a:moveTo>
                <a:pt x="0" y="8462"/>
              </a:moveTo>
              <a:lnTo>
                <a:pt x="504434"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n-US" sz="3600" kern="1200" noProof="0" dirty="0"/>
        </a:p>
      </dsp:txBody>
      <dsp:txXfrm>
        <a:off x="4116539" y="2627884"/>
        <a:ext cx="504434" cy="504434"/>
      </dsp:txXfrm>
    </dsp:sp>
    <dsp:sp modelId="{1AEE54FD-D628-4C5F-930B-72188564BF94}">
      <dsp:nvSpPr>
        <dsp:cNvPr id="0" name=""/>
        <dsp:cNvSpPr/>
      </dsp:nvSpPr>
      <dsp:spPr>
        <a:xfrm>
          <a:off x="4611408" y="2842941"/>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smtClean="0">
              <a:latin typeface="Corbel" pitchFamily="34" charset="0"/>
            </a:rPr>
            <a:t>COURSE</a:t>
          </a:r>
        </a:p>
        <a:p>
          <a:pPr lvl="0" algn="ctr" defTabSz="400050">
            <a:lnSpc>
              <a:spcPct val="100000"/>
            </a:lnSpc>
            <a:spcBef>
              <a:spcPct val="0"/>
            </a:spcBef>
            <a:spcAft>
              <a:spcPts val="0"/>
            </a:spcAft>
          </a:pPr>
          <a:r>
            <a:rPr lang="en-US" sz="900" b="0" kern="1200" noProof="0" dirty="0" smtClean="0">
              <a:latin typeface="Corbel" pitchFamily="34" charset="0"/>
            </a:rPr>
            <a:t>Technical Textiles: Construction and Testing</a:t>
          </a:r>
          <a:endParaRPr lang="en-US" sz="900" b="0" kern="1200" noProof="0" dirty="0">
            <a:latin typeface="Corbel" pitchFamily="34" charset="0"/>
          </a:endParaRPr>
        </a:p>
      </dsp:txBody>
      <dsp:txXfrm>
        <a:off x="4617615" y="2849148"/>
        <a:ext cx="3485148" cy="199510"/>
      </dsp:txXfrm>
    </dsp:sp>
    <dsp:sp modelId="{A20A187D-4D04-410F-8EA4-EE14187C8A01}">
      <dsp:nvSpPr>
        <dsp:cNvPr id="0" name=""/>
        <dsp:cNvSpPr/>
      </dsp:nvSpPr>
      <dsp:spPr>
        <a:xfrm rot="3210043">
          <a:off x="1481355" y="3202392"/>
          <a:ext cx="932171" cy="16924"/>
        </a:xfrm>
        <a:custGeom>
          <a:avLst/>
          <a:gdLst/>
          <a:ahLst/>
          <a:cxnLst/>
          <a:rect l="0" t="0" r="0" b="0"/>
          <a:pathLst>
            <a:path>
              <a:moveTo>
                <a:pt x="0" y="8462"/>
              </a:moveTo>
              <a:lnTo>
                <a:pt x="932171" y="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kern="1200" noProof="0" dirty="0">
            <a:latin typeface="Corbel" pitchFamily="34" charset="0"/>
          </a:endParaRPr>
        </a:p>
      </dsp:txBody>
      <dsp:txXfrm>
        <a:off x="1924136" y="3187550"/>
        <a:ext cx="46608" cy="46608"/>
      </dsp:txXfrm>
    </dsp:sp>
    <dsp:sp modelId="{C9CF539B-5E7A-4F8B-9500-B29155FA402B}">
      <dsp:nvSpPr>
        <dsp:cNvPr id="0" name=""/>
        <dsp:cNvSpPr/>
      </dsp:nvSpPr>
      <dsp:spPr>
        <a:xfrm>
          <a:off x="2224674" y="3391933"/>
          <a:ext cx="1901430" cy="3871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noProof="0" dirty="0">
              <a:latin typeface="Corbel" pitchFamily="34" charset="0"/>
            </a:rPr>
            <a:t>MODULE</a:t>
          </a:r>
        </a:p>
        <a:p>
          <a:pPr lvl="0" algn="ctr" defTabSz="444500">
            <a:lnSpc>
              <a:spcPct val="100000"/>
            </a:lnSpc>
            <a:spcBef>
              <a:spcPct val="0"/>
            </a:spcBef>
            <a:spcAft>
              <a:spcPts val="0"/>
            </a:spcAft>
          </a:pPr>
          <a:r>
            <a:rPr lang="en-US" sz="1000" b="0" kern="1200" noProof="0" dirty="0">
              <a:latin typeface="Corbel" pitchFamily="34" charset="0"/>
            </a:rPr>
            <a:t>Finishing, Printing and Functionalization</a:t>
          </a:r>
        </a:p>
      </dsp:txBody>
      <dsp:txXfrm>
        <a:off x="2236014" y="3403273"/>
        <a:ext cx="1878750" cy="364501"/>
      </dsp:txXfrm>
    </dsp:sp>
    <dsp:sp modelId="{AC9DBC7D-CA1E-4039-91A0-1E9D0CD349FE}">
      <dsp:nvSpPr>
        <dsp:cNvPr id="0" name=""/>
        <dsp:cNvSpPr/>
      </dsp:nvSpPr>
      <dsp:spPr>
        <a:xfrm rot="19484808">
          <a:off x="4071611" y="3405552"/>
          <a:ext cx="594290" cy="16924"/>
        </a:xfrm>
        <a:custGeom>
          <a:avLst/>
          <a:gdLst/>
          <a:ahLst/>
          <a:cxnLst/>
          <a:rect l="0" t="0" r="0" b="0"/>
          <a:pathLst>
            <a:path>
              <a:moveTo>
                <a:pt x="0" y="8462"/>
              </a:moveTo>
              <a:lnTo>
                <a:pt x="594290"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866900">
            <a:lnSpc>
              <a:spcPct val="90000"/>
            </a:lnSpc>
            <a:spcBef>
              <a:spcPct val="0"/>
            </a:spcBef>
            <a:spcAft>
              <a:spcPct val="35000"/>
            </a:spcAft>
          </a:pPr>
          <a:endParaRPr lang="en-US" sz="4200" kern="1200" noProof="0" dirty="0"/>
        </a:p>
      </dsp:txBody>
      <dsp:txXfrm>
        <a:off x="4071611" y="3116869"/>
        <a:ext cx="594290" cy="594290"/>
      </dsp:txXfrm>
    </dsp:sp>
    <dsp:sp modelId="{06A1CCB4-89A7-4C9A-B4ED-9B6F9866BD4C}">
      <dsp:nvSpPr>
        <dsp:cNvPr id="0" name=""/>
        <dsp:cNvSpPr/>
      </dsp:nvSpPr>
      <dsp:spPr>
        <a:xfrm>
          <a:off x="4611408" y="3136543"/>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smtClean="0">
              <a:latin typeface="Corbel" pitchFamily="34" charset="0"/>
            </a:rPr>
            <a:t>COURSE</a:t>
          </a:r>
        </a:p>
        <a:p>
          <a:pPr lvl="0" algn="ctr" defTabSz="400050">
            <a:lnSpc>
              <a:spcPct val="100000"/>
            </a:lnSpc>
            <a:spcBef>
              <a:spcPct val="0"/>
            </a:spcBef>
            <a:spcAft>
              <a:spcPts val="0"/>
            </a:spcAft>
          </a:pPr>
          <a:r>
            <a:rPr lang="en-US" sz="900" b="0" kern="1200" noProof="0" dirty="0" smtClean="0">
              <a:latin typeface="Corbel" pitchFamily="34" charset="0"/>
            </a:rPr>
            <a:t>Basic principles of textile printing</a:t>
          </a:r>
          <a:endParaRPr lang="en-US" sz="900" b="0" kern="1200" noProof="0" dirty="0">
            <a:latin typeface="Corbel" pitchFamily="34" charset="0"/>
          </a:endParaRPr>
        </a:p>
      </dsp:txBody>
      <dsp:txXfrm>
        <a:off x="4617615" y="3142750"/>
        <a:ext cx="3485148" cy="199510"/>
      </dsp:txXfrm>
    </dsp:sp>
    <dsp:sp modelId="{0D028F04-19DA-4F88-99D8-0091292CC9A1}">
      <dsp:nvSpPr>
        <dsp:cNvPr id="0" name=""/>
        <dsp:cNvSpPr/>
      </dsp:nvSpPr>
      <dsp:spPr>
        <a:xfrm rot="21251144">
          <a:off x="4124850" y="3552353"/>
          <a:ext cx="487812" cy="16924"/>
        </a:xfrm>
        <a:custGeom>
          <a:avLst/>
          <a:gdLst/>
          <a:ahLst/>
          <a:cxnLst/>
          <a:rect l="0" t="0" r="0" b="0"/>
          <a:pathLst>
            <a:path>
              <a:moveTo>
                <a:pt x="0" y="8462"/>
              </a:moveTo>
              <a:lnTo>
                <a:pt x="487812"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511300">
            <a:lnSpc>
              <a:spcPct val="90000"/>
            </a:lnSpc>
            <a:spcBef>
              <a:spcPct val="0"/>
            </a:spcBef>
            <a:spcAft>
              <a:spcPct val="35000"/>
            </a:spcAft>
          </a:pPr>
          <a:endParaRPr lang="en-US" sz="3400" kern="1200" noProof="0" dirty="0"/>
        </a:p>
      </dsp:txBody>
      <dsp:txXfrm>
        <a:off x="4124850" y="3316909"/>
        <a:ext cx="487812" cy="487812"/>
      </dsp:txXfrm>
    </dsp:sp>
    <dsp:sp modelId="{2D1BB932-4883-4D87-A02F-CE591F798E92}">
      <dsp:nvSpPr>
        <dsp:cNvPr id="0" name=""/>
        <dsp:cNvSpPr/>
      </dsp:nvSpPr>
      <dsp:spPr>
        <a:xfrm>
          <a:off x="4611408" y="3430144"/>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kern="1200" noProof="0" dirty="0" smtClean="0"/>
            <a:t>COURSE</a:t>
          </a:r>
        </a:p>
        <a:p>
          <a:pPr lvl="0" algn="ctr" defTabSz="444500">
            <a:lnSpc>
              <a:spcPct val="100000"/>
            </a:lnSpc>
            <a:spcBef>
              <a:spcPct val="0"/>
            </a:spcBef>
            <a:spcAft>
              <a:spcPts val="0"/>
            </a:spcAft>
          </a:pPr>
          <a:r>
            <a:rPr lang="en-US" sz="900" b="0" kern="1200" noProof="0" dirty="0" smtClean="0">
              <a:latin typeface="Corbel" pitchFamily="34" charset="0"/>
            </a:rPr>
            <a:t>Finishing in the function of digital printing</a:t>
          </a:r>
          <a:endParaRPr lang="en-US" sz="900" b="0" kern="1200" noProof="0" dirty="0">
            <a:latin typeface="Corbel" pitchFamily="34" charset="0"/>
          </a:endParaRPr>
        </a:p>
      </dsp:txBody>
      <dsp:txXfrm>
        <a:off x="4617615" y="3436351"/>
        <a:ext cx="3485148" cy="199510"/>
      </dsp:txXfrm>
    </dsp:sp>
    <dsp:sp modelId="{36D475C9-2E2F-544E-BF2C-0F5D999F1873}">
      <dsp:nvSpPr>
        <dsp:cNvPr id="0" name=""/>
        <dsp:cNvSpPr/>
      </dsp:nvSpPr>
      <dsp:spPr>
        <a:xfrm rot="1792093">
          <a:off x="4088724" y="3717214"/>
          <a:ext cx="562853" cy="16924"/>
        </a:xfrm>
        <a:custGeom>
          <a:avLst/>
          <a:gdLst/>
          <a:ahLst/>
          <a:cxnLst/>
          <a:rect l="0" t="0" r="0" b="0"/>
          <a:pathLst>
            <a:path>
              <a:moveTo>
                <a:pt x="0" y="8462"/>
              </a:moveTo>
              <a:lnTo>
                <a:pt x="562853"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356079" y="3711605"/>
        <a:ext cx="28142" cy="28142"/>
      </dsp:txXfrm>
    </dsp:sp>
    <dsp:sp modelId="{D76B76B5-2420-D94B-BEB6-5F9AC5851322}">
      <dsp:nvSpPr>
        <dsp:cNvPr id="0" name=""/>
        <dsp:cNvSpPr/>
      </dsp:nvSpPr>
      <dsp:spPr>
        <a:xfrm>
          <a:off x="4614196" y="3723746"/>
          <a:ext cx="3497562" cy="2841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noProof="0" dirty="0" smtClean="0"/>
            <a:t>COURSE</a:t>
          </a:r>
        </a:p>
        <a:p>
          <a:pPr lvl="0" algn="ctr" defTabSz="444500">
            <a:lnSpc>
              <a:spcPct val="100000"/>
            </a:lnSpc>
            <a:spcBef>
              <a:spcPct val="0"/>
            </a:spcBef>
            <a:spcAft>
              <a:spcPts val="0"/>
            </a:spcAft>
          </a:pPr>
          <a:r>
            <a:rPr lang="en-US" sz="900" b="0" kern="1200" noProof="0" dirty="0" smtClean="0">
              <a:latin typeface="Corbel" pitchFamily="34" charset="0"/>
            </a:rPr>
            <a:t>Novel trends in textile functionalization</a:t>
          </a:r>
          <a:endParaRPr lang="en-US" sz="900" b="0" kern="1200" noProof="0" dirty="0">
            <a:latin typeface="Corbel" pitchFamily="34" charset="0"/>
          </a:endParaRPr>
        </a:p>
      </dsp:txBody>
      <dsp:txXfrm>
        <a:off x="4622519" y="3732069"/>
        <a:ext cx="3480916" cy="267519"/>
      </dsp:txXfrm>
    </dsp:sp>
    <dsp:sp modelId="{41DF95A0-09F6-4132-BC96-612A8E48DD4E}">
      <dsp:nvSpPr>
        <dsp:cNvPr id="0" name=""/>
        <dsp:cNvSpPr/>
      </dsp:nvSpPr>
      <dsp:spPr>
        <a:xfrm rot="4197149">
          <a:off x="1138707" y="3587455"/>
          <a:ext cx="1617468" cy="16924"/>
        </a:xfrm>
        <a:custGeom>
          <a:avLst/>
          <a:gdLst/>
          <a:ahLst/>
          <a:cxnLst/>
          <a:rect l="0" t="0" r="0" b="0"/>
          <a:pathLst>
            <a:path>
              <a:moveTo>
                <a:pt x="0" y="8462"/>
              </a:moveTo>
              <a:lnTo>
                <a:pt x="1617468" y="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kern="1200" noProof="0" dirty="0">
            <a:latin typeface="Corbel" pitchFamily="34" charset="0"/>
          </a:endParaRPr>
        </a:p>
      </dsp:txBody>
      <dsp:txXfrm>
        <a:off x="1907004" y="3555480"/>
        <a:ext cx="80873" cy="80873"/>
      </dsp:txXfrm>
    </dsp:sp>
    <dsp:sp modelId="{DF32D758-90E6-4EC3-9437-5F11AF6CDFD1}">
      <dsp:nvSpPr>
        <dsp:cNvPr id="0" name=""/>
        <dsp:cNvSpPr/>
      </dsp:nvSpPr>
      <dsp:spPr>
        <a:xfrm>
          <a:off x="2224674" y="4162058"/>
          <a:ext cx="1901430" cy="3871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noProof="0" dirty="0">
              <a:latin typeface="Corbel" pitchFamily="34" charset="0"/>
            </a:rPr>
            <a:t>MODULE</a:t>
          </a:r>
        </a:p>
        <a:p>
          <a:pPr lvl="0" algn="ctr" defTabSz="444500">
            <a:lnSpc>
              <a:spcPct val="100000"/>
            </a:lnSpc>
            <a:spcBef>
              <a:spcPct val="0"/>
            </a:spcBef>
            <a:spcAft>
              <a:spcPts val="0"/>
            </a:spcAft>
          </a:pPr>
          <a:r>
            <a:rPr lang="en-US" sz="1000" b="0" kern="1200" noProof="0" dirty="0"/>
            <a:t>Industrial Engineering, Quality Control and Management</a:t>
          </a:r>
          <a:endParaRPr lang="en-US" sz="1000" b="0" kern="1200" noProof="0" dirty="0">
            <a:latin typeface="Corbel" pitchFamily="34" charset="0"/>
          </a:endParaRPr>
        </a:p>
      </dsp:txBody>
      <dsp:txXfrm>
        <a:off x="2236014" y="4173398"/>
        <a:ext cx="1878750" cy="364501"/>
      </dsp:txXfrm>
    </dsp:sp>
    <dsp:sp modelId="{4A7F1F81-35E3-45B5-8779-60BEDD311D08}">
      <dsp:nvSpPr>
        <dsp:cNvPr id="0" name=""/>
        <dsp:cNvSpPr/>
      </dsp:nvSpPr>
      <dsp:spPr>
        <a:xfrm rot="20504560">
          <a:off x="4113242" y="4267137"/>
          <a:ext cx="511028" cy="16924"/>
        </a:xfrm>
        <a:custGeom>
          <a:avLst/>
          <a:gdLst/>
          <a:ahLst/>
          <a:cxnLst/>
          <a:rect l="0" t="0" r="0" b="0"/>
          <a:pathLst>
            <a:path>
              <a:moveTo>
                <a:pt x="0" y="8462"/>
              </a:moveTo>
              <a:lnTo>
                <a:pt x="511028"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n-US" sz="3600" kern="1200" noProof="0" dirty="0"/>
        </a:p>
      </dsp:txBody>
      <dsp:txXfrm>
        <a:off x="4113242" y="4020085"/>
        <a:ext cx="511028" cy="511028"/>
      </dsp:txXfrm>
    </dsp:sp>
    <dsp:sp modelId="{70E8567F-8867-499B-ADB0-6A89C30C50EE}">
      <dsp:nvSpPr>
        <dsp:cNvPr id="0" name=""/>
        <dsp:cNvSpPr/>
      </dsp:nvSpPr>
      <dsp:spPr>
        <a:xfrm>
          <a:off x="4611408" y="4089588"/>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noProof="0" dirty="0" smtClean="0"/>
            <a:t>COURSE</a:t>
          </a:r>
        </a:p>
        <a:p>
          <a:pPr lvl="0" algn="ctr" defTabSz="444500">
            <a:lnSpc>
              <a:spcPct val="100000"/>
            </a:lnSpc>
            <a:spcBef>
              <a:spcPct val="0"/>
            </a:spcBef>
            <a:spcAft>
              <a:spcPts val="0"/>
            </a:spcAft>
          </a:pPr>
          <a:r>
            <a:rPr lang="en-US" sz="900" b="0" kern="1200" noProof="0" dirty="0" smtClean="0">
              <a:latin typeface="Corbel" pitchFamily="34" charset="0"/>
            </a:rPr>
            <a:t>Information technologies for quality control</a:t>
          </a:r>
          <a:endParaRPr lang="en-US" sz="900" b="0" kern="1200" noProof="0" dirty="0">
            <a:latin typeface="Corbel" pitchFamily="34" charset="0"/>
          </a:endParaRPr>
        </a:p>
      </dsp:txBody>
      <dsp:txXfrm>
        <a:off x="4617615" y="4095795"/>
        <a:ext cx="3485148" cy="199510"/>
      </dsp:txXfrm>
    </dsp:sp>
    <dsp:sp modelId="{37C7D3BE-4DE7-4E08-97B7-BBF9BF0FB1CE}">
      <dsp:nvSpPr>
        <dsp:cNvPr id="0" name=""/>
        <dsp:cNvSpPr/>
      </dsp:nvSpPr>
      <dsp:spPr>
        <a:xfrm rot="922874">
          <a:off x="4117091" y="4413938"/>
          <a:ext cx="503331" cy="16924"/>
        </a:xfrm>
        <a:custGeom>
          <a:avLst/>
          <a:gdLst/>
          <a:ahLst/>
          <a:cxnLst/>
          <a:rect l="0" t="0" r="0" b="0"/>
          <a:pathLst>
            <a:path>
              <a:moveTo>
                <a:pt x="0" y="8462"/>
              </a:moveTo>
              <a:lnTo>
                <a:pt x="503331"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n-US" sz="3600" kern="1200" noProof="0" dirty="0"/>
        </a:p>
      </dsp:txBody>
      <dsp:txXfrm>
        <a:off x="4117091" y="4170735"/>
        <a:ext cx="503331" cy="503331"/>
      </dsp:txXfrm>
    </dsp:sp>
    <dsp:sp modelId="{BA227BD9-CDED-4A9B-8DF3-37C5B47F9599}">
      <dsp:nvSpPr>
        <dsp:cNvPr id="0" name=""/>
        <dsp:cNvSpPr/>
      </dsp:nvSpPr>
      <dsp:spPr>
        <a:xfrm>
          <a:off x="4611408" y="4383190"/>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endParaRPr lang="en-US" sz="1000" kern="1200" noProof="0" dirty="0"/>
        </a:p>
      </dsp:txBody>
      <dsp:txXfrm>
        <a:off x="4617615" y="4389397"/>
        <a:ext cx="3485148" cy="199510"/>
      </dsp:txXfrm>
    </dsp:sp>
    <dsp:sp modelId="{6C4FC651-D7E2-420C-B7EB-01E2A83E7C43}">
      <dsp:nvSpPr>
        <dsp:cNvPr id="0" name=""/>
        <dsp:cNvSpPr/>
      </dsp:nvSpPr>
      <dsp:spPr>
        <a:xfrm rot="4515262">
          <a:off x="858235" y="3881056"/>
          <a:ext cx="2178412" cy="16924"/>
        </a:xfrm>
        <a:custGeom>
          <a:avLst/>
          <a:gdLst/>
          <a:ahLst/>
          <a:cxnLst/>
          <a:rect l="0" t="0" r="0" b="0"/>
          <a:pathLst>
            <a:path>
              <a:moveTo>
                <a:pt x="0" y="8462"/>
              </a:moveTo>
              <a:lnTo>
                <a:pt x="2178412" y="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100000"/>
            </a:lnSpc>
            <a:spcBef>
              <a:spcPct val="0"/>
            </a:spcBef>
            <a:spcAft>
              <a:spcPts val="0"/>
            </a:spcAft>
          </a:pPr>
          <a:endParaRPr lang="en-US" sz="1200" kern="1200" noProof="0" dirty="0">
            <a:latin typeface="Corbel" pitchFamily="34" charset="0"/>
          </a:endParaRPr>
        </a:p>
      </dsp:txBody>
      <dsp:txXfrm>
        <a:off x="1892980" y="3835058"/>
        <a:ext cx="108920" cy="108920"/>
      </dsp:txXfrm>
    </dsp:sp>
    <dsp:sp modelId="{4ECFB9E3-7ECF-4C1C-99B2-4B144A440BEA}">
      <dsp:nvSpPr>
        <dsp:cNvPr id="0" name=""/>
        <dsp:cNvSpPr/>
      </dsp:nvSpPr>
      <dsp:spPr>
        <a:xfrm>
          <a:off x="2224674" y="4749261"/>
          <a:ext cx="1901430" cy="3871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100000"/>
            </a:lnSpc>
            <a:spcBef>
              <a:spcPct val="0"/>
            </a:spcBef>
            <a:spcAft>
              <a:spcPts val="0"/>
            </a:spcAft>
          </a:pPr>
          <a:r>
            <a:rPr lang="en-US" sz="1000" b="1" kern="1200" noProof="0" dirty="0">
              <a:latin typeface="Corbel" pitchFamily="34" charset="0"/>
            </a:rPr>
            <a:t>MODULE</a:t>
          </a:r>
        </a:p>
        <a:p>
          <a:pPr lvl="0" algn="ctr" defTabSz="444500">
            <a:lnSpc>
              <a:spcPct val="100000"/>
            </a:lnSpc>
            <a:spcBef>
              <a:spcPct val="0"/>
            </a:spcBef>
            <a:spcAft>
              <a:spcPts val="0"/>
            </a:spcAft>
          </a:pPr>
          <a:r>
            <a:rPr lang="en-US" sz="1000" kern="1200" noProof="0" dirty="0">
              <a:latin typeface="Corbel" pitchFamily="34" charset="0"/>
            </a:rPr>
            <a:t>ICT</a:t>
          </a:r>
        </a:p>
      </dsp:txBody>
      <dsp:txXfrm>
        <a:off x="2236014" y="4760601"/>
        <a:ext cx="1878750" cy="364501"/>
      </dsp:txXfrm>
    </dsp:sp>
    <dsp:sp modelId="{6B136D43-D3E1-4F68-A4E5-BAE3188270C0}">
      <dsp:nvSpPr>
        <dsp:cNvPr id="0" name=""/>
        <dsp:cNvSpPr/>
      </dsp:nvSpPr>
      <dsp:spPr>
        <a:xfrm rot="20504560">
          <a:off x="4113242" y="4854341"/>
          <a:ext cx="511028" cy="16924"/>
        </a:xfrm>
        <a:custGeom>
          <a:avLst/>
          <a:gdLst/>
          <a:ahLst/>
          <a:cxnLst/>
          <a:rect l="0" t="0" r="0" b="0"/>
          <a:pathLst>
            <a:path>
              <a:moveTo>
                <a:pt x="0" y="8462"/>
              </a:moveTo>
              <a:lnTo>
                <a:pt x="511028"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n-US" sz="3600" kern="1200" noProof="0" dirty="0"/>
        </a:p>
      </dsp:txBody>
      <dsp:txXfrm>
        <a:off x="4113242" y="4607289"/>
        <a:ext cx="511028" cy="511028"/>
      </dsp:txXfrm>
    </dsp:sp>
    <dsp:sp modelId="{FCAA71DA-D944-43C8-963E-D50029878F4C}">
      <dsp:nvSpPr>
        <dsp:cNvPr id="0" name=""/>
        <dsp:cNvSpPr/>
      </dsp:nvSpPr>
      <dsp:spPr>
        <a:xfrm>
          <a:off x="4611408" y="4676792"/>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kern="1200" noProof="0" dirty="0" smtClean="0"/>
            <a:t>Introduction to </a:t>
          </a:r>
          <a:r>
            <a:rPr lang="en-US" sz="900" kern="1200" noProof="0" dirty="0"/>
            <a:t>ICT (Basic digital skills</a:t>
          </a:r>
          <a:r>
            <a:rPr lang="en-US" sz="900" kern="1200" noProof="0" dirty="0" smtClean="0"/>
            <a:t>)</a:t>
          </a:r>
        </a:p>
      </dsp:txBody>
      <dsp:txXfrm>
        <a:off x="4617615" y="4682999"/>
        <a:ext cx="3485148" cy="199510"/>
      </dsp:txXfrm>
    </dsp:sp>
    <dsp:sp modelId="{708413D3-DFAE-41EC-963D-E80E0E1D608A}">
      <dsp:nvSpPr>
        <dsp:cNvPr id="0" name=""/>
        <dsp:cNvSpPr/>
      </dsp:nvSpPr>
      <dsp:spPr>
        <a:xfrm rot="922874">
          <a:off x="4117091" y="5001142"/>
          <a:ext cx="503331" cy="16924"/>
        </a:xfrm>
        <a:custGeom>
          <a:avLst/>
          <a:gdLst/>
          <a:ahLst/>
          <a:cxnLst/>
          <a:rect l="0" t="0" r="0" b="0"/>
          <a:pathLst>
            <a:path>
              <a:moveTo>
                <a:pt x="0" y="8462"/>
              </a:moveTo>
              <a:lnTo>
                <a:pt x="503331"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n-US" sz="3600" kern="1200" noProof="0" dirty="0"/>
        </a:p>
      </dsp:txBody>
      <dsp:txXfrm>
        <a:off x="4117091" y="4757938"/>
        <a:ext cx="503331" cy="503331"/>
      </dsp:txXfrm>
    </dsp:sp>
    <dsp:sp modelId="{15073B20-DFEF-4449-91C2-97EB87705C8E}">
      <dsp:nvSpPr>
        <dsp:cNvPr id="0" name=""/>
        <dsp:cNvSpPr/>
      </dsp:nvSpPr>
      <dsp:spPr>
        <a:xfrm>
          <a:off x="4611408" y="4970393"/>
          <a:ext cx="3497562" cy="2119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kern="1200" noProof="0" dirty="0"/>
            <a:t>ICT in textile and fashion industry</a:t>
          </a:r>
        </a:p>
      </dsp:txBody>
      <dsp:txXfrm>
        <a:off x="4617615" y="4976600"/>
        <a:ext cx="3485148" cy="199510"/>
      </dsp:txXfrm>
    </dsp:sp>
    <dsp:sp modelId="{A23DD50D-2C02-4B0C-BC9B-7415E4116601}">
      <dsp:nvSpPr>
        <dsp:cNvPr id="0" name=""/>
        <dsp:cNvSpPr/>
      </dsp:nvSpPr>
      <dsp:spPr>
        <a:xfrm rot="4701986">
          <a:off x="572628" y="4174293"/>
          <a:ext cx="2749625" cy="16924"/>
        </a:xfrm>
        <a:custGeom>
          <a:avLst/>
          <a:gdLst/>
          <a:ahLst/>
          <a:cxnLst/>
          <a:rect l="0" t="0" r="0" b="0"/>
          <a:pathLst>
            <a:path>
              <a:moveTo>
                <a:pt x="0" y="8462"/>
              </a:moveTo>
              <a:lnTo>
                <a:pt x="2749625" y="8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noProof="0" dirty="0"/>
        </a:p>
      </dsp:txBody>
      <dsp:txXfrm>
        <a:off x="1878700" y="4114015"/>
        <a:ext cx="137481" cy="137481"/>
      </dsp:txXfrm>
    </dsp:sp>
    <dsp:sp modelId="{C9AC24FA-C6AF-49AE-B0F7-90DEBDB7D7ED}">
      <dsp:nvSpPr>
        <dsp:cNvPr id="0" name=""/>
        <dsp:cNvSpPr/>
      </dsp:nvSpPr>
      <dsp:spPr>
        <a:xfrm>
          <a:off x="2224674" y="5335735"/>
          <a:ext cx="1901430" cy="38718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noProof="0" dirty="0">
              <a:latin typeface="Corbel" pitchFamily="34" charset="0"/>
            </a:rPr>
            <a:t>MODULE</a:t>
          </a:r>
        </a:p>
        <a:p>
          <a:pPr lvl="0" algn="ctr" defTabSz="444500">
            <a:lnSpc>
              <a:spcPct val="90000"/>
            </a:lnSpc>
            <a:spcBef>
              <a:spcPct val="0"/>
            </a:spcBef>
            <a:spcAft>
              <a:spcPct val="35000"/>
            </a:spcAft>
          </a:pPr>
          <a:r>
            <a:rPr lang="en-US" sz="1000" b="0" kern="1200" noProof="0" dirty="0"/>
            <a:t>Entrepreneurship</a:t>
          </a:r>
          <a:endParaRPr lang="en-US" sz="1000" b="0" kern="1200" noProof="0" dirty="0">
            <a:latin typeface="Corbel" pitchFamily="34" charset="0"/>
          </a:endParaRPr>
        </a:p>
      </dsp:txBody>
      <dsp:txXfrm>
        <a:off x="2236014" y="5347075"/>
        <a:ext cx="1878750" cy="364501"/>
      </dsp:txXfrm>
    </dsp:sp>
    <dsp:sp modelId="{707C0917-E459-4475-A5A5-2D0111EC072C}">
      <dsp:nvSpPr>
        <dsp:cNvPr id="0" name=""/>
        <dsp:cNvSpPr/>
      </dsp:nvSpPr>
      <dsp:spPr>
        <a:xfrm rot="20509954">
          <a:off x="4113374" y="5441237"/>
          <a:ext cx="510765" cy="16924"/>
        </a:xfrm>
        <a:custGeom>
          <a:avLst/>
          <a:gdLst/>
          <a:ahLst/>
          <a:cxnLst/>
          <a:rect l="0" t="0" r="0" b="0"/>
          <a:pathLst>
            <a:path>
              <a:moveTo>
                <a:pt x="0" y="8462"/>
              </a:moveTo>
              <a:lnTo>
                <a:pt x="510765"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en-US" sz="3600" kern="1200" noProof="0" dirty="0"/>
        </a:p>
      </dsp:txBody>
      <dsp:txXfrm>
        <a:off x="4113374" y="5194316"/>
        <a:ext cx="510765" cy="510765"/>
      </dsp:txXfrm>
    </dsp:sp>
    <dsp:sp modelId="{8908257A-BEE7-4F44-B36F-D1067DB0A623}">
      <dsp:nvSpPr>
        <dsp:cNvPr id="0" name=""/>
        <dsp:cNvSpPr/>
      </dsp:nvSpPr>
      <dsp:spPr>
        <a:xfrm>
          <a:off x="4611408" y="5263995"/>
          <a:ext cx="3497562" cy="21215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1" kern="1200" noProof="0" dirty="0">
              <a:latin typeface="Corbel" pitchFamily="34" charset="0"/>
            </a:rPr>
            <a:t>COURSE</a:t>
          </a:r>
        </a:p>
        <a:p>
          <a:pPr lvl="0" algn="ctr" defTabSz="400050">
            <a:lnSpc>
              <a:spcPct val="100000"/>
            </a:lnSpc>
            <a:spcBef>
              <a:spcPct val="0"/>
            </a:spcBef>
            <a:spcAft>
              <a:spcPts val="0"/>
            </a:spcAft>
          </a:pPr>
          <a:r>
            <a:rPr lang="en-US" sz="900" b="0" kern="1200" noProof="0" dirty="0"/>
            <a:t>Basic </a:t>
          </a:r>
          <a:r>
            <a:rPr lang="en-US" sz="900" b="0" kern="1200" noProof="0" dirty="0" smtClean="0"/>
            <a:t>Entrepreneurial skills</a:t>
          </a:r>
          <a:endParaRPr lang="en-US" sz="900" b="0" kern="1200" noProof="0" dirty="0">
            <a:solidFill>
              <a:srgbClr val="FF0000"/>
            </a:solidFill>
          </a:endParaRPr>
        </a:p>
      </dsp:txBody>
      <dsp:txXfrm>
        <a:off x="4617622" y="5270209"/>
        <a:ext cx="3485134" cy="199725"/>
      </dsp:txXfrm>
    </dsp:sp>
    <dsp:sp modelId="{CB231601-A7DF-CD48-9949-C7C588E13CDB}">
      <dsp:nvSpPr>
        <dsp:cNvPr id="0" name=""/>
        <dsp:cNvSpPr/>
      </dsp:nvSpPr>
      <dsp:spPr>
        <a:xfrm rot="956689">
          <a:off x="4116075" y="5592475"/>
          <a:ext cx="521359" cy="16924"/>
        </a:xfrm>
        <a:custGeom>
          <a:avLst/>
          <a:gdLst/>
          <a:ahLst/>
          <a:cxnLst/>
          <a:rect l="0" t="0" r="0" b="0"/>
          <a:pathLst>
            <a:path>
              <a:moveTo>
                <a:pt x="0" y="8462"/>
              </a:moveTo>
              <a:lnTo>
                <a:pt x="521359" y="84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363721" y="5587903"/>
        <a:ext cx="26067" cy="26067"/>
      </dsp:txXfrm>
    </dsp:sp>
    <dsp:sp modelId="{957CDA1C-0949-734C-AF05-7549954F36E0}">
      <dsp:nvSpPr>
        <dsp:cNvPr id="0" name=""/>
        <dsp:cNvSpPr/>
      </dsp:nvSpPr>
      <dsp:spPr>
        <a:xfrm>
          <a:off x="4627406" y="5557826"/>
          <a:ext cx="3497562" cy="2294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r>
            <a:rPr lang="en-US" sz="900" b="0" kern="1200" noProof="0" dirty="0"/>
            <a:t>COURSE</a:t>
          </a:r>
        </a:p>
        <a:p>
          <a:pPr lvl="0" algn="ctr" defTabSz="400050">
            <a:lnSpc>
              <a:spcPct val="100000"/>
            </a:lnSpc>
            <a:spcBef>
              <a:spcPct val="0"/>
            </a:spcBef>
            <a:spcAft>
              <a:spcPts val="0"/>
            </a:spcAft>
          </a:pPr>
          <a:r>
            <a:rPr lang="en-US" sz="900" b="0" kern="1200" noProof="0" dirty="0"/>
            <a:t>Entrepreneurship in TCI (textile and clothing industry)</a:t>
          </a:r>
        </a:p>
      </dsp:txBody>
      <dsp:txXfrm>
        <a:off x="4634126" y="5564546"/>
        <a:ext cx="3484122" cy="2160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27.9.2021 г.</a:t>
            </a:fld>
            <a:endParaRPr lang="bg-BG"/>
          </a:p>
        </p:txBody>
      </p:sp>
      <p:sp>
        <p:nvSpPr>
          <p:cNvPr id="4" name="Slide Image Placeholder 3">
            <a:extLst>
              <a:ext uri="{FF2B5EF4-FFF2-40B4-BE49-F238E27FC236}">
                <a16:creationId xmlns=""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extLst>
      <p:ext uri="{BB962C8B-B14F-4D97-AF65-F5344CB8AC3E}">
        <p14:creationId xmlns:p14="http://schemas.microsoft.com/office/powerpoint/2010/main" val="271331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a:t>
            </a:fld>
            <a:endParaRPr lang="bg-BG"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11</a:t>
            </a:fld>
            <a:endParaRPr lang="bg-BG" alt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12</a:t>
            </a:fld>
            <a:endParaRPr lang="bg-BG" alt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13</a:t>
            </a:fld>
            <a:endParaRPr lang="bg-BG" alt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14</a:t>
            </a:fld>
            <a:endParaRPr lang="bg-BG" alt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15</a:t>
            </a:fld>
            <a:endParaRPr lang="bg-BG" alt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16</a:t>
            </a:fld>
            <a:endParaRPr lang="bg-BG" alt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17</a:t>
            </a:fld>
            <a:endParaRPr lang="bg-BG" alt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18</a:t>
            </a:fld>
            <a:endParaRPr lang="bg-BG" alt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8196" name="Slide Number Placeholder 3">
            <a:extLst>
              <a:ext uri="{FF2B5EF4-FFF2-40B4-BE49-F238E27FC236}">
                <a16:creationId xmlns=""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19</a:t>
            </a:fld>
            <a:endParaRPr lang="bg-BG"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3</a:t>
            </a:fld>
            <a:endParaRPr lang="bg-BG"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 xmlns:a16="http://schemas.microsoft.com/office/drawing/2014/main"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 xmlns:a16="http://schemas.microsoft.com/office/drawing/2014/main"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 xmlns:a16="http://schemas.microsoft.com/office/drawing/2014/main"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4</a:t>
            </a:fld>
            <a:endParaRPr lang="bg-BG"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5</a:t>
            </a:fld>
            <a:endParaRPr lang="bg-BG" alt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dirty="0"/>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6</a:t>
            </a:fld>
            <a:endParaRPr lang="bg-BG" alt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7</a:t>
            </a:fld>
            <a:endParaRPr lang="bg-BG" alt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8</a:t>
            </a:fld>
            <a:endParaRPr lang="bg-BG" alt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9</a:t>
            </a:fld>
            <a:endParaRPr lang="bg-BG"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D89E26FB-87C7-4A30-9B18-3D7AA02EB9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42F83420-15D5-409B-A18D-1A5E6F688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6148" name="Slide Number Placeholder 3">
            <a:extLst>
              <a:ext uri="{FF2B5EF4-FFF2-40B4-BE49-F238E27FC236}">
                <a16:creationId xmlns:a16="http://schemas.microsoft.com/office/drawing/2014/main" xmlns="" id="{F8F5A677-BDB1-4CD5-A5CF-F89384D99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587AA-57B7-4AB0-ABB1-BA22537EFDEA}" type="slidenum">
              <a:rPr lang="bg-BG" altLang="nl-BE"/>
              <a:pPr eaLnBrk="1" hangingPunct="1"/>
              <a:t>10</a:t>
            </a:fld>
            <a:endParaRPr lang="bg-BG"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9/27/2021</a:t>
            </a:fld>
            <a:endParaRPr lang="en-US"/>
          </a:p>
        </p:txBody>
      </p:sp>
      <p:sp>
        <p:nvSpPr>
          <p:cNvPr id="5" name="Footer Placeholder 4">
            <a:extLst>
              <a:ext uri="{FF2B5EF4-FFF2-40B4-BE49-F238E27FC236}">
                <a16:creationId xmlns=""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9/27/2021</a:t>
            </a:fld>
            <a:endParaRPr lang="en-US"/>
          </a:p>
        </p:txBody>
      </p:sp>
      <p:sp>
        <p:nvSpPr>
          <p:cNvPr id="5" name="Footer Placeholder 4">
            <a:extLst>
              <a:ext uri="{FF2B5EF4-FFF2-40B4-BE49-F238E27FC236}">
                <a16:creationId xmlns=""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9/27/2021</a:t>
            </a:fld>
            <a:endParaRPr lang="en-US"/>
          </a:p>
        </p:txBody>
      </p:sp>
      <p:sp>
        <p:nvSpPr>
          <p:cNvPr id="5" name="Footer Placeholder 4">
            <a:extLst>
              <a:ext uri="{FF2B5EF4-FFF2-40B4-BE49-F238E27FC236}">
                <a16:creationId xmlns=""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9/27/2021</a:t>
            </a:fld>
            <a:endParaRPr lang="en-US"/>
          </a:p>
        </p:txBody>
      </p:sp>
      <p:sp>
        <p:nvSpPr>
          <p:cNvPr id="5" name="Footer Placeholder 4">
            <a:extLst>
              <a:ext uri="{FF2B5EF4-FFF2-40B4-BE49-F238E27FC236}">
                <a16:creationId xmlns=""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9/27/2021</a:t>
            </a:fld>
            <a:endParaRPr lang="en-US"/>
          </a:p>
        </p:txBody>
      </p:sp>
      <p:sp>
        <p:nvSpPr>
          <p:cNvPr id="5" name="Footer Placeholder 4">
            <a:extLst>
              <a:ext uri="{FF2B5EF4-FFF2-40B4-BE49-F238E27FC236}">
                <a16:creationId xmlns=""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9/27/2021</a:t>
            </a:fld>
            <a:endParaRPr lang="en-US"/>
          </a:p>
        </p:txBody>
      </p:sp>
      <p:sp>
        <p:nvSpPr>
          <p:cNvPr id="6" name="Footer Placeholder 4">
            <a:extLst>
              <a:ext uri="{FF2B5EF4-FFF2-40B4-BE49-F238E27FC236}">
                <a16:creationId xmlns=""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9/27/2021</a:t>
            </a:fld>
            <a:endParaRPr lang="en-US"/>
          </a:p>
        </p:txBody>
      </p:sp>
      <p:sp>
        <p:nvSpPr>
          <p:cNvPr id="8" name="Footer Placeholder 4">
            <a:extLst>
              <a:ext uri="{FF2B5EF4-FFF2-40B4-BE49-F238E27FC236}">
                <a16:creationId xmlns=""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9/27/2021</a:t>
            </a:fld>
            <a:endParaRPr lang="en-US"/>
          </a:p>
        </p:txBody>
      </p:sp>
      <p:sp>
        <p:nvSpPr>
          <p:cNvPr id="4" name="Footer Placeholder 4">
            <a:extLst>
              <a:ext uri="{FF2B5EF4-FFF2-40B4-BE49-F238E27FC236}">
                <a16:creationId xmlns=""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9/27/2021</a:t>
            </a:fld>
            <a:endParaRPr lang="en-US"/>
          </a:p>
        </p:txBody>
      </p:sp>
      <p:sp>
        <p:nvSpPr>
          <p:cNvPr id="3" name="Footer Placeholder 4">
            <a:extLst>
              <a:ext uri="{FF2B5EF4-FFF2-40B4-BE49-F238E27FC236}">
                <a16:creationId xmlns=""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9/27/2021</a:t>
            </a:fld>
            <a:endParaRPr lang="en-US"/>
          </a:p>
        </p:txBody>
      </p:sp>
      <p:sp>
        <p:nvSpPr>
          <p:cNvPr id="6" name="Footer Placeholder 4">
            <a:extLst>
              <a:ext uri="{FF2B5EF4-FFF2-40B4-BE49-F238E27FC236}">
                <a16:creationId xmlns=""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9/27/2021</a:t>
            </a:fld>
            <a:endParaRPr lang="en-US"/>
          </a:p>
        </p:txBody>
      </p:sp>
      <p:sp>
        <p:nvSpPr>
          <p:cNvPr id="6" name="Footer Placeholder 4">
            <a:extLst>
              <a:ext uri="{FF2B5EF4-FFF2-40B4-BE49-F238E27FC236}">
                <a16:creationId xmlns=""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9/27/2021</a:t>
            </a:fld>
            <a:endParaRPr lang="en-US"/>
          </a:p>
        </p:txBody>
      </p:sp>
      <p:sp>
        <p:nvSpPr>
          <p:cNvPr id="5" name="Footer Placeholder 4">
            <a:extLst>
              <a:ext uri="{FF2B5EF4-FFF2-40B4-BE49-F238E27FC236}">
                <a16:creationId xmlns=""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B63375D-72FD-40EC-9D97-CBC506FA06AF}"/>
              </a:ext>
            </a:extLst>
          </p:cNvPr>
          <p:cNvSpPr/>
          <p:nvPr/>
        </p:nvSpPr>
        <p:spPr>
          <a:xfrm>
            <a:off x="2259806" y="1389693"/>
            <a:ext cx="7672388" cy="553998"/>
          </a:xfrm>
          <a:prstGeom prst="rect">
            <a:avLst/>
          </a:prstGeom>
        </p:spPr>
        <p:txBody>
          <a:bodyPr>
            <a:spAutoFit/>
          </a:bodyPr>
          <a:lstStyle/>
          <a:p>
            <a:pPr algn="ctr">
              <a:defRPr/>
            </a:pPr>
            <a:r>
              <a:rPr lang="en-GB" altLang="en-US" sz="3000" b="1" dirty="0">
                <a:latin typeface="Arial" charset="0"/>
              </a:rPr>
              <a:t>TRAINING </a:t>
            </a:r>
            <a:r>
              <a:rPr lang="en-GB" altLang="en-US" sz="3000" b="1" dirty="0" smtClean="0">
                <a:latin typeface="Arial" charset="0"/>
              </a:rPr>
              <a:t>COURSE</a:t>
            </a:r>
            <a:endParaRPr lang="en-GB" altLang="en-US" sz="3000" dirty="0">
              <a:effectLst>
                <a:outerShdw blurRad="38100" dist="38100" dir="2700000" algn="tl">
                  <a:srgbClr val="000000">
                    <a:alpha val="43137"/>
                  </a:srgbClr>
                </a:outerShdw>
              </a:effectLst>
              <a:latin typeface="Arial" charset="0"/>
            </a:endParaRPr>
          </a:p>
        </p:txBody>
      </p:sp>
      <p:sp>
        <p:nvSpPr>
          <p:cNvPr id="13" name="Title 1">
            <a:extLst>
              <a:ext uri="{FF2B5EF4-FFF2-40B4-BE49-F238E27FC236}">
                <a16:creationId xmlns="" xmlns:a16="http://schemas.microsoft.com/office/drawing/2014/main" id="{C7A5077A-93A3-4EFD-A68E-E52050F75204}"/>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cxnSp>
        <p:nvCxnSpPr>
          <p:cNvPr id="5" name="Straight Connector 4">
            <a:extLst>
              <a:ext uri="{FF2B5EF4-FFF2-40B4-BE49-F238E27FC236}">
                <a16:creationId xmlns=""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 xmlns:a16="http://schemas.microsoft.com/office/drawing/2014/main" id="{594FCB9A-E842-4569-824C-2680A40C34EE}"/>
              </a:ext>
            </a:extLst>
          </p:cNvPr>
          <p:cNvSpPr/>
          <p:nvPr/>
        </p:nvSpPr>
        <p:spPr>
          <a:xfrm>
            <a:off x="1181100" y="5092684"/>
            <a:ext cx="10058400" cy="369332"/>
          </a:xfrm>
          <a:prstGeom prst="rect">
            <a:avLst/>
          </a:prstGeom>
        </p:spPr>
        <p:txBody>
          <a:bodyPr wrap="square">
            <a:spAutoFit/>
          </a:bodyPr>
          <a:lstStyle/>
          <a:p>
            <a:pPr algn="ctr">
              <a:defRPr/>
            </a:pPr>
            <a:r>
              <a:rPr lang="en-US" b="1" dirty="0">
                <a:solidFill>
                  <a:srgbClr val="0064F6"/>
                </a:solidFill>
                <a:latin typeface="Arial" charset="0"/>
                <a:ea typeface="+mj-ea"/>
                <a:cs typeface="+mj-cs"/>
              </a:rPr>
              <a:t>ICT IN TEXTILE AND CLOTHING HIGHER EDUCATION AND BUSINESS</a:t>
            </a:r>
            <a:endParaRPr lang="bg-BG" dirty="0">
              <a:solidFill>
                <a:srgbClr val="0064F6"/>
              </a:solidFill>
              <a:latin typeface="Arial" charset="0"/>
            </a:endParaRPr>
          </a:p>
        </p:txBody>
      </p:sp>
      <p:sp>
        <p:nvSpPr>
          <p:cNvPr id="16" name="Rectangle 15">
            <a:extLst>
              <a:ext uri="{FF2B5EF4-FFF2-40B4-BE49-F238E27FC236}">
                <a16:creationId xmlns="" xmlns:a16="http://schemas.microsoft.com/office/drawing/2014/main" id="{F78EF5FC-4671-48E4-9323-EC652CE261E1}"/>
              </a:ext>
            </a:extLst>
          </p:cNvPr>
          <p:cNvSpPr/>
          <p:nvPr/>
        </p:nvSpPr>
        <p:spPr>
          <a:xfrm>
            <a:off x="3798094" y="5515421"/>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
        <p:nvSpPr>
          <p:cNvPr id="9" name="Tijdelijke aanduiding voor dianummer 8">
            <a:extLst>
              <a:ext uri="{FF2B5EF4-FFF2-40B4-BE49-F238E27FC236}">
                <a16:creationId xmlns=""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a:t>
            </a:fld>
            <a:endParaRPr lang="en-US" altLang="nl-BE"/>
          </a:p>
        </p:txBody>
      </p:sp>
      <p:sp>
        <p:nvSpPr>
          <p:cNvPr id="17" name="Title 2"/>
          <p:cNvSpPr>
            <a:spLocks noGrp="1"/>
          </p:cNvSpPr>
          <p:nvPr/>
        </p:nvSpPr>
        <p:spPr bwMode="auto">
          <a:xfrm>
            <a:off x="914400" y="1752600"/>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200" b="1" dirty="0"/>
              <a:t>Design and Technologies for Weft and Warp Knitwear Production</a:t>
            </a:r>
          </a:p>
        </p:txBody>
      </p:sp>
      <p:sp>
        <p:nvSpPr>
          <p:cNvPr id="3" name="Rectangle 2"/>
          <p:cNvSpPr/>
          <p:nvPr/>
        </p:nvSpPr>
        <p:spPr>
          <a:xfrm>
            <a:off x="685800" y="2971800"/>
            <a:ext cx="10134600" cy="1754326"/>
          </a:xfrm>
          <a:prstGeom prst="rect">
            <a:avLst/>
          </a:prstGeom>
        </p:spPr>
        <p:txBody>
          <a:bodyPr wrap="square">
            <a:spAutoFit/>
          </a:bodyPr>
          <a:lstStyle/>
          <a:p>
            <a:r>
              <a:rPr lang="en-US" b="1" dirty="0" smtClean="0"/>
              <a:t>Assist. </a:t>
            </a:r>
            <a:r>
              <a:rPr lang="en-US" b="1" dirty="0"/>
              <a:t>Prof. </a:t>
            </a:r>
            <a:r>
              <a:rPr lang="en-US" b="1" dirty="0" smtClean="0"/>
              <a:t>Daniela Sofronova, PhD</a:t>
            </a:r>
            <a:r>
              <a:rPr lang="en-US" b="1" dirty="0"/>
              <a:t/>
            </a:r>
            <a:br>
              <a:rPr lang="en-US" b="1" dirty="0"/>
            </a:br>
            <a:r>
              <a:rPr lang="en-US" dirty="0"/>
              <a:t>Bachelor’s, Master’s &amp; PhD Degree Program, </a:t>
            </a:r>
            <a:r>
              <a:rPr lang="en-US" b="1" dirty="0"/>
              <a:t>Faculty of Power Engineering and Power </a:t>
            </a:r>
            <a:r>
              <a:rPr lang="en-US" b="1" dirty="0" smtClean="0"/>
              <a:t>Machines,</a:t>
            </a:r>
            <a:r>
              <a:rPr lang="bg-BG" b="1" dirty="0" smtClean="0"/>
              <a:t> </a:t>
            </a:r>
            <a:r>
              <a:rPr lang="en-US" b="1" dirty="0" smtClean="0"/>
              <a:t>Technical </a:t>
            </a:r>
            <a:r>
              <a:rPr lang="en-US" b="1" dirty="0"/>
              <a:t>University of Sofia, </a:t>
            </a:r>
            <a:r>
              <a:rPr lang="en-US" b="1" dirty="0" smtClean="0"/>
              <a:t>BULGARIA</a:t>
            </a:r>
            <a:endParaRPr lang="bg-BG" b="1" dirty="0" smtClean="0"/>
          </a:p>
          <a:p>
            <a:endParaRPr lang="bg-BG" dirty="0" smtClean="0"/>
          </a:p>
          <a:p>
            <a:r>
              <a:rPr lang="en-US" dirty="0" smtClean="0"/>
              <a:t>The </a:t>
            </a:r>
            <a:r>
              <a:rPr lang="en-US" dirty="0"/>
              <a:t>course is developed under Erasmus+ Program </a:t>
            </a:r>
            <a:r>
              <a:rPr lang="en-US" dirty="0">
                <a:solidFill>
                  <a:srgbClr val="000000"/>
                </a:solidFill>
              </a:rPr>
              <a:t>Key Action 2: </a:t>
            </a:r>
            <a:br>
              <a:rPr lang="en-US" dirty="0">
                <a:solidFill>
                  <a:srgbClr val="000000"/>
                </a:solidFill>
              </a:rPr>
            </a:br>
            <a:r>
              <a:rPr lang="en-US" dirty="0">
                <a:solidFill>
                  <a:srgbClr val="000000"/>
                </a:solidFill>
              </a:rPr>
              <a:t>Cooperation for innovation and the exchange of good practices </a:t>
            </a:r>
            <a:r>
              <a:rPr lang="en-US" dirty="0"/>
              <a:t>Knowledge Alliance</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10</a:t>
            </a:fld>
            <a:endParaRPr lang="en-US" altLang="nl-BE"/>
          </a:p>
        </p:txBody>
      </p:sp>
      <p:sp>
        <p:nvSpPr>
          <p:cNvPr id="13" name="Title 2"/>
          <p:cNvSpPr>
            <a:spLocks noGrp="1"/>
          </p:cNvSpPr>
          <p:nvPr/>
        </p:nvSpPr>
        <p:spPr bwMode="auto">
          <a:xfrm>
            <a:off x="533400" y="10668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2. </a:t>
            </a:r>
            <a:r>
              <a:rPr lang="en-US" sz="3200" dirty="0"/>
              <a:t>Structure and properties of knitting fabric. Elements of the pattern in weft and warp knitting. Applications</a:t>
            </a:r>
          </a:p>
        </p:txBody>
      </p:sp>
      <p:sp>
        <p:nvSpPr>
          <p:cNvPr id="2" name="Rectangle 1"/>
          <p:cNvSpPr/>
          <p:nvPr/>
        </p:nvSpPr>
        <p:spPr>
          <a:xfrm>
            <a:off x="533400" y="2657564"/>
            <a:ext cx="6096000" cy="2123658"/>
          </a:xfrm>
          <a:prstGeom prst="rect">
            <a:avLst/>
          </a:prstGeom>
        </p:spPr>
        <p:txBody>
          <a:bodyPr>
            <a:spAutoFit/>
          </a:bodyPr>
          <a:lstStyle/>
          <a:p>
            <a:pPr marL="342900" indent="-342900">
              <a:buFont typeface="+mj-lt"/>
              <a:buAutoNum type="arabicPeriod"/>
            </a:pPr>
            <a:r>
              <a:rPr lang="en-US" sz="2200" i="1" dirty="0">
                <a:solidFill>
                  <a:srgbClr val="0064F6"/>
                </a:solidFill>
              </a:rPr>
              <a:t>Structure of knitting fabric. Stitch parameters</a:t>
            </a:r>
          </a:p>
          <a:p>
            <a:pPr marL="342900" indent="-342900">
              <a:buFont typeface="+mj-lt"/>
              <a:buAutoNum type="arabicPeriod"/>
            </a:pPr>
            <a:r>
              <a:rPr lang="en-US" sz="2200" i="1" dirty="0">
                <a:solidFill>
                  <a:srgbClr val="0064F6"/>
                </a:solidFill>
              </a:rPr>
              <a:t>Properties of knitted fabric</a:t>
            </a:r>
            <a:endParaRPr lang="en-US" sz="2200" b="1" i="1" dirty="0">
              <a:solidFill>
                <a:srgbClr val="0064F6"/>
              </a:solidFill>
            </a:endParaRPr>
          </a:p>
          <a:p>
            <a:pPr marL="342900" indent="-342900">
              <a:buFont typeface="+mj-lt"/>
              <a:buAutoNum type="arabicPeriod"/>
            </a:pPr>
            <a:r>
              <a:rPr lang="en-US" sz="2200" i="1" dirty="0">
                <a:solidFill>
                  <a:srgbClr val="0064F6"/>
                </a:solidFill>
              </a:rPr>
              <a:t>Elements of the pattern in weft knitting</a:t>
            </a:r>
          </a:p>
          <a:p>
            <a:pPr marL="342900" indent="-342900">
              <a:buFont typeface="+mj-lt"/>
              <a:buAutoNum type="arabicPeriod"/>
            </a:pPr>
            <a:r>
              <a:rPr lang="en-US" sz="2200" i="1" dirty="0">
                <a:solidFill>
                  <a:srgbClr val="0064F6"/>
                </a:solidFill>
              </a:rPr>
              <a:t>Elements of the pattern in warp knitting</a:t>
            </a:r>
            <a:endParaRPr lang="en-US" sz="2200" dirty="0"/>
          </a:p>
          <a:p>
            <a:pPr marL="342900" indent="-342900">
              <a:buFont typeface="+mj-lt"/>
              <a:buAutoNum type="arabicPeriod"/>
            </a:pPr>
            <a:r>
              <a:rPr lang="en-US" sz="2200" i="1" dirty="0">
                <a:solidFill>
                  <a:srgbClr val="0064F6"/>
                </a:solidFill>
              </a:rPr>
              <a:t>Application and examples for weft and warp knitwear</a:t>
            </a:r>
          </a:p>
        </p:txBody>
      </p:sp>
      <p:pic>
        <p:nvPicPr>
          <p:cNvPr id="14" name="Picture 5" descr="E:\D\Dogovori_proekti\Проект Еразъм+ 2020\Cources\Presentation DTWeftWarp Knitwear production\Снимки от texmind\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807" t="37294" r="34678" b="23971"/>
          <a:stretch/>
        </p:blipFill>
        <p:spPr bwMode="auto">
          <a:xfrm>
            <a:off x="9829800" y="2099990"/>
            <a:ext cx="2133600" cy="37928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Course 1 weft knit\Novi\fransfer 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5242" y="3121019"/>
            <a:ext cx="27908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0764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11</a:t>
            </a:fld>
            <a:endParaRPr lang="en-US" altLang="nl-BE"/>
          </a:p>
        </p:txBody>
      </p:sp>
      <p:sp>
        <p:nvSpPr>
          <p:cNvPr id="13" name="Title 2"/>
          <p:cNvSpPr>
            <a:spLocks noGrp="1"/>
          </p:cNvSpPr>
          <p:nvPr/>
        </p:nvSpPr>
        <p:spPr bwMode="auto">
          <a:xfrm>
            <a:off x="533400" y="8382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3. </a:t>
            </a:r>
            <a:r>
              <a:rPr lang="en-US" sz="3200" dirty="0"/>
              <a:t>Knitted fabric design – weft stitches</a:t>
            </a:r>
          </a:p>
        </p:txBody>
      </p:sp>
      <p:sp>
        <p:nvSpPr>
          <p:cNvPr id="14" name="Rectangle 13"/>
          <p:cNvSpPr/>
          <p:nvPr/>
        </p:nvSpPr>
        <p:spPr>
          <a:xfrm>
            <a:off x="533400" y="2446164"/>
            <a:ext cx="4113627" cy="1785104"/>
          </a:xfrm>
          <a:prstGeom prst="rect">
            <a:avLst/>
          </a:prstGeom>
        </p:spPr>
        <p:txBody>
          <a:bodyPr wrap="none">
            <a:spAutoFit/>
          </a:bodyPr>
          <a:lstStyle/>
          <a:p>
            <a:pPr marL="457200" indent="-457200">
              <a:buFont typeface="+mj-lt"/>
              <a:buAutoNum type="arabicPeriod"/>
            </a:pPr>
            <a:r>
              <a:rPr lang="en-US" sz="2200" i="1" dirty="0" smtClean="0">
                <a:solidFill>
                  <a:srgbClr val="0064F6"/>
                </a:solidFill>
              </a:rPr>
              <a:t>Classification of stitch types</a:t>
            </a:r>
          </a:p>
          <a:p>
            <a:pPr marL="457200" indent="-457200">
              <a:buFont typeface="+mj-lt"/>
              <a:buAutoNum type="arabicPeriod"/>
            </a:pPr>
            <a:r>
              <a:rPr lang="en-US" sz="2200" i="1" dirty="0" smtClean="0">
                <a:solidFill>
                  <a:srgbClr val="0064F6"/>
                </a:solidFill>
              </a:rPr>
              <a:t>Weft stitches</a:t>
            </a:r>
          </a:p>
          <a:p>
            <a:pPr marL="777240" lvl="1" indent="-514350">
              <a:buFont typeface="+mj-lt"/>
              <a:buAutoNum type="romanLcPeriod"/>
            </a:pPr>
            <a:r>
              <a:rPr lang="en-US" sz="2200" i="1" dirty="0" smtClean="0">
                <a:solidFill>
                  <a:srgbClr val="0064F6"/>
                </a:solidFill>
              </a:rPr>
              <a:t>Plain</a:t>
            </a:r>
            <a:endParaRPr lang="en-US" sz="2200" i="1" dirty="0" smtClean="0">
              <a:solidFill>
                <a:srgbClr val="0064F6"/>
              </a:solidFill>
            </a:endParaRPr>
          </a:p>
          <a:p>
            <a:pPr marL="777240" lvl="1" indent="-514350">
              <a:buFont typeface="+mj-lt"/>
              <a:buAutoNum type="romanLcPeriod"/>
            </a:pPr>
            <a:r>
              <a:rPr lang="en-US" sz="2200" i="1" dirty="0" smtClean="0">
                <a:solidFill>
                  <a:srgbClr val="0064F6"/>
                </a:solidFill>
              </a:rPr>
              <a:t>Derivate</a:t>
            </a:r>
          </a:p>
          <a:p>
            <a:pPr marL="777240" lvl="1" indent="-514350">
              <a:buFont typeface="+mj-lt"/>
              <a:buAutoNum type="romanLcPeriod"/>
            </a:pPr>
            <a:r>
              <a:rPr lang="en-US" sz="2200" i="1" dirty="0" smtClean="0">
                <a:solidFill>
                  <a:srgbClr val="0064F6"/>
                </a:solidFill>
              </a:rPr>
              <a:t>Effects</a:t>
            </a:r>
          </a:p>
        </p:txBody>
      </p:sp>
      <p:pic>
        <p:nvPicPr>
          <p:cNvPr id="15" name="Picture 4" descr="H:\Course 1 weft knit\Course 1\Single Jersey loop front r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173" y="1938949"/>
            <a:ext cx="2232367" cy="18075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D\Dogovori_proekti\Проект Еразъм+ 2020\Cources\Presentation DTWeftWarp Knitwear production\Снимки за курс 1\Нови за курс 1 weft\single moss stitch 1x1 graphic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9960" y="4119937"/>
            <a:ext cx="2120900" cy="14108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G:\DCIM\129_PANA\P129020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313" t="22547" r="48031" b="46475"/>
          <a:stretch/>
        </p:blipFill>
        <p:spPr bwMode="auto">
          <a:xfrm>
            <a:off x="9525361" y="1938949"/>
            <a:ext cx="2066201" cy="19470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Course 1 weft knit\Нови за курс 1 weft\full cardigan slent loo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5588" y="3885962"/>
            <a:ext cx="2204951" cy="20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226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5461" b="26809"/>
          <a:stretch/>
        </p:blipFill>
        <p:spPr>
          <a:xfrm>
            <a:off x="6846013" y="1823049"/>
            <a:ext cx="2630848" cy="2011213"/>
          </a:xfrm>
          <a:prstGeom prst="rect">
            <a:avLst/>
          </a:prstGeom>
        </p:spPr>
      </p:pic>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12</a:t>
            </a:fld>
            <a:endParaRPr lang="en-US" altLang="nl-BE"/>
          </a:p>
        </p:txBody>
      </p:sp>
      <p:sp>
        <p:nvSpPr>
          <p:cNvPr id="13" name="Title 2"/>
          <p:cNvSpPr>
            <a:spLocks noGrp="1"/>
          </p:cNvSpPr>
          <p:nvPr/>
        </p:nvSpPr>
        <p:spPr bwMode="auto">
          <a:xfrm>
            <a:off x="533400" y="8382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a:t>
            </a:r>
            <a:r>
              <a:rPr lang="en-US" sz="3200" dirty="0"/>
              <a:t>4</a:t>
            </a:r>
            <a:r>
              <a:rPr lang="en-US" sz="3200" dirty="0" smtClean="0"/>
              <a:t>. </a:t>
            </a:r>
            <a:r>
              <a:rPr lang="en-US" sz="3200" dirty="0"/>
              <a:t>Knitted fabric design – </a:t>
            </a:r>
            <a:r>
              <a:rPr lang="en-US" sz="3200" dirty="0" smtClean="0"/>
              <a:t>warp </a:t>
            </a:r>
            <a:r>
              <a:rPr lang="en-US" sz="3200" dirty="0"/>
              <a:t>stitches</a:t>
            </a:r>
          </a:p>
        </p:txBody>
      </p:sp>
      <p:sp>
        <p:nvSpPr>
          <p:cNvPr id="18" name="Rectangle 17"/>
          <p:cNvSpPr/>
          <p:nvPr/>
        </p:nvSpPr>
        <p:spPr>
          <a:xfrm>
            <a:off x="533400" y="2286000"/>
            <a:ext cx="4484882" cy="1785104"/>
          </a:xfrm>
          <a:prstGeom prst="rect">
            <a:avLst/>
          </a:prstGeom>
        </p:spPr>
        <p:txBody>
          <a:bodyPr wrap="none">
            <a:spAutoFit/>
          </a:bodyPr>
          <a:lstStyle/>
          <a:p>
            <a:pPr marL="0" lvl="1"/>
            <a:r>
              <a:rPr lang="en-US" sz="2200" i="1" dirty="0" smtClean="0">
                <a:solidFill>
                  <a:srgbClr val="0064F6"/>
                </a:solidFill>
              </a:rPr>
              <a:t>1. Types of warp </a:t>
            </a:r>
            <a:r>
              <a:rPr lang="en-US" sz="2200" i="1" dirty="0" smtClean="0">
                <a:solidFill>
                  <a:srgbClr val="0064F6"/>
                </a:solidFill>
              </a:rPr>
              <a:t>stitches</a:t>
            </a:r>
          </a:p>
          <a:p>
            <a:pPr marL="777240" lvl="2" indent="-514350">
              <a:buFont typeface="+mj-lt"/>
              <a:buAutoNum type="romanLcPeriod"/>
            </a:pPr>
            <a:r>
              <a:rPr lang="en-US" sz="2200" i="1" dirty="0" smtClean="0">
                <a:solidFill>
                  <a:srgbClr val="0064F6"/>
                </a:solidFill>
              </a:rPr>
              <a:t>Basic</a:t>
            </a:r>
          </a:p>
          <a:p>
            <a:pPr marL="777240" lvl="2" indent="-514350">
              <a:buFont typeface="+mj-lt"/>
              <a:buAutoNum type="romanLcPeriod"/>
            </a:pPr>
            <a:r>
              <a:rPr lang="en-US" sz="2200" i="1" dirty="0" smtClean="0">
                <a:solidFill>
                  <a:srgbClr val="0064F6"/>
                </a:solidFill>
              </a:rPr>
              <a:t>Derivate</a:t>
            </a:r>
          </a:p>
          <a:p>
            <a:pPr marL="777240" lvl="2" indent="-514350">
              <a:buFont typeface="+mj-lt"/>
              <a:buAutoNum type="romanLcPeriod"/>
            </a:pPr>
            <a:r>
              <a:rPr lang="en-US" sz="2200" i="1" dirty="0" smtClean="0">
                <a:solidFill>
                  <a:srgbClr val="0064F6"/>
                </a:solidFill>
              </a:rPr>
              <a:t>Stitches with two warps</a:t>
            </a:r>
          </a:p>
          <a:p>
            <a:pPr marL="777240" lvl="2" indent="-514350">
              <a:buFont typeface="+mj-lt"/>
              <a:buAutoNum type="romanLcPeriod"/>
            </a:pPr>
            <a:r>
              <a:rPr lang="en-US" sz="2200" i="1" dirty="0" smtClean="0">
                <a:solidFill>
                  <a:srgbClr val="0064F6"/>
                </a:solidFill>
                <a:cs typeface="Arial" pitchFamily="34" charset="0"/>
              </a:rPr>
              <a:t>Stitches </a:t>
            </a:r>
            <a:r>
              <a:rPr lang="en-US" sz="2200" i="1" dirty="0">
                <a:solidFill>
                  <a:srgbClr val="0064F6"/>
                </a:solidFill>
                <a:cs typeface="Arial" pitchFamily="34" charset="0"/>
              </a:rPr>
              <a:t>with </a:t>
            </a:r>
            <a:r>
              <a:rPr lang="en-US" sz="2200" i="1" dirty="0" err="1">
                <a:solidFill>
                  <a:srgbClr val="0064F6"/>
                </a:solidFill>
                <a:cs typeface="Arial" pitchFamily="34" charset="0"/>
              </a:rPr>
              <a:t>layd</a:t>
            </a:r>
            <a:r>
              <a:rPr lang="en-US" sz="2200" i="1" dirty="0">
                <a:solidFill>
                  <a:srgbClr val="0064F6"/>
                </a:solidFill>
                <a:cs typeface="Arial" pitchFamily="34" charset="0"/>
              </a:rPr>
              <a:t>-in threads</a:t>
            </a:r>
            <a:endParaRPr lang="en-US" sz="2200" i="1" dirty="0" smtClean="0">
              <a:solidFill>
                <a:srgbClr val="0064F6"/>
              </a:solidFill>
              <a:cs typeface="Arial" pitchFamily="34" charset="0"/>
            </a:endParaRPr>
          </a:p>
        </p:txBody>
      </p:sp>
      <p:pic>
        <p:nvPicPr>
          <p:cNvPr id="19" name="Picture 5" descr="E:\D\Dogovori_proekti\Проект Еразъм+ 2020\Cources\Presentation DTWeftWarp Knitwear production\Снимки от texmind\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807" t="9582" r="34678" b="11005"/>
          <a:stretch/>
        </p:blipFill>
        <p:spPr bwMode="auto">
          <a:xfrm>
            <a:off x="5556966" y="1905000"/>
            <a:ext cx="1001867" cy="36513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12904" t="12330" r="25316"/>
          <a:stretch/>
        </p:blipFill>
        <p:spPr>
          <a:xfrm>
            <a:off x="9623561" y="1798220"/>
            <a:ext cx="2111239" cy="3219351"/>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3690" r="31589"/>
          <a:stretch/>
        </p:blipFill>
        <p:spPr>
          <a:xfrm>
            <a:off x="7772400" y="3962400"/>
            <a:ext cx="1410586" cy="1973242"/>
          </a:xfrm>
          <a:prstGeom prst="rect">
            <a:avLst/>
          </a:prstGeom>
        </p:spPr>
      </p:pic>
    </p:spTree>
    <p:extLst>
      <p:ext uri="{BB962C8B-B14F-4D97-AF65-F5344CB8AC3E}">
        <p14:creationId xmlns:p14="http://schemas.microsoft.com/office/powerpoint/2010/main" val="50758368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13</a:t>
            </a:fld>
            <a:endParaRPr lang="en-US" altLang="nl-BE"/>
          </a:p>
        </p:txBody>
      </p:sp>
      <p:sp>
        <p:nvSpPr>
          <p:cNvPr id="16" name="Title 2"/>
          <p:cNvSpPr>
            <a:spLocks noGrp="1"/>
          </p:cNvSpPr>
          <p:nvPr/>
        </p:nvSpPr>
        <p:spPr bwMode="auto">
          <a:xfrm>
            <a:off x="533400" y="8382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5. </a:t>
            </a:r>
            <a:r>
              <a:rPr lang="en-US" sz="3200" dirty="0"/>
              <a:t>Classification in knitting machines. Types of knitting </a:t>
            </a:r>
            <a:r>
              <a:rPr lang="en-US" sz="3200" i="1" dirty="0" smtClean="0"/>
              <a:t>units</a:t>
            </a:r>
            <a:endParaRPr lang="en-US" sz="3200" dirty="0"/>
          </a:p>
        </p:txBody>
      </p:sp>
      <p:sp>
        <p:nvSpPr>
          <p:cNvPr id="11" name="Rectangle 10"/>
          <p:cNvSpPr/>
          <p:nvPr/>
        </p:nvSpPr>
        <p:spPr>
          <a:xfrm>
            <a:off x="533400" y="2381003"/>
            <a:ext cx="6214153" cy="2800767"/>
          </a:xfrm>
          <a:prstGeom prst="rect">
            <a:avLst/>
          </a:prstGeom>
        </p:spPr>
        <p:txBody>
          <a:bodyPr wrap="square">
            <a:spAutoFit/>
          </a:bodyPr>
          <a:lstStyle/>
          <a:p>
            <a:pPr marL="457200" indent="-457200">
              <a:buFont typeface="+mj-lt"/>
              <a:buAutoNum type="arabicPeriod"/>
            </a:pPr>
            <a:r>
              <a:rPr lang="en-US" sz="2200" i="1" dirty="0" smtClean="0">
                <a:solidFill>
                  <a:srgbClr val="0064F6"/>
                </a:solidFill>
              </a:rPr>
              <a:t>Classification in knitting machines</a:t>
            </a:r>
            <a:endParaRPr lang="en-US" sz="2200" i="1" dirty="0">
              <a:solidFill>
                <a:srgbClr val="0064F6"/>
              </a:solidFill>
            </a:endParaRPr>
          </a:p>
          <a:p>
            <a:pPr marL="457200" indent="-457200">
              <a:buFont typeface="+mj-lt"/>
              <a:buAutoNum type="arabicPeriod"/>
            </a:pPr>
            <a:r>
              <a:rPr lang="en-US" sz="2200" i="1" dirty="0">
                <a:solidFill>
                  <a:srgbClr val="0064F6"/>
                </a:solidFill>
              </a:rPr>
              <a:t>Types of knitting </a:t>
            </a:r>
            <a:r>
              <a:rPr lang="en-US" sz="2200" i="1" dirty="0" smtClean="0">
                <a:solidFill>
                  <a:srgbClr val="0064F6"/>
                </a:solidFill>
              </a:rPr>
              <a:t>machines units	</a:t>
            </a:r>
          </a:p>
          <a:p>
            <a:pPr marL="971550" lvl="1" indent="-514350">
              <a:buFont typeface="+mj-lt"/>
              <a:buAutoNum type="romanLcPeriod"/>
            </a:pPr>
            <a:r>
              <a:rPr lang="en-US" sz="2200" i="1" dirty="0">
                <a:solidFill>
                  <a:srgbClr val="0064F6"/>
                </a:solidFill>
              </a:rPr>
              <a:t>Needle </a:t>
            </a:r>
            <a:r>
              <a:rPr lang="en-US" sz="2200" i="1" dirty="0" smtClean="0">
                <a:solidFill>
                  <a:srgbClr val="0064F6"/>
                </a:solidFill>
              </a:rPr>
              <a:t>bed</a:t>
            </a:r>
          </a:p>
          <a:p>
            <a:pPr marL="971550" lvl="1" indent="-514350">
              <a:buFont typeface="+mj-lt"/>
              <a:buAutoNum type="romanLcPeriod"/>
            </a:pPr>
            <a:r>
              <a:rPr lang="en-US" sz="2200" i="1" dirty="0" smtClean="0">
                <a:solidFill>
                  <a:srgbClr val="0064F6"/>
                </a:solidFill>
              </a:rPr>
              <a:t>Needles</a:t>
            </a:r>
          </a:p>
          <a:p>
            <a:pPr marL="971550" lvl="1" indent="-514350">
              <a:buFont typeface="+mj-lt"/>
              <a:buAutoNum type="romanLcPeriod"/>
            </a:pPr>
            <a:r>
              <a:rPr lang="en-US" sz="2200" i="1" dirty="0" smtClean="0">
                <a:solidFill>
                  <a:srgbClr val="0064F6"/>
                </a:solidFill>
              </a:rPr>
              <a:t>Sinkers</a:t>
            </a:r>
            <a:endParaRPr lang="en-US" sz="2200" i="1" dirty="0">
              <a:solidFill>
                <a:srgbClr val="0064F6"/>
              </a:solidFill>
            </a:endParaRPr>
          </a:p>
          <a:p>
            <a:pPr marL="971550" lvl="1" indent="-514350">
              <a:buFont typeface="+mj-lt"/>
              <a:buAutoNum type="romanLcPeriod"/>
            </a:pPr>
            <a:r>
              <a:rPr lang="en-US" sz="2200" i="1" dirty="0" smtClean="0">
                <a:solidFill>
                  <a:srgbClr val="0064F6"/>
                </a:solidFill>
              </a:rPr>
              <a:t>Cams</a:t>
            </a:r>
          </a:p>
          <a:p>
            <a:pPr marL="971550" lvl="1" indent="-514350">
              <a:buFont typeface="+mj-lt"/>
              <a:buAutoNum type="romanLcPeriod"/>
            </a:pPr>
            <a:r>
              <a:rPr lang="en-US" sz="2200" i="1" dirty="0" smtClean="0">
                <a:solidFill>
                  <a:srgbClr val="0064F6"/>
                </a:solidFill>
              </a:rPr>
              <a:t>Feeders</a:t>
            </a:r>
          </a:p>
          <a:p>
            <a:pPr marL="971550" lvl="1" indent="-514350">
              <a:buFont typeface="+mj-lt"/>
              <a:buAutoNum type="romanLcPeriod"/>
            </a:pPr>
            <a:r>
              <a:rPr lang="en-US" sz="2200" i="1" dirty="0" smtClean="0">
                <a:solidFill>
                  <a:srgbClr val="0064F6"/>
                </a:solidFill>
              </a:rPr>
              <a:t>Winder</a:t>
            </a:r>
            <a:endParaRPr lang="en-US" sz="2200" i="1" dirty="0">
              <a:solidFill>
                <a:srgbClr val="0064F6"/>
              </a:solidFill>
            </a:endParaRPr>
          </a:p>
        </p:txBody>
      </p:sp>
      <p:pic>
        <p:nvPicPr>
          <p:cNvPr id="12" name="Picture 2" descr="E:\D\Dogovori_proekti\Проект Еразъм+ 2020\Cources\Presentation DTWeftWarp Knitwear production\Снимки за курс 1\Lecture 5\flat needle bed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61" t="73724" r="8505" b="106"/>
          <a:stretch/>
        </p:blipFill>
        <p:spPr bwMode="auto">
          <a:xfrm>
            <a:off x="7582248" y="1752600"/>
            <a:ext cx="3234488" cy="15229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40709" y="1752600"/>
            <a:ext cx="831637"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3429000"/>
            <a:ext cx="2976562" cy="246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78493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14</a:t>
            </a:fld>
            <a:endParaRPr lang="en-US" altLang="nl-BE"/>
          </a:p>
        </p:txBody>
      </p:sp>
      <p:sp>
        <p:nvSpPr>
          <p:cNvPr id="8" name="Title 2"/>
          <p:cNvSpPr>
            <a:spLocks noGrp="1"/>
          </p:cNvSpPr>
          <p:nvPr/>
        </p:nvSpPr>
        <p:spPr bwMode="auto">
          <a:xfrm>
            <a:off x="533400" y="6858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6</a:t>
            </a:r>
            <a:r>
              <a:rPr lang="en-US" sz="3200" dirty="0"/>
              <a:t>. Flat knitting machines </a:t>
            </a:r>
          </a:p>
        </p:txBody>
      </p:sp>
      <p:sp>
        <p:nvSpPr>
          <p:cNvPr id="11" name="Rectangle 10"/>
          <p:cNvSpPr/>
          <p:nvPr/>
        </p:nvSpPr>
        <p:spPr>
          <a:xfrm>
            <a:off x="533400" y="1850172"/>
            <a:ext cx="6915613" cy="4093428"/>
          </a:xfrm>
          <a:prstGeom prst="rect">
            <a:avLst/>
          </a:prstGeom>
        </p:spPr>
        <p:txBody>
          <a:bodyPr wrap="square">
            <a:spAutoFit/>
          </a:bodyPr>
          <a:lstStyle/>
          <a:p>
            <a:pPr marL="457200" indent="-457200">
              <a:buFont typeface="+mj-lt"/>
              <a:buAutoNum type="arabicPeriod"/>
            </a:pPr>
            <a:r>
              <a:rPr lang="en-US" sz="2000" i="1" dirty="0" smtClean="0">
                <a:solidFill>
                  <a:srgbClr val="0064F6"/>
                </a:solidFill>
              </a:rPr>
              <a:t>Introduction</a:t>
            </a:r>
          </a:p>
          <a:p>
            <a:pPr marL="457200" indent="-457200">
              <a:buFont typeface="+mj-lt"/>
              <a:buAutoNum type="arabicPeriod"/>
            </a:pPr>
            <a:r>
              <a:rPr lang="en-US" sz="2000" i="1" dirty="0" smtClean="0">
                <a:solidFill>
                  <a:srgbClr val="0064F6"/>
                </a:solidFill>
              </a:rPr>
              <a:t>Main characteristics</a:t>
            </a:r>
          </a:p>
          <a:p>
            <a:pPr marL="457200" indent="-457200">
              <a:buFont typeface="+mj-lt"/>
              <a:buAutoNum type="arabicPeriod"/>
            </a:pPr>
            <a:r>
              <a:rPr lang="en-US" sz="2000" i="1" dirty="0" smtClean="0">
                <a:solidFill>
                  <a:srgbClr val="0064F6"/>
                </a:solidFill>
              </a:rPr>
              <a:t>Layout </a:t>
            </a:r>
          </a:p>
          <a:p>
            <a:pPr marL="457200" indent="-457200">
              <a:buFont typeface="+mj-lt"/>
              <a:buAutoNum type="arabicPeriod"/>
            </a:pPr>
            <a:r>
              <a:rPr lang="en-US" sz="2000" i="1" dirty="0">
                <a:solidFill>
                  <a:srgbClr val="0064F6"/>
                </a:solidFill>
              </a:rPr>
              <a:t>Animation of knitting process on flat knitting machine</a:t>
            </a:r>
          </a:p>
          <a:p>
            <a:pPr marL="457200" indent="-457200">
              <a:buFont typeface="+mj-lt"/>
              <a:buAutoNum type="arabicPeriod"/>
            </a:pPr>
            <a:r>
              <a:rPr lang="en-US" sz="2000" i="1" dirty="0" smtClean="0">
                <a:solidFill>
                  <a:srgbClr val="0064F6"/>
                </a:solidFill>
              </a:rPr>
              <a:t>Basic mechanisms</a:t>
            </a:r>
          </a:p>
          <a:p>
            <a:pPr marL="971550" lvl="1" indent="-514350">
              <a:buFont typeface="+mj-lt"/>
              <a:buAutoNum type="romanLcPeriod"/>
            </a:pPr>
            <a:r>
              <a:rPr lang="en-US" sz="2000" i="1" dirty="0" smtClean="0">
                <a:solidFill>
                  <a:srgbClr val="0064F6"/>
                </a:solidFill>
              </a:rPr>
              <a:t>Carriage</a:t>
            </a:r>
          </a:p>
          <a:p>
            <a:pPr marL="971550" lvl="1" indent="-514350">
              <a:buFont typeface="+mj-lt"/>
              <a:buAutoNum type="romanLcPeriod"/>
            </a:pPr>
            <a:r>
              <a:rPr lang="en-US" sz="2000" i="1" dirty="0" smtClean="0">
                <a:solidFill>
                  <a:srgbClr val="0064F6"/>
                </a:solidFill>
              </a:rPr>
              <a:t>Needle bed</a:t>
            </a:r>
          </a:p>
          <a:p>
            <a:pPr marL="971550" lvl="1" indent="-514350">
              <a:buFont typeface="+mj-lt"/>
              <a:buAutoNum type="romanLcPeriod"/>
            </a:pPr>
            <a:r>
              <a:rPr lang="en-US" sz="2000" i="1" dirty="0" smtClean="0">
                <a:solidFill>
                  <a:srgbClr val="0064F6"/>
                </a:solidFill>
              </a:rPr>
              <a:t>Needle selection</a:t>
            </a:r>
          </a:p>
          <a:p>
            <a:pPr marL="971550" lvl="1" indent="-514350">
              <a:buFont typeface="+mj-lt"/>
              <a:buAutoNum type="romanLcPeriod"/>
            </a:pPr>
            <a:r>
              <a:rPr lang="en-US" sz="2000" i="1" dirty="0" smtClean="0">
                <a:solidFill>
                  <a:srgbClr val="0064F6"/>
                </a:solidFill>
              </a:rPr>
              <a:t>Yarn feeder</a:t>
            </a:r>
          </a:p>
          <a:p>
            <a:pPr marL="971550" lvl="1" indent="-514350">
              <a:buFont typeface="+mj-lt"/>
              <a:buAutoNum type="romanLcPeriod"/>
            </a:pPr>
            <a:r>
              <a:rPr lang="en-US" sz="2000" i="1" dirty="0">
                <a:solidFill>
                  <a:srgbClr val="0064F6"/>
                </a:solidFill>
              </a:rPr>
              <a:t>Stitch pressing-down </a:t>
            </a:r>
            <a:r>
              <a:rPr lang="en-US" sz="2000" i="1" dirty="0" smtClean="0">
                <a:solidFill>
                  <a:srgbClr val="0064F6"/>
                </a:solidFill>
              </a:rPr>
              <a:t>devices</a:t>
            </a:r>
          </a:p>
          <a:p>
            <a:pPr marL="971550" lvl="1" indent="-514350">
              <a:buFont typeface="+mj-lt"/>
              <a:buAutoNum type="romanLcPeriod"/>
            </a:pPr>
            <a:r>
              <a:rPr lang="en-US" sz="2000" i="1" dirty="0">
                <a:solidFill>
                  <a:srgbClr val="0064F6"/>
                </a:solidFill>
              </a:rPr>
              <a:t>Take-down system (winder)</a:t>
            </a:r>
          </a:p>
          <a:p>
            <a:pPr marL="457200" indent="-457200">
              <a:buFont typeface="+mj-lt"/>
              <a:buAutoNum type="arabicPeriod"/>
            </a:pPr>
            <a:r>
              <a:rPr lang="en-US" sz="2000" i="1" dirty="0" smtClean="0">
                <a:solidFill>
                  <a:srgbClr val="0064F6"/>
                </a:solidFill>
              </a:rPr>
              <a:t>Advantages of flat knitting machine</a:t>
            </a:r>
          </a:p>
          <a:p>
            <a:pPr marL="457200" indent="-457200">
              <a:buFont typeface="+mj-lt"/>
              <a:buAutoNum type="arabicPeriod"/>
            </a:pPr>
            <a:r>
              <a:rPr lang="en-US" sz="2000" i="1" dirty="0">
                <a:solidFill>
                  <a:srgbClr val="0064F6"/>
                </a:solidFill>
              </a:rPr>
              <a:t>CAD system and </a:t>
            </a:r>
            <a:r>
              <a:rPr lang="en-US" sz="2000" i="1" dirty="0" smtClean="0">
                <a:solidFill>
                  <a:srgbClr val="0064F6"/>
                </a:solidFill>
              </a:rPr>
              <a:t>electronic control</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4916634"/>
            <a:ext cx="5465763" cy="102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8712510" y="1070191"/>
            <a:ext cx="3174690" cy="2206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645722" y="3393757"/>
            <a:ext cx="2286000" cy="171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8344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15</a:t>
            </a:fld>
            <a:endParaRPr lang="en-US" altLang="nl-BE"/>
          </a:p>
        </p:txBody>
      </p:sp>
      <p:sp>
        <p:nvSpPr>
          <p:cNvPr id="13" name="Title 2"/>
          <p:cNvSpPr>
            <a:spLocks noGrp="1"/>
          </p:cNvSpPr>
          <p:nvPr/>
        </p:nvSpPr>
        <p:spPr bwMode="auto">
          <a:xfrm>
            <a:off x="533400" y="6858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7. </a:t>
            </a:r>
            <a:r>
              <a:rPr lang="en-US" sz="3200" dirty="0"/>
              <a:t>Circular</a:t>
            </a:r>
            <a:r>
              <a:rPr lang="en-US" sz="3200" i="1" dirty="0"/>
              <a:t> </a:t>
            </a:r>
            <a:r>
              <a:rPr lang="en-US" sz="3200" dirty="0" smtClean="0"/>
              <a:t>knitting machines</a:t>
            </a:r>
            <a:endParaRPr lang="en-US" sz="3200" dirty="0"/>
          </a:p>
        </p:txBody>
      </p:sp>
      <p:sp>
        <p:nvSpPr>
          <p:cNvPr id="14" name="Rectangle 13"/>
          <p:cNvSpPr/>
          <p:nvPr/>
        </p:nvSpPr>
        <p:spPr>
          <a:xfrm>
            <a:off x="533400" y="1720910"/>
            <a:ext cx="6569648" cy="4401205"/>
          </a:xfrm>
          <a:prstGeom prst="rect">
            <a:avLst/>
          </a:prstGeom>
        </p:spPr>
        <p:txBody>
          <a:bodyPr wrap="square">
            <a:spAutoFit/>
          </a:bodyPr>
          <a:lstStyle/>
          <a:p>
            <a:pPr marL="457200" indent="-457200">
              <a:buFont typeface="+mj-lt"/>
              <a:buAutoNum type="arabicPeriod"/>
            </a:pPr>
            <a:r>
              <a:rPr lang="en-US" sz="2000" i="1" dirty="0" smtClean="0">
                <a:solidFill>
                  <a:srgbClr val="0064F6"/>
                </a:solidFill>
              </a:rPr>
              <a:t>Introduction</a:t>
            </a:r>
          </a:p>
          <a:p>
            <a:pPr marL="457200" indent="-457200">
              <a:buFont typeface="+mj-lt"/>
              <a:buAutoNum type="arabicPeriod"/>
            </a:pPr>
            <a:r>
              <a:rPr lang="en-US" sz="2000" i="1" dirty="0" smtClean="0">
                <a:solidFill>
                  <a:srgbClr val="0064F6"/>
                </a:solidFill>
              </a:rPr>
              <a:t>Single circular machine</a:t>
            </a:r>
            <a:endParaRPr lang="bg-BG" sz="2000" i="1" dirty="0" smtClean="0">
              <a:solidFill>
                <a:srgbClr val="0064F6"/>
              </a:solidFill>
            </a:endParaRPr>
          </a:p>
          <a:p>
            <a:pPr marL="971550" lvl="1" indent="-514350">
              <a:buFont typeface="+mj-lt"/>
              <a:buAutoNum type="romanLcPeriod"/>
            </a:pPr>
            <a:r>
              <a:rPr lang="en-US" sz="2000" i="1" dirty="0" smtClean="0">
                <a:solidFill>
                  <a:srgbClr val="0064F6"/>
                </a:solidFill>
              </a:rPr>
              <a:t>Main characteristics</a:t>
            </a:r>
          </a:p>
          <a:p>
            <a:pPr marL="971550" lvl="1" indent="-514350">
              <a:buFont typeface="+mj-lt"/>
              <a:buAutoNum type="romanLcPeriod"/>
            </a:pPr>
            <a:r>
              <a:rPr lang="en-US" sz="2000" i="1" dirty="0">
                <a:solidFill>
                  <a:srgbClr val="0064F6"/>
                </a:solidFill>
              </a:rPr>
              <a:t>Layout </a:t>
            </a:r>
            <a:endParaRPr lang="en-US" sz="2000" i="1" dirty="0" smtClean="0">
              <a:solidFill>
                <a:srgbClr val="0064F6"/>
              </a:solidFill>
            </a:endParaRPr>
          </a:p>
          <a:p>
            <a:pPr marL="971550" lvl="1" indent="-514350">
              <a:buFont typeface="+mj-lt"/>
              <a:buAutoNum type="romanLcPeriod"/>
            </a:pPr>
            <a:r>
              <a:rPr lang="en-US" sz="2000" i="1" dirty="0">
                <a:solidFill>
                  <a:srgbClr val="0064F6"/>
                </a:solidFill>
              </a:rPr>
              <a:t>Animation of knitting process on </a:t>
            </a:r>
            <a:r>
              <a:rPr lang="en-US" sz="2000" i="1" dirty="0" smtClean="0">
                <a:solidFill>
                  <a:srgbClr val="0064F6"/>
                </a:solidFill>
              </a:rPr>
              <a:t>the machine</a:t>
            </a:r>
            <a:endParaRPr lang="en-US" sz="2000" i="1" dirty="0">
              <a:solidFill>
                <a:srgbClr val="0064F6"/>
              </a:solidFill>
            </a:endParaRPr>
          </a:p>
          <a:p>
            <a:pPr marL="971550" lvl="1" indent="-514350">
              <a:buFont typeface="+mj-lt"/>
              <a:buAutoNum type="romanLcPeriod"/>
            </a:pPr>
            <a:r>
              <a:rPr lang="en-US" sz="2000" i="1" dirty="0" smtClean="0">
                <a:solidFill>
                  <a:srgbClr val="0064F6"/>
                </a:solidFill>
              </a:rPr>
              <a:t>Knitting systems</a:t>
            </a:r>
          </a:p>
          <a:p>
            <a:pPr marL="971550" lvl="1" indent="-514350">
              <a:buFont typeface="+mj-lt"/>
              <a:buAutoNum type="romanLcPeriod"/>
            </a:pPr>
            <a:r>
              <a:rPr lang="en-US" sz="2000" i="1" dirty="0" err="1" smtClean="0">
                <a:solidFill>
                  <a:srgbClr val="0064F6"/>
                </a:solidFill>
              </a:rPr>
              <a:t>Relanit</a:t>
            </a:r>
            <a:r>
              <a:rPr lang="en-US" sz="2000" i="1" dirty="0" smtClean="0">
                <a:solidFill>
                  <a:srgbClr val="0064F6"/>
                </a:solidFill>
              </a:rPr>
              <a:t> knitting  machine</a:t>
            </a:r>
            <a:endParaRPr lang="bg-BG" sz="2000" i="1" dirty="0" smtClean="0">
              <a:solidFill>
                <a:srgbClr val="0064F6"/>
              </a:solidFill>
            </a:endParaRPr>
          </a:p>
          <a:p>
            <a:pPr marL="457200" indent="-457200">
              <a:buFont typeface="+mj-lt"/>
              <a:buAutoNum type="arabicPeriod"/>
            </a:pPr>
            <a:r>
              <a:rPr lang="en-US" sz="2000" i="1" dirty="0" smtClean="0">
                <a:solidFill>
                  <a:srgbClr val="0064F6"/>
                </a:solidFill>
              </a:rPr>
              <a:t>Double circular machine</a:t>
            </a:r>
          </a:p>
          <a:p>
            <a:pPr marL="971550" lvl="1" indent="-514350">
              <a:buFont typeface="+mj-lt"/>
              <a:buAutoNum type="romanLcPeriod"/>
            </a:pPr>
            <a:r>
              <a:rPr lang="en-US" sz="2000" i="1" dirty="0">
                <a:solidFill>
                  <a:srgbClr val="0064F6"/>
                </a:solidFill>
              </a:rPr>
              <a:t>Main characteristics</a:t>
            </a:r>
          </a:p>
          <a:p>
            <a:pPr marL="971550" lvl="1" indent="-514350">
              <a:buFont typeface="+mj-lt"/>
              <a:buAutoNum type="romanLcPeriod"/>
            </a:pPr>
            <a:r>
              <a:rPr lang="en-US" sz="2000" i="1" dirty="0">
                <a:solidFill>
                  <a:srgbClr val="0064F6"/>
                </a:solidFill>
              </a:rPr>
              <a:t>Layout </a:t>
            </a:r>
          </a:p>
          <a:p>
            <a:pPr marL="971550" lvl="1" indent="-514350">
              <a:buFont typeface="+mj-lt"/>
              <a:buAutoNum type="romanLcPeriod"/>
            </a:pPr>
            <a:r>
              <a:rPr lang="en-US" sz="2000" i="1" dirty="0">
                <a:solidFill>
                  <a:srgbClr val="0064F6"/>
                </a:solidFill>
              </a:rPr>
              <a:t>Animation of knitting process on </a:t>
            </a:r>
            <a:r>
              <a:rPr lang="en-US" sz="2000" i="1" dirty="0" smtClean="0">
                <a:solidFill>
                  <a:srgbClr val="0064F6"/>
                </a:solidFill>
              </a:rPr>
              <a:t>the machine</a:t>
            </a:r>
            <a:endParaRPr lang="en-US" sz="2000" i="1" dirty="0">
              <a:solidFill>
                <a:srgbClr val="0064F6"/>
              </a:solidFill>
            </a:endParaRPr>
          </a:p>
          <a:p>
            <a:pPr marL="971550" lvl="1" indent="-514350">
              <a:buFont typeface="+mj-lt"/>
              <a:buAutoNum type="romanLcPeriod"/>
            </a:pPr>
            <a:r>
              <a:rPr lang="en-US" sz="2000" i="1" dirty="0">
                <a:solidFill>
                  <a:srgbClr val="0064F6"/>
                </a:solidFill>
              </a:rPr>
              <a:t>Basic </a:t>
            </a:r>
            <a:r>
              <a:rPr lang="en-US" sz="2000" i="1" dirty="0" smtClean="0">
                <a:solidFill>
                  <a:srgbClr val="0064F6"/>
                </a:solidFill>
              </a:rPr>
              <a:t>mechanisms</a:t>
            </a:r>
            <a:endParaRPr lang="en-US" sz="2000" i="1" dirty="0">
              <a:solidFill>
                <a:srgbClr val="0064F6"/>
              </a:solidFill>
            </a:endParaRPr>
          </a:p>
          <a:p>
            <a:pPr marL="0" lvl="1"/>
            <a:r>
              <a:rPr lang="en-US" sz="2000" i="1" dirty="0" smtClean="0">
                <a:solidFill>
                  <a:srgbClr val="0064F6"/>
                </a:solidFill>
                <a:ea typeface="SimSun" panose="02010600030101010101" pitchFamily="2" charset="-122"/>
                <a:cs typeface="Arial" pitchFamily="34" charset="0"/>
              </a:rPr>
              <a:t>4.    Productivity </a:t>
            </a:r>
            <a:r>
              <a:rPr lang="en-US" sz="2000" i="1" dirty="0">
                <a:solidFill>
                  <a:srgbClr val="0064F6"/>
                </a:solidFill>
                <a:ea typeface="SimSun" panose="02010600030101010101" pitchFamily="2" charset="-122"/>
                <a:cs typeface="Arial" pitchFamily="34" charset="0"/>
              </a:rPr>
              <a:t>of circular knitting machines</a:t>
            </a:r>
            <a:endParaRPr lang="bg-BG" sz="2000" i="1" dirty="0">
              <a:solidFill>
                <a:srgbClr val="0064F6"/>
              </a:solidFill>
              <a:ea typeface="SimSun" panose="02010600030101010101" pitchFamily="2" charset="-122"/>
              <a:cs typeface="Arial" pitchFamily="34" charset="0"/>
            </a:endParaRPr>
          </a:p>
          <a:p>
            <a:pPr marL="800100" lvl="1" indent="-342900">
              <a:buFont typeface="Wingdings" pitchFamily="2" charset="2"/>
              <a:buChar char="Ø"/>
            </a:pPr>
            <a:endParaRPr lang="bg-BG" sz="2000" i="1" dirty="0" smtClean="0">
              <a:solidFill>
                <a:srgbClr val="0064F6"/>
              </a:solidFill>
            </a:endParaRPr>
          </a:p>
        </p:txBody>
      </p:sp>
      <p:pic>
        <p:nvPicPr>
          <p:cNvPr id="16" name="Picture 5" descr="jesey-part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372600" y="3641310"/>
            <a:ext cx="2514600" cy="2097142"/>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7" name="Group 2"/>
          <p:cNvGrpSpPr>
            <a:grpSpLocks/>
          </p:cNvGrpSpPr>
          <p:nvPr/>
        </p:nvGrpSpPr>
        <p:grpSpPr bwMode="auto">
          <a:xfrm>
            <a:off x="7064289" y="3886125"/>
            <a:ext cx="2119808" cy="1981460"/>
            <a:chOff x="476" y="300"/>
            <a:chExt cx="3719" cy="3765"/>
          </a:xfrm>
        </p:grpSpPr>
        <p:sp>
          <p:nvSpPr>
            <p:cNvPr id="18" name="Freeform 3"/>
            <p:cNvSpPr>
              <a:spLocks/>
            </p:cNvSpPr>
            <p:nvPr/>
          </p:nvSpPr>
          <p:spPr bwMode="auto">
            <a:xfrm>
              <a:off x="1020" y="2432"/>
              <a:ext cx="181" cy="271"/>
            </a:xfrm>
            <a:custGeom>
              <a:avLst/>
              <a:gdLst>
                <a:gd name="T0" fmla="*/ 0 w 182"/>
                <a:gd name="T1" fmla="*/ 45 h 272"/>
                <a:gd name="T2" fmla="*/ 45 w 182"/>
                <a:gd name="T3" fmla="*/ 224 h 272"/>
                <a:gd name="T4" fmla="*/ 179 w 182"/>
                <a:gd name="T5" fmla="*/ 269 h 272"/>
                <a:gd name="T6" fmla="*/ 179 w 182"/>
                <a:gd name="T7" fmla="*/ 45 h 272"/>
                <a:gd name="T8" fmla="*/ 45 w 182"/>
                <a:gd name="T9" fmla="*/ 0 h 272"/>
                <a:gd name="T10" fmla="*/ 45 w 182"/>
                <a:gd name="T11" fmla="*/ 91 h 272"/>
                <a:gd name="T12" fmla="*/ 0 w 182"/>
                <a:gd name="T13" fmla="*/ 45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72">
                  <a:moveTo>
                    <a:pt x="0" y="45"/>
                  </a:moveTo>
                  <a:lnTo>
                    <a:pt x="45" y="227"/>
                  </a:lnTo>
                  <a:lnTo>
                    <a:pt x="182" y="272"/>
                  </a:lnTo>
                  <a:lnTo>
                    <a:pt x="182" y="45"/>
                  </a:lnTo>
                  <a:lnTo>
                    <a:pt x="45" y="0"/>
                  </a:lnTo>
                  <a:lnTo>
                    <a:pt x="45" y="91"/>
                  </a:lnTo>
                  <a:lnTo>
                    <a:pt x="0"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4"/>
            <p:cNvSpPr>
              <a:spLocks/>
            </p:cNvSpPr>
            <p:nvPr/>
          </p:nvSpPr>
          <p:spPr bwMode="auto">
            <a:xfrm>
              <a:off x="2744" y="2932"/>
              <a:ext cx="136" cy="453"/>
            </a:xfrm>
            <a:custGeom>
              <a:avLst/>
              <a:gdLst>
                <a:gd name="T0" fmla="*/ 0 w 181"/>
                <a:gd name="T1" fmla="*/ 0 h 408"/>
                <a:gd name="T2" fmla="*/ 77 w 181"/>
                <a:gd name="T3" fmla="*/ 123 h 408"/>
                <a:gd name="T4" fmla="*/ 77 w 181"/>
                <a:gd name="T5" fmla="*/ 558 h 408"/>
                <a:gd name="T6" fmla="*/ 0 w 181"/>
                <a:gd name="T7" fmla="*/ 496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
            <p:cNvSpPr>
              <a:spLocks/>
            </p:cNvSpPr>
            <p:nvPr/>
          </p:nvSpPr>
          <p:spPr bwMode="auto">
            <a:xfrm>
              <a:off x="1338" y="1888"/>
              <a:ext cx="453" cy="408"/>
            </a:xfrm>
            <a:custGeom>
              <a:avLst/>
              <a:gdLst>
                <a:gd name="T0" fmla="*/ 0 w 453"/>
                <a:gd name="T1" fmla="*/ 0 h 408"/>
                <a:gd name="T2" fmla="*/ 453 w 453"/>
                <a:gd name="T3" fmla="*/ 181 h 408"/>
                <a:gd name="T4" fmla="*/ 362 w 453"/>
                <a:gd name="T5" fmla="*/ 227 h 408"/>
                <a:gd name="T6" fmla="*/ 90 w 453"/>
                <a:gd name="T7" fmla="*/ 408 h 408"/>
                <a:gd name="T8" fmla="*/ 45 w 453"/>
                <a:gd name="T9" fmla="*/ 363 h 408"/>
                <a:gd name="T10" fmla="*/ 0 w 453"/>
                <a:gd name="T11" fmla="*/ 317 h 408"/>
                <a:gd name="T12" fmla="*/ 0 w 453"/>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408">
                  <a:moveTo>
                    <a:pt x="0" y="0"/>
                  </a:moveTo>
                  <a:lnTo>
                    <a:pt x="453" y="181"/>
                  </a:lnTo>
                  <a:lnTo>
                    <a:pt x="362" y="227"/>
                  </a:lnTo>
                  <a:lnTo>
                    <a:pt x="90" y="408"/>
                  </a:lnTo>
                  <a:lnTo>
                    <a:pt x="45" y="363"/>
                  </a:lnTo>
                  <a:lnTo>
                    <a:pt x="0" y="317"/>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6"/>
            <p:cNvSpPr>
              <a:spLocks/>
            </p:cNvSpPr>
            <p:nvPr/>
          </p:nvSpPr>
          <p:spPr bwMode="auto">
            <a:xfrm>
              <a:off x="612" y="2251"/>
              <a:ext cx="453" cy="408"/>
            </a:xfrm>
            <a:custGeom>
              <a:avLst/>
              <a:gdLst>
                <a:gd name="T0" fmla="*/ 0 w 453"/>
                <a:gd name="T1" fmla="*/ 0 h 408"/>
                <a:gd name="T2" fmla="*/ 453 w 453"/>
                <a:gd name="T3" fmla="*/ 181 h 408"/>
                <a:gd name="T4" fmla="*/ 362 w 453"/>
                <a:gd name="T5" fmla="*/ 227 h 408"/>
                <a:gd name="T6" fmla="*/ 90 w 453"/>
                <a:gd name="T7" fmla="*/ 408 h 408"/>
                <a:gd name="T8" fmla="*/ 45 w 453"/>
                <a:gd name="T9" fmla="*/ 363 h 408"/>
                <a:gd name="T10" fmla="*/ 0 w 453"/>
                <a:gd name="T11" fmla="*/ 317 h 408"/>
                <a:gd name="T12" fmla="*/ 0 w 453"/>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408">
                  <a:moveTo>
                    <a:pt x="0" y="0"/>
                  </a:moveTo>
                  <a:lnTo>
                    <a:pt x="453" y="181"/>
                  </a:lnTo>
                  <a:lnTo>
                    <a:pt x="362" y="227"/>
                  </a:lnTo>
                  <a:lnTo>
                    <a:pt x="90" y="408"/>
                  </a:lnTo>
                  <a:lnTo>
                    <a:pt x="45" y="363"/>
                  </a:lnTo>
                  <a:lnTo>
                    <a:pt x="0" y="317"/>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7"/>
            <p:cNvSpPr>
              <a:spLocks/>
            </p:cNvSpPr>
            <p:nvPr/>
          </p:nvSpPr>
          <p:spPr bwMode="auto">
            <a:xfrm>
              <a:off x="1746" y="2070"/>
              <a:ext cx="181" cy="271"/>
            </a:xfrm>
            <a:custGeom>
              <a:avLst/>
              <a:gdLst>
                <a:gd name="T0" fmla="*/ 0 w 182"/>
                <a:gd name="T1" fmla="*/ 45 h 272"/>
                <a:gd name="T2" fmla="*/ 45 w 182"/>
                <a:gd name="T3" fmla="*/ 224 h 272"/>
                <a:gd name="T4" fmla="*/ 179 w 182"/>
                <a:gd name="T5" fmla="*/ 269 h 272"/>
                <a:gd name="T6" fmla="*/ 179 w 182"/>
                <a:gd name="T7" fmla="*/ 45 h 272"/>
                <a:gd name="T8" fmla="*/ 45 w 182"/>
                <a:gd name="T9" fmla="*/ 0 h 272"/>
                <a:gd name="T10" fmla="*/ 45 w 182"/>
                <a:gd name="T11" fmla="*/ 91 h 272"/>
                <a:gd name="T12" fmla="*/ 0 w 182"/>
                <a:gd name="T13" fmla="*/ 45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72">
                  <a:moveTo>
                    <a:pt x="0" y="45"/>
                  </a:moveTo>
                  <a:lnTo>
                    <a:pt x="45" y="227"/>
                  </a:lnTo>
                  <a:lnTo>
                    <a:pt x="182" y="272"/>
                  </a:lnTo>
                  <a:lnTo>
                    <a:pt x="182" y="45"/>
                  </a:lnTo>
                  <a:lnTo>
                    <a:pt x="45" y="0"/>
                  </a:lnTo>
                  <a:lnTo>
                    <a:pt x="45" y="91"/>
                  </a:lnTo>
                  <a:lnTo>
                    <a:pt x="0"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8"/>
            <p:cNvSpPr>
              <a:spLocks/>
            </p:cNvSpPr>
            <p:nvPr/>
          </p:nvSpPr>
          <p:spPr bwMode="auto">
            <a:xfrm>
              <a:off x="2789" y="2432"/>
              <a:ext cx="453" cy="408"/>
            </a:xfrm>
            <a:custGeom>
              <a:avLst/>
              <a:gdLst>
                <a:gd name="T0" fmla="*/ 0 w 453"/>
                <a:gd name="T1" fmla="*/ 0 h 408"/>
                <a:gd name="T2" fmla="*/ 453 w 453"/>
                <a:gd name="T3" fmla="*/ 181 h 408"/>
                <a:gd name="T4" fmla="*/ 362 w 453"/>
                <a:gd name="T5" fmla="*/ 227 h 408"/>
                <a:gd name="T6" fmla="*/ 90 w 453"/>
                <a:gd name="T7" fmla="*/ 408 h 408"/>
                <a:gd name="T8" fmla="*/ 45 w 453"/>
                <a:gd name="T9" fmla="*/ 363 h 408"/>
                <a:gd name="T10" fmla="*/ 0 w 453"/>
                <a:gd name="T11" fmla="*/ 317 h 408"/>
                <a:gd name="T12" fmla="*/ 0 w 453"/>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408">
                  <a:moveTo>
                    <a:pt x="0" y="0"/>
                  </a:moveTo>
                  <a:lnTo>
                    <a:pt x="453" y="181"/>
                  </a:lnTo>
                  <a:lnTo>
                    <a:pt x="362" y="227"/>
                  </a:lnTo>
                  <a:lnTo>
                    <a:pt x="90" y="408"/>
                  </a:lnTo>
                  <a:lnTo>
                    <a:pt x="45" y="363"/>
                  </a:lnTo>
                  <a:lnTo>
                    <a:pt x="0" y="317"/>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
            <p:cNvSpPr>
              <a:spLocks/>
            </p:cNvSpPr>
            <p:nvPr/>
          </p:nvSpPr>
          <p:spPr bwMode="auto">
            <a:xfrm>
              <a:off x="3198" y="2614"/>
              <a:ext cx="181" cy="317"/>
            </a:xfrm>
            <a:custGeom>
              <a:avLst/>
              <a:gdLst>
                <a:gd name="T0" fmla="*/ 0 w 182"/>
                <a:gd name="T1" fmla="*/ 71 h 272"/>
                <a:gd name="T2" fmla="*/ 45 w 182"/>
                <a:gd name="T3" fmla="*/ 360 h 272"/>
                <a:gd name="T4" fmla="*/ 179 w 182"/>
                <a:gd name="T5" fmla="*/ 430 h 272"/>
                <a:gd name="T6" fmla="*/ 179 w 182"/>
                <a:gd name="T7" fmla="*/ 71 h 272"/>
                <a:gd name="T8" fmla="*/ 45 w 182"/>
                <a:gd name="T9" fmla="*/ 0 h 272"/>
                <a:gd name="T10" fmla="*/ 45 w 182"/>
                <a:gd name="T11" fmla="*/ 145 h 272"/>
                <a:gd name="T12" fmla="*/ 0 w 182"/>
                <a:gd name="T13" fmla="*/ 71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72">
                  <a:moveTo>
                    <a:pt x="0" y="45"/>
                  </a:moveTo>
                  <a:lnTo>
                    <a:pt x="45" y="227"/>
                  </a:lnTo>
                  <a:lnTo>
                    <a:pt x="182" y="272"/>
                  </a:lnTo>
                  <a:lnTo>
                    <a:pt x="182" y="45"/>
                  </a:lnTo>
                  <a:lnTo>
                    <a:pt x="45" y="0"/>
                  </a:lnTo>
                  <a:lnTo>
                    <a:pt x="45" y="91"/>
                  </a:lnTo>
                  <a:lnTo>
                    <a:pt x="0"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10"/>
            <p:cNvSpPr>
              <a:spLocks/>
            </p:cNvSpPr>
            <p:nvPr/>
          </p:nvSpPr>
          <p:spPr bwMode="auto">
            <a:xfrm>
              <a:off x="2472" y="3022"/>
              <a:ext cx="181" cy="272"/>
            </a:xfrm>
            <a:custGeom>
              <a:avLst/>
              <a:gdLst>
                <a:gd name="T0" fmla="*/ 0 w 182"/>
                <a:gd name="T1" fmla="*/ 45 h 272"/>
                <a:gd name="T2" fmla="*/ 45 w 182"/>
                <a:gd name="T3" fmla="*/ 227 h 272"/>
                <a:gd name="T4" fmla="*/ 179 w 182"/>
                <a:gd name="T5" fmla="*/ 272 h 272"/>
                <a:gd name="T6" fmla="*/ 179 w 182"/>
                <a:gd name="T7" fmla="*/ 45 h 272"/>
                <a:gd name="T8" fmla="*/ 45 w 182"/>
                <a:gd name="T9" fmla="*/ 0 h 272"/>
                <a:gd name="T10" fmla="*/ 45 w 182"/>
                <a:gd name="T11" fmla="*/ 91 h 272"/>
                <a:gd name="T12" fmla="*/ 0 w 182"/>
                <a:gd name="T13" fmla="*/ 45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72">
                  <a:moveTo>
                    <a:pt x="0" y="45"/>
                  </a:moveTo>
                  <a:lnTo>
                    <a:pt x="45" y="227"/>
                  </a:lnTo>
                  <a:lnTo>
                    <a:pt x="182" y="272"/>
                  </a:lnTo>
                  <a:lnTo>
                    <a:pt x="182" y="45"/>
                  </a:lnTo>
                  <a:lnTo>
                    <a:pt x="45" y="0"/>
                  </a:lnTo>
                  <a:lnTo>
                    <a:pt x="45" y="91"/>
                  </a:lnTo>
                  <a:lnTo>
                    <a:pt x="0"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11"/>
            <p:cNvSpPr>
              <a:spLocks/>
            </p:cNvSpPr>
            <p:nvPr/>
          </p:nvSpPr>
          <p:spPr bwMode="auto">
            <a:xfrm>
              <a:off x="2064" y="2840"/>
              <a:ext cx="453" cy="408"/>
            </a:xfrm>
            <a:custGeom>
              <a:avLst/>
              <a:gdLst>
                <a:gd name="T0" fmla="*/ 0 w 453"/>
                <a:gd name="T1" fmla="*/ 0 h 408"/>
                <a:gd name="T2" fmla="*/ 453 w 453"/>
                <a:gd name="T3" fmla="*/ 181 h 408"/>
                <a:gd name="T4" fmla="*/ 362 w 453"/>
                <a:gd name="T5" fmla="*/ 227 h 408"/>
                <a:gd name="T6" fmla="*/ 90 w 453"/>
                <a:gd name="T7" fmla="*/ 408 h 408"/>
                <a:gd name="T8" fmla="*/ 45 w 453"/>
                <a:gd name="T9" fmla="*/ 363 h 408"/>
                <a:gd name="T10" fmla="*/ 0 w 453"/>
                <a:gd name="T11" fmla="*/ 317 h 408"/>
                <a:gd name="T12" fmla="*/ 0 w 453"/>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408">
                  <a:moveTo>
                    <a:pt x="0" y="0"/>
                  </a:moveTo>
                  <a:lnTo>
                    <a:pt x="453" y="181"/>
                  </a:lnTo>
                  <a:lnTo>
                    <a:pt x="362" y="227"/>
                  </a:lnTo>
                  <a:lnTo>
                    <a:pt x="90" y="408"/>
                  </a:lnTo>
                  <a:lnTo>
                    <a:pt x="45" y="363"/>
                  </a:lnTo>
                  <a:lnTo>
                    <a:pt x="0" y="317"/>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12"/>
            <p:cNvSpPr>
              <a:spLocks/>
            </p:cNvSpPr>
            <p:nvPr/>
          </p:nvSpPr>
          <p:spPr bwMode="auto">
            <a:xfrm>
              <a:off x="1292" y="2387"/>
              <a:ext cx="137" cy="453"/>
            </a:xfrm>
            <a:custGeom>
              <a:avLst/>
              <a:gdLst>
                <a:gd name="T0" fmla="*/ 0 w 181"/>
                <a:gd name="T1" fmla="*/ 0 h 408"/>
                <a:gd name="T2" fmla="*/ 79 w 181"/>
                <a:gd name="T3" fmla="*/ 123 h 408"/>
                <a:gd name="T4" fmla="*/ 79 w 181"/>
                <a:gd name="T5" fmla="*/ 558 h 408"/>
                <a:gd name="T6" fmla="*/ 0 w 181"/>
                <a:gd name="T7" fmla="*/ 496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13"/>
            <p:cNvSpPr>
              <a:spLocks/>
            </p:cNvSpPr>
            <p:nvPr/>
          </p:nvSpPr>
          <p:spPr bwMode="auto">
            <a:xfrm>
              <a:off x="612" y="2796"/>
              <a:ext cx="136" cy="408"/>
            </a:xfrm>
            <a:custGeom>
              <a:avLst/>
              <a:gdLst>
                <a:gd name="T0" fmla="*/ 0 w 181"/>
                <a:gd name="T1" fmla="*/ 0 h 408"/>
                <a:gd name="T2" fmla="*/ 77 w 181"/>
                <a:gd name="T3" fmla="*/ 90 h 408"/>
                <a:gd name="T4" fmla="*/ 77 w 181"/>
                <a:gd name="T5" fmla="*/ 408 h 408"/>
                <a:gd name="T6" fmla="*/ 0 w 181"/>
                <a:gd name="T7" fmla="*/ 363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4"/>
            <p:cNvSpPr>
              <a:spLocks/>
            </p:cNvSpPr>
            <p:nvPr/>
          </p:nvSpPr>
          <p:spPr bwMode="auto">
            <a:xfrm>
              <a:off x="2064" y="3385"/>
              <a:ext cx="136" cy="408"/>
            </a:xfrm>
            <a:custGeom>
              <a:avLst/>
              <a:gdLst>
                <a:gd name="T0" fmla="*/ 0 w 181"/>
                <a:gd name="T1" fmla="*/ 0 h 408"/>
                <a:gd name="T2" fmla="*/ 77 w 181"/>
                <a:gd name="T3" fmla="*/ 90 h 408"/>
                <a:gd name="T4" fmla="*/ 77 w 181"/>
                <a:gd name="T5" fmla="*/ 408 h 408"/>
                <a:gd name="T6" fmla="*/ 0 w 181"/>
                <a:gd name="T7" fmla="*/ 363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 name="Group 15"/>
            <p:cNvGrpSpPr>
              <a:grpSpLocks/>
            </p:cNvGrpSpPr>
            <p:nvPr/>
          </p:nvGrpSpPr>
          <p:grpSpPr bwMode="auto">
            <a:xfrm rot="1235742">
              <a:off x="736" y="2938"/>
              <a:ext cx="610" cy="183"/>
              <a:chOff x="1069" y="2963"/>
              <a:chExt cx="701" cy="297"/>
            </a:xfrm>
          </p:grpSpPr>
          <p:sp>
            <p:nvSpPr>
              <p:cNvPr id="89" name="Freeform 16"/>
              <p:cNvSpPr>
                <a:spLocks/>
              </p:cNvSpPr>
              <p:nvPr/>
            </p:nvSpPr>
            <p:spPr bwMode="auto">
              <a:xfrm rot="2269680">
                <a:off x="1069" y="2963"/>
                <a:ext cx="701" cy="243"/>
              </a:xfrm>
              <a:custGeom>
                <a:avLst/>
                <a:gdLst>
                  <a:gd name="T0" fmla="*/ 213 w 1013"/>
                  <a:gd name="T1" fmla="*/ 16 h 892"/>
                  <a:gd name="T2" fmla="*/ 289 w 1013"/>
                  <a:gd name="T3" fmla="*/ 18 h 892"/>
                  <a:gd name="T4" fmla="*/ 334 w 1013"/>
                  <a:gd name="T5" fmla="*/ 14 h 892"/>
                  <a:gd name="T6" fmla="*/ 303 w 1013"/>
                  <a:gd name="T7" fmla="*/ 10 h 892"/>
                  <a:gd name="T8" fmla="*/ 138 w 1013"/>
                  <a:gd name="T9" fmla="*/ 1 h 892"/>
                  <a:gd name="T10" fmla="*/ 18 w 1013"/>
                  <a:gd name="T11" fmla="*/ 2 h 892"/>
                  <a:gd name="T12" fmla="*/ 33 w 1013"/>
                  <a:gd name="T13" fmla="*/ 6 h 892"/>
                  <a:gd name="T14" fmla="*/ 213 w 1013"/>
                  <a:gd name="T15" fmla="*/ 16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Freeform 17"/>
              <p:cNvSpPr>
                <a:spLocks/>
              </p:cNvSpPr>
              <p:nvPr/>
            </p:nvSpPr>
            <p:spPr bwMode="auto">
              <a:xfrm rot="1689968">
                <a:off x="1199" y="2987"/>
                <a:ext cx="560" cy="273"/>
              </a:xfrm>
              <a:custGeom>
                <a:avLst/>
                <a:gdLst>
                  <a:gd name="T0" fmla="*/ 108 w 1013"/>
                  <a:gd name="T1" fmla="*/ 23 h 892"/>
                  <a:gd name="T2" fmla="*/ 147 w 1013"/>
                  <a:gd name="T3" fmla="*/ 25 h 892"/>
                  <a:gd name="T4" fmla="*/ 170 w 1013"/>
                  <a:gd name="T5" fmla="*/ 20 h 892"/>
                  <a:gd name="T6" fmla="*/ 155 w 1013"/>
                  <a:gd name="T7" fmla="*/ 13 h 892"/>
                  <a:gd name="T8" fmla="*/ 70 w 1013"/>
                  <a:gd name="T9" fmla="*/ 2 h 892"/>
                  <a:gd name="T10" fmla="*/ 9 w 1013"/>
                  <a:gd name="T11" fmla="*/ 3 h 892"/>
                  <a:gd name="T12" fmla="*/ 17 w 1013"/>
                  <a:gd name="T13" fmla="*/ 8 h 892"/>
                  <a:gd name="T14" fmla="*/ 108 w 1013"/>
                  <a:gd name="T15" fmla="*/ 23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 name="Group 18"/>
            <p:cNvGrpSpPr>
              <a:grpSpLocks/>
            </p:cNvGrpSpPr>
            <p:nvPr/>
          </p:nvGrpSpPr>
          <p:grpSpPr bwMode="auto">
            <a:xfrm rot="760822">
              <a:off x="2193" y="3525"/>
              <a:ext cx="550" cy="227"/>
              <a:chOff x="1816" y="4012"/>
              <a:chExt cx="655" cy="210"/>
            </a:xfrm>
          </p:grpSpPr>
          <p:sp>
            <p:nvSpPr>
              <p:cNvPr id="87" name="Freeform 19"/>
              <p:cNvSpPr>
                <a:spLocks/>
              </p:cNvSpPr>
              <p:nvPr/>
            </p:nvSpPr>
            <p:spPr bwMode="auto">
              <a:xfrm rot="579038">
                <a:off x="1816" y="4024"/>
                <a:ext cx="655" cy="187"/>
              </a:xfrm>
              <a:custGeom>
                <a:avLst/>
                <a:gdLst>
                  <a:gd name="T0" fmla="*/ 174 w 1013"/>
                  <a:gd name="T1" fmla="*/ 7 h 892"/>
                  <a:gd name="T2" fmla="*/ 235 w 1013"/>
                  <a:gd name="T3" fmla="*/ 8 h 892"/>
                  <a:gd name="T4" fmla="*/ 272 w 1013"/>
                  <a:gd name="T5" fmla="*/ 6 h 892"/>
                  <a:gd name="T6" fmla="*/ 248 w 1013"/>
                  <a:gd name="T7" fmla="*/ 4 h 892"/>
                  <a:gd name="T8" fmla="*/ 113 w 1013"/>
                  <a:gd name="T9" fmla="*/ 1 h 892"/>
                  <a:gd name="T10" fmla="*/ 14 w 1013"/>
                  <a:gd name="T11" fmla="*/ 1 h 892"/>
                  <a:gd name="T12" fmla="*/ 27 w 1013"/>
                  <a:gd name="T13" fmla="*/ 3 h 892"/>
                  <a:gd name="T14" fmla="*/ 174 w 1013"/>
                  <a:gd name="T15" fmla="*/ 7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Freeform 20"/>
              <p:cNvSpPr>
                <a:spLocks/>
              </p:cNvSpPr>
              <p:nvPr/>
            </p:nvSpPr>
            <p:spPr bwMode="auto">
              <a:xfrm rot="-674">
                <a:off x="1944" y="4012"/>
                <a:ext cx="524" cy="210"/>
              </a:xfrm>
              <a:custGeom>
                <a:avLst/>
                <a:gdLst>
                  <a:gd name="T0" fmla="*/ 89 w 1013"/>
                  <a:gd name="T1" fmla="*/ 10 h 892"/>
                  <a:gd name="T2" fmla="*/ 121 w 1013"/>
                  <a:gd name="T3" fmla="*/ 11 h 892"/>
                  <a:gd name="T4" fmla="*/ 139 w 1013"/>
                  <a:gd name="T5" fmla="*/ 9 h 892"/>
                  <a:gd name="T6" fmla="*/ 127 w 1013"/>
                  <a:gd name="T7" fmla="*/ 6 h 892"/>
                  <a:gd name="T8" fmla="*/ 57 w 1013"/>
                  <a:gd name="T9" fmla="*/ 1 h 892"/>
                  <a:gd name="T10" fmla="*/ 7 w 1013"/>
                  <a:gd name="T11" fmla="*/ 1 h 892"/>
                  <a:gd name="T12" fmla="*/ 13 w 1013"/>
                  <a:gd name="T13" fmla="*/ 4 h 892"/>
                  <a:gd name="T14" fmla="*/ 89 w 1013"/>
                  <a:gd name="T15" fmla="*/ 10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 name="Freeform 21"/>
            <p:cNvSpPr>
              <a:spLocks/>
            </p:cNvSpPr>
            <p:nvPr/>
          </p:nvSpPr>
          <p:spPr bwMode="auto">
            <a:xfrm rot="1021447">
              <a:off x="2835" y="3113"/>
              <a:ext cx="589" cy="149"/>
            </a:xfrm>
            <a:custGeom>
              <a:avLst/>
              <a:gdLst>
                <a:gd name="T0" fmla="*/ 126 w 1013"/>
                <a:gd name="T1" fmla="*/ 4 h 892"/>
                <a:gd name="T2" fmla="*/ 171 w 1013"/>
                <a:gd name="T3" fmla="*/ 4 h 892"/>
                <a:gd name="T4" fmla="*/ 198 w 1013"/>
                <a:gd name="T5" fmla="*/ 3 h 892"/>
                <a:gd name="T6" fmla="*/ 180 w 1013"/>
                <a:gd name="T7" fmla="*/ 2 h 892"/>
                <a:gd name="T8" fmla="*/ 82 w 1013"/>
                <a:gd name="T9" fmla="*/ 0 h 892"/>
                <a:gd name="T10" fmla="*/ 10 w 1013"/>
                <a:gd name="T11" fmla="*/ 1 h 892"/>
                <a:gd name="T12" fmla="*/ 19 w 1013"/>
                <a:gd name="T13" fmla="*/ 1 h 892"/>
                <a:gd name="T14" fmla="*/ 126 w 1013"/>
                <a:gd name="T15" fmla="*/ 4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22"/>
            <p:cNvSpPr>
              <a:spLocks/>
            </p:cNvSpPr>
            <p:nvPr/>
          </p:nvSpPr>
          <p:spPr bwMode="auto">
            <a:xfrm rot="2977274">
              <a:off x="3073" y="3099"/>
              <a:ext cx="471" cy="167"/>
            </a:xfrm>
            <a:custGeom>
              <a:avLst/>
              <a:gdLst>
                <a:gd name="T0" fmla="*/ 65 w 1013"/>
                <a:gd name="T1" fmla="*/ 5 h 892"/>
                <a:gd name="T2" fmla="*/ 87 w 1013"/>
                <a:gd name="T3" fmla="*/ 6 h 892"/>
                <a:gd name="T4" fmla="*/ 101 w 1013"/>
                <a:gd name="T5" fmla="*/ 4 h 892"/>
                <a:gd name="T6" fmla="*/ 92 w 1013"/>
                <a:gd name="T7" fmla="*/ 3 h 892"/>
                <a:gd name="T8" fmla="*/ 42 w 1013"/>
                <a:gd name="T9" fmla="*/ 0 h 892"/>
                <a:gd name="T10" fmla="*/ 6 w 1013"/>
                <a:gd name="T11" fmla="*/ 1 h 892"/>
                <a:gd name="T12" fmla="*/ 10 w 1013"/>
                <a:gd name="T13" fmla="*/ 2 h 892"/>
                <a:gd name="T14" fmla="*/ 65 w 1013"/>
                <a:gd name="T15" fmla="*/ 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23"/>
            <p:cNvSpPr>
              <a:spLocks/>
            </p:cNvSpPr>
            <p:nvPr/>
          </p:nvSpPr>
          <p:spPr bwMode="auto">
            <a:xfrm>
              <a:off x="2744" y="3249"/>
              <a:ext cx="635" cy="499"/>
            </a:xfrm>
            <a:custGeom>
              <a:avLst/>
              <a:gdLst>
                <a:gd name="T0" fmla="*/ 221 w 681"/>
                <a:gd name="T1" fmla="*/ 0 h 453"/>
                <a:gd name="T2" fmla="*/ 552 w 681"/>
                <a:gd name="T3" fmla="*/ 182 h 453"/>
                <a:gd name="T4" fmla="*/ 552 w 681"/>
                <a:gd name="T5" fmla="*/ 606 h 453"/>
                <a:gd name="T6" fmla="*/ 0 w 681"/>
                <a:gd name="T7" fmla="*/ 302 h 453"/>
                <a:gd name="T8" fmla="*/ 0 w 681"/>
                <a:gd name="T9" fmla="*/ 61 h 453"/>
                <a:gd name="T10" fmla="*/ 221 w 681"/>
                <a:gd name="T11" fmla="*/ 182 h 453"/>
                <a:gd name="T12" fmla="*/ 221 w 681"/>
                <a:gd name="T13" fmla="*/ 0 h 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 h="453">
                  <a:moveTo>
                    <a:pt x="272" y="0"/>
                  </a:moveTo>
                  <a:lnTo>
                    <a:pt x="681" y="136"/>
                  </a:lnTo>
                  <a:lnTo>
                    <a:pt x="681" y="453"/>
                  </a:lnTo>
                  <a:lnTo>
                    <a:pt x="0" y="226"/>
                  </a:lnTo>
                  <a:lnTo>
                    <a:pt x="0" y="45"/>
                  </a:lnTo>
                  <a:lnTo>
                    <a:pt x="272" y="136"/>
                  </a:lnTo>
                  <a:lnTo>
                    <a:pt x="272"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24"/>
            <p:cNvSpPr>
              <a:spLocks/>
            </p:cNvSpPr>
            <p:nvPr/>
          </p:nvSpPr>
          <p:spPr bwMode="auto">
            <a:xfrm>
              <a:off x="1247" y="2704"/>
              <a:ext cx="680" cy="499"/>
            </a:xfrm>
            <a:custGeom>
              <a:avLst/>
              <a:gdLst>
                <a:gd name="T0" fmla="*/ 272 w 681"/>
                <a:gd name="T1" fmla="*/ 0 h 453"/>
                <a:gd name="T2" fmla="*/ 678 w 681"/>
                <a:gd name="T3" fmla="*/ 182 h 453"/>
                <a:gd name="T4" fmla="*/ 678 w 681"/>
                <a:gd name="T5" fmla="*/ 606 h 453"/>
                <a:gd name="T6" fmla="*/ 0 w 681"/>
                <a:gd name="T7" fmla="*/ 302 h 453"/>
                <a:gd name="T8" fmla="*/ 0 w 681"/>
                <a:gd name="T9" fmla="*/ 61 h 453"/>
                <a:gd name="T10" fmla="*/ 272 w 681"/>
                <a:gd name="T11" fmla="*/ 182 h 453"/>
                <a:gd name="T12" fmla="*/ 272 w 681"/>
                <a:gd name="T13" fmla="*/ 0 h 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 h="453">
                  <a:moveTo>
                    <a:pt x="272" y="0"/>
                  </a:moveTo>
                  <a:lnTo>
                    <a:pt x="681" y="136"/>
                  </a:lnTo>
                  <a:lnTo>
                    <a:pt x="681" y="453"/>
                  </a:lnTo>
                  <a:lnTo>
                    <a:pt x="0" y="226"/>
                  </a:lnTo>
                  <a:lnTo>
                    <a:pt x="0" y="45"/>
                  </a:lnTo>
                  <a:lnTo>
                    <a:pt x="272" y="136"/>
                  </a:lnTo>
                  <a:lnTo>
                    <a:pt x="272"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25"/>
            <p:cNvSpPr>
              <a:spLocks/>
            </p:cNvSpPr>
            <p:nvPr/>
          </p:nvSpPr>
          <p:spPr bwMode="auto">
            <a:xfrm>
              <a:off x="1927" y="2840"/>
              <a:ext cx="136" cy="363"/>
            </a:xfrm>
            <a:custGeom>
              <a:avLst/>
              <a:gdLst>
                <a:gd name="T0" fmla="*/ 20 w 181"/>
                <a:gd name="T1" fmla="*/ 23 h 454"/>
                <a:gd name="T2" fmla="*/ 77 w 181"/>
                <a:gd name="T3" fmla="*/ 46 h 454"/>
                <a:gd name="T4" fmla="*/ 77 w 181"/>
                <a:gd name="T5" fmla="*/ 232 h 454"/>
                <a:gd name="T6" fmla="*/ 0 w 181"/>
                <a:gd name="T7" fmla="*/ 209 h 454"/>
                <a:gd name="T8" fmla="*/ 0 w 181"/>
                <a:gd name="T9" fmla="*/ 0 h 454"/>
                <a:gd name="T10" fmla="*/ 20 w 181"/>
                <a:gd name="T11" fmla="*/ 23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454">
                  <a:moveTo>
                    <a:pt x="45" y="45"/>
                  </a:moveTo>
                  <a:lnTo>
                    <a:pt x="181" y="91"/>
                  </a:lnTo>
                  <a:lnTo>
                    <a:pt x="181" y="454"/>
                  </a:lnTo>
                  <a:lnTo>
                    <a:pt x="0" y="408"/>
                  </a:lnTo>
                  <a:lnTo>
                    <a:pt x="0" y="0"/>
                  </a:lnTo>
                  <a:lnTo>
                    <a:pt x="45"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6"/>
            <p:cNvSpPr>
              <a:spLocks/>
            </p:cNvSpPr>
            <p:nvPr/>
          </p:nvSpPr>
          <p:spPr bwMode="auto">
            <a:xfrm>
              <a:off x="476" y="2205"/>
              <a:ext cx="136" cy="363"/>
            </a:xfrm>
            <a:custGeom>
              <a:avLst/>
              <a:gdLst>
                <a:gd name="T0" fmla="*/ 20 w 181"/>
                <a:gd name="T1" fmla="*/ 23 h 454"/>
                <a:gd name="T2" fmla="*/ 77 w 181"/>
                <a:gd name="T3" fmla="*/ 46 h 454"/>
                <a:gd name="T4" fmla="*/ 77 w 181"/>
                <a:gd name="T5" fmla="*/ 232 h 454"/>
                <a:gd name="T6" fmla="*/ 0 w 181"/>
                <a:gd name="T7" fmla="*/ 209 h 454"/>
                <a:gd name="T8" fmla="*/ 0 w 181"/>
                <a:gd name="T9" fmla="*/ 0 h 454"/>
                <a:gd name="T10" fmla="*/ 20 w 181"/>
                <a:gd name="T11" fmla="*/ 23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454">
                  <a:moveTo>
                    <a:pt x="45" y="45"/>
                  </a:moveTo>
                  <a:lnTo>
                    <a:pt x="181" y="91"/>
                  </a:lnTo>
                  <a:lnTo>
                    <a:pt x="181" y="454"/>
                  </a:lnTo>
                  <a:lnTo>
                    <a:pt x="0" y="408"/>
                  </a:lnTo>
                  <a:lnTo>
                    <a:pt x="0" y="0"/>
                  </a:lnTo>
                  <a:lnTo>
                    <a:pt x="45"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7"/>
            <p:cNvSpPr>
              <a:spLocks/>
            </p:cNvSpPr>
            <p:nvPr/>
          </p:nvSpPr>
          <p:spPr bwMode="auto">
            <a:xfrm>
              <a:off x="476" y="2750"/>
              <a:ext cx="136" cy="408"/>
            </a:xfrm>
            <a:custGeom>
              <a:avLst/>
              <a:gdLst>
                <a:gd name="T0" fmla="*/ 0 w 181"/>
                <a:gd name="T1" fmla="*/ 0 h 408"/>
                <a:gd name="T2" fmla="*/ 77 w 181"/>
                <a:gd name="T3" fmla="*/ 90 h 408"/>
                <a:gd name="T4" fmla="*/ 77 w 181"/>
                <a:gd name="T5" fmla="*/ 408 h 408"/>
                <a:gd name="T6" fmla="*/ 0 w 181"/>
                <a:gd name="T7" fmla="*/ 363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8"/>
            <p:cNvSpPr>
              <a:spLocks/>
            </p:cNvSpPr>
            <p:nvPr/>
          </p:nvSpPr>
          <p:spPr bwMode="auto">
            <a:xfrm>
              <a:off x="476" y="2069"/>
              <a:ext cx="816" cy="499"/>
            </a:xfrm>
            <a:custGeom>
              <a:avLst/>
              <a:gdLst>
                <a:gd name="T0" fmla="*/ 0 w 862"/>
                <a:gd name="T1" fmla="*/ 0 h 544"/>
                <a:gd name="T2" fmla="*/ 731 w 862"/>
                <a:gd name="T3" fmla="*/ 280 h 544"/>
                <a:gd name="T4" fmla="*/ 731 w 862"/>
                <a:gd name="T5" fmla="*/ 420 h 544"/>
                <a:gd name="T6" fmla="*/ 0 w 862"/>
                <a:gd name="T7" fmla="*/ 139 h 544"/>
                <a:gd name="T8" fmla="*/ 0 w 862"/>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44">
                  <a:moveTo>
                    <a:pt x="0" y="0"/>
                  </a:moveTo>
                  <a:lnTo>
                    <a:pt x="862" y="363"/>
                  </a:lnTo>
                  <a:lnTo>
                    <a:pt x="862" y="544"/>
                  </a:lnTo>
                  <a:lnTo>
                    <a:pt x="0" y="181"/>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29"/>
            <p:cNvSpPr>
              <a:spLocks/>
            </p:cNvSpPr>
            <p:nvPr/>
          </p:nvSpPr>
          <p:spPr bwMode="auto">
            <a:xfrm>
              <a:off x="1927" y="2614"/>
              <a:ext cx="816" cy="499"/>
            </a:xfrm>
            <a:custGeom>
              <a:avLst/>
              <a:gdLst>
                <a:gd name="T0" fmla="*/ 0 w 862"/>
                <a:gd name="T1" fmla="*/ 0 h 544"/>
                <a:gd name="T2" fmla="*/ 731 w 862"/>
                <a:gd name="T3" fmla="*/ 280 h 544"/>
                <a:gd name="T4" fmla="*/ 731 w 862"/>
                <a:gd name="T5" fmla="*/ 420 h 544"/>
                <a:gd name="T6" fmla="*/ 0 w 862"/>
                <a:gd name="T7" fmla="*/ 139 h 544"/>
                <a:gd name="T8" fmla="*/ 0 w 862"/>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44">
                  <a:moveTo>
                    <a:pt x="0" y="0"/>
                  </a:moveTo>
                  <a:lnTo>
                    <a:pt x="862" y="363"/>
                  </a:lnTo>
                  <a:lnTo>
                    <a:pt x="862" y="544"/>
                  </a:lnTo>
                  <a:lnTo>
                    <a:pt x="0" y="181"/>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 name="Group 30"/>
            <p:cNvGrpSpPr>
              <a:grpSpLocks/>
            </p:cNvGrpSpPr>
            <p:nvPr/>
          </p:nvGrpSpPr>
          <p:grpSpPr bwMode="auto">
            <a:xfrm rot="893830">
              <a:off x="1474" y="2523"/>
              <a:ext cx="590" cy="184"/>
              <a:chOff x="1069" y="2963"/>
              <a:chExt cx="701" cy="297"/>
            </a:xfrm>
          </p:grpSpPr>
          <p:sp>
            <p:nvSpPr>
              <p:cNvPr id="85" name="Freeform 31"/>
              <p:cNvSpPr>
                <a:spLocks/>
              </p:cNvSpPr>
              <p:nvPr/>
            </p:nvSpPr>
            <p:spPr bwMode="auto">
              <a:xfrm rot="2269680">
                <a:off x="1069" y="2963"/>
                <a:ext cx="701" cy="243"/>
              </a:xfrm>
              <a:custGeom>
                <a:avLst/>
                <a:gdLst>
                  <a:gd name="T0" fmla="*/ 213 w 1013"/>
                  <a:gd name="T1" fmla="*/ 16 h 892"/>
                  <a:gd name="T2" fmla="*/ 289 w 1013"/>
                  <a:gd name="T3" fmla="*/ 18 h 892"/>
                  <a:gd name="T4" fmla="*/ 334 w 1013"/>
                  <a:gd name="T5" fmla="*/ 14 h 892"/>
                  <a:gd name="T6" fmla="*/ 303 w 1013"/>
                  <a:gd name="T7" fmla="*/ 10 h 892"/>
                  <a:gd name="T8" fmla="*/ 138 w 1013"/>
                  <a:gd name="T9" fmla="*/ 1 h 892"/>
                  <a:gd name="T10" fmla="*/ 18 w 1013"/>
                  <a:gd name="T11" fmla="*/ 2 h 892"/>
                  <a:gd name="T12" fmla="*/ 33 w 1013"/>
                  <a:gd name="T13" fmla="*/ 6 h 892"/>
                  <a:gd name="T14" fmla="*/ 213 w 1013"/>
                  <a:gd name="T15" fmla="*/ 16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Freeform 32"/>
              <p:cNvSpPr>
                <a:spLocks/>
              </p:cNvSpPr>
              <p:nvPr/>
            </p:nvSpPr>
            <p:spPr bwMode="auto">
              <a:xfrm rot="1689968">
                <a:off x="1199" y="2987"/>
                <a:ext cx="560" cy="273"/>
              </a:xfrm>
              <a:custGeom>
                <a:avLst/>
                <a:gdLst>
                  <a:gd name="T0" fmla="*/ 108 w 1013"/>
                  <a:gd name="T1" fmla="*/ 23 h 892"/>
                  <a:gd name="T2" fmla="*/ 147 w 1013"/>
                  <a:gd name="T3" fmla="*/ 25 h 892"/>
                  <a:gd name="T4" fmla="*/ 170 w 1013"/>
                  <a:gd name="T5" fmla="*/ 20 h 892"/>
                  <a:gd name="T6" fmla="*/ 155 w 1013"/>
                  <a:gd name="T7" fmla="*/ 13 h 892"/>
                  <a:gd name="T8" fmla="*/ 70 w 1013"/>
                  <a:gd name="T9" fmla="*/ 2 h 892"/>
                  <a:gd name="T10" fmla="*/ 9 w 1013"/>
                  <a:gd name="T11" fmla="*/ 3 h 892"/>
                  <a:gd name="T12" fmla="*/ 17 w 1013"/>
                  <a:gd name="T13" fmla="*/ 8 h 892"/>
                  <a:gd name="T14" fmla="*/ 108 w 1013"/>
                  <a:gd name="T15" fmla="*/ 23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 name="Freeform 33"/>
            <p:cNvSpPr>
              <a:spLocks/>
            </p:cNvSpPr>
            <p:nvPr/>
          </p:nvSpPr>
          <p:spPr bwMode="auto">
            <a:xfrm>
              <a:off x="1247" y="3113"/>
              <a:ext cx="817" cy="453"/>
            </a:xfrm>
            <a:custGeom>
              <a:avLst/>
              <a:gdLst>
                <a:gd name="T0" fmla="*/ 0 w 862"/>
                <a:gd name="T1" fmla="*/ 0 h 544"/>
                <a:gd name="T2" fmla="*/ 734 w 862"/>
                <a:gd name="T3" fmla="*/ 209 h 544"/>
                <a:gd name="T4" fmla="*/ 734 w 862"/>
                <a:gd name="T5" fmla="*/ 314 h 544"/>
                <a:gd name="T6" fmla="*/ 0 w 862"/>
                <a:gd name="T7" fmla="*/ 105 h 544"/>
                <a:gd name="T8" fmla="*/ 0 w 862"/>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44">
                  <a:moveTo>
                    <a:pt x="0" y="0"/>
                  </a:moveTo>
                  <a:lnTo>
                    <a:pt x="862" y="363"/>
                  </a:lnTo>
                  <a:lnTo>
                    <a:pt x="862" y="544"/>
                  </a:lnTo>
                  <a:lnTo>
                    <a:pt x="0" y="181"/>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4"/>
            <p:cNvSpPr>
              <a:spLocks/>
            </p:cNvSpPr>
            <p:nvPr/>
          </p:nvSpPr>
          <p:spPr bwMode="auto">
            <a:xfrm>
              <a:off x="2744" y="3657"/>
              <a:ext cx="680" cy="408"/>
            </a:xfrm>
            <a:custGeom>
              <a:avLst/>
              <a:gdLst>
                <a:gd name="T0" fmla="*/ 0 w 862"/>
                <a:gd name="T1" fmla="*/ 0 h 544"/>
                <a:gd name="T2" fmla="*/ 423 w 862"/>
                <a:gd name="T3" fmla="*/ 153 h 544"/>
                <a:gd name="T4" fmla="*/ 423 w 862"/>
                <a:gd name="T5" fmla="*/ 230 h 544"/>
                <a:gd name="T6" fmla="*/ 0 w 862"/>
                <a:gd name="T7" fmla="*/ 77 h 544"/>
                <a:gd name="T8" fmla="*/ 0 w 862"/>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44">
                  <a:moveTo>
                    <a:pt x="0" y="0"/>
                  </a:moveTo>
                  <a:lnTo>
                    <a:pt x="862" y="363"/>
                  </a:lnTo>
                  <a:lnTo>
                    <a:pt x="862" y="544"/>
                  </a:lnTo>
                  <a:lnTo>
                    <a:pt x="0" y="181"/>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5"/>
            <p:cNvSpPr>
              <a:spLocks/>
            </p:cNvSpPr>
            <p:nvPr/>
          </p:nvSpPr>
          <p:spPr bwMode="auto">
            <a:xfrm>
              <a:off x="1927" y="2115"/>
              <a:ext cx="862" cy="635"/>
            </a:xfrm>
            <a:custGeom>
              <a:avLst/>
              <a:gdLst>
                <a:gd name="T0" fmla="*/ 0 w 862"/>
                <a:gd name="T1" fmla="*/ 0 h 635"/>
                <a:gd name="T2" fmla="*/ 862 w 862"/>
                <a:gd name="T3" fmla="*/ 317 h 635"/>
                <a:gd name="T4" fmla="*/ 862 w 862"/>
                <a:gd name="T5" fmla="*/ 635 h 635"/>
                <a:gd name="T6" fmla="*/ 0 w 862"/>
                <a:gd name="T7" fmla="*/ 317 h 635"/>
                <a:gd name="T8" fmla="*/ 0 w 862"/>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635">
                  <a:moveTo>
                    <a:pt x="0" y="0"/>
                  </a:moveTo>
                  <a:lnTo>
                    <a:pt x="862" y="317"/>
                  </a:lnTo>
                  <a:lnTo>
                    <a:pt x="862" y="635"/>
                  </a:lnTo>
                  <a:lnTo>
                    <a:pt x="0" y="317"/>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6"/>
            <p:cNvSpPr>
              <a:spLocks/>
            </p:cNvSpPr>
            <p:nvPr/>
          </p:nvSpPr>
          <p:spPr bwMode="auto">
            <a:xfrm>
              <a:off x="476" y="1570"/>
              <a:ext cx="862" cy="635"/>
            </a:xfrm>
            <a:custGeom>
              <a:avLst/>
              <a:gdLst>
                <a:gd name="T0" fmla="*/ 0 w 862"/>
                <a:gd name="T1" fmla="*/ 0 h 635"/>
                <a:gd name="T2" fmla="*/ 862 w 862"/>
                <a:gd name="T3" fmla="*/ 317 h 635"/>
                <a:gd name="T4" fmla="*/ 862 w 862"/>
                <a:gd name="T5" fmla="*/ 635 h 635"/>
                <a:gd name="T6" fmla="*/ 0 w 862"/>
                <a:gd name="T7" fmla="*/ 317 h 635"/>
                <a:gd name="T8" fmla="*/ 0 w 862"/>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635">
                  <a:moveTo>
                    <a:pt x="0" y="0"/>
                  </a:moveTo>
                  <a:lnTo>
                    <a:pt x="862" y="317"/>
                  </a:lnTo>
                  <a:lnTo>
                    <a:pt x="862" y="635"/>
                  </a:lnTo>
                  <a:lnTo>
                    <a:pt x="0" y="317"/>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7"/>
            <p:cNvSpPr>
              <a:spLocks/>
            </p:cNvSpPr>
            <p:nvPr/>
          </p:nvSpPr>
          <p:spPr bwMode="auto">
            <a:xfrm>
              <a:off x="476" y="1979"/>
              <a:ext cx="2994" cy="1270"/>
            </a:xfrm>
            <a:custGeom>
              <a:avLst/>
              <a:gdLst>
                <a:gd name="T0" fmla="*/ 0 w 2994"/>
                <a:gd name="T1" fmla="*/ 0 h 1270"/>
                <a:gd name="T2" fmla="*/ 862 w 2994"/>
                <a:gd name="T3" fmla="*/ 317 h 1270"/>
                <a:gd name="T4" fmla="*/ 953 w 2994"/>
                <a:gd name="T5" fmla="*/ 408 h 1270"/>
                <a:gd name="T6" fmla="*/ 1179 w 2994"/>
                <a:gd name="T7" fmla="*/ 272 h 1270"/>
                <a:gd name="T8" fmla="*/ 1451 w 2994"/>
                <a:gd name="T9" fmla="*/ 544 h 1270"/>
                <a:gd name="T10" fmla="*/ 2313 w 2994"/>
                <a:gd name="T11" fmla="*/ 861 h 1270"/>
                <a:gd name="T12" fmla="*/ 2404 w 2994"/>
                <a:gd name="T13" fmla="*/ 952 h 1270"/>
                <a:gd name="T14" fmla="*/ 2585 w 2994"/>
                <a:gd name="T15" fmla="*/ 861 h 1270"/>
                <a:gd name="T16" fmla="*/ 2812 w 2994"/>
                <a:gd name="T17" fmla="*/ 952 h 1270"/>
                <a:gd name="T18" fmla="*/ 2994 w 2994"/>
                <a:gd name="T19" fmla="*/ 1270 h 1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94" h="1270">
                  <a:moveTo>
                    <a:pt x="0" y="0"/>
                  </a:moveTo>
                  <a:lnTo>
                    <a:pt x="862" y="317"/>
                  </a:lnTo>
                  <a:lnTo>
                    <a:pt x="953" y="408"/>
                  </a:lnTo>
                  <a:lnTo>
                    <a:pt x="1179" y="272"/>
                  </a:lnTo>
                  <a:lnTo>
                    <a:pt x="1451" y="544"/>
                  </a:lnTo>
                  <a:lnTo>
                    <a:pt x="2313" y="861"/>
                  </a:lnTo>
                  <a:lnTo>
                    <a:pt x="2404" y="952"/>
                  </a:lnTo>
                  <a:lnTo>
                    <a:pt x="2585" y="861"/>
                  </a:lnTo>
                  <a:lnTo>
                    <a:pt x="2812" y="952"/>
                  </a:lnTo>
                  <a:lnTo>
                    <a:pt x="2994" y="1270"/>
                  </a:lnTo>
                </a:path>
              </a:pathLst>
            </a:custGeom>
            <a:noFill/>
            <a:ln w="7620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8"/>
            <p:cNvSpPr>
              <a:spLocks/>
            </p:cNvSpPr>
            <p:nvPr/>
          </p:nvSpPr>
          <p:spPr bwMode="auto">
            <a:xfrm>
              <a:off x="476" y="2614"/>
              <a:ext cx="2903" cy="1224"/>
            </a:xfrm>
            <a:custGeom>
              <a:avLst/>
              <a:gdLst>
                <a:gd name="T0" fmla="*/ 0 w 2903"/>
                <a:gd name="T1" fmla="*/ 0 h 1224"/>
                <a:gd name="T2" fmla="*/ 136 w 2903"/>
                <a:gd name="T3" fmla="*/ 90 h 1224"/>
                <a:gd name="T4" fmla="*/ 272 w 2903"/>
                <a:gd name="T5" fmla="*/ 181 h 1224"/>
                <a:gd name="T6" fmla="*/ 499 w 2903"/>
                <a:gd name="T7" fmla="*/ 0 h 1224"/>
                <a:gd name="T8" fmla="*/ 771 w 2903"/>
                <a:gd name="T9" fmla="*/ 453 h 1224"/>
                <a:gd name="T10" fmla="*/ 1542 w 2903"/>
                <a:gd name="T11" fmla="*/ 680 h 1224"/>
                <a:gd name="T12" fmla="*/ 2359 w 2903"/>
                <a:gd name="T13" fmla="*/ 998 h 1224"/>
                <a:gd name="T14" fmla="*/ 2903 w 2903"/>
                <a:gd name="T15" fmla="*/ 1224 h 12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03" h="1224">
                  <a:moveTo>
                    <a:pt x="0" y="0"/>
                  </a:moveTo>
                  <a:lnTo>
                    <a:pt x="136" y="90"/>
                  </a:lnTo>
                  <a:lnTo>
                    <a:pt x="272" y="181"/>
                  </a:lnTo>
                  <a:lnTo>
                    <a:pt x="499" y="0"/>
                  </a:lnTo>
                  <a:lnTo>
                    <a:pt x="771" y="453"/>
                  </a:lnTo>
                  <a:lnTo>
                    <a:pt x="1542" y="680"/>
                  </a:lnTo>
                  <a:lnTo>
                    <a:pt x="2359" y="998"/>
                  </a:lnTo>
                  <a:lnTo>
                    <a:pt x="2903" y="1224"/>
                  </a:lnTo>
                </a:path>
              </a:pathLst>
            </a:custGeom>
            <a:noFill/>
            <a:ln w="76200" cap="flat" cmpd="sng">
              <a:solidFill>
                <a:srgbClr val="66FF33"/>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9"/>
            <p:cNvSpPr>
              <a:spLocks/>
            </p:cNvSpPr>
            <p:nvPr/>
          </p:nvSpPr>
          <p:spPr bwMode="auto">
            <a:xfrm rot="2473967" flipV="1">
              <a:off x="1567" y="986"/>
              <a:ext cx="181" cy="271"/>
            </a:xfrm>
            <a:custGeom>
              <a:avLst/>
              <a:gdLst>
                <a:gd name="T0" fmla="*/ 0 w 182"/>
                <a:gd name="T1" fmla="*/ 45 h 272"/>
                <a:gd name="T2" fmla="*/ 45 w 182"/>
                <a:gd name="T3" fmla="*/ 224 h 272"/>
                <a:gd name="T4" fmla="*/ 179 w 182"/>
                <a:gd name="T5" fmla="*/ 269 h 272"/>
                <a:gd name="T6" fmla="*/ 179 w 182"/>
                <a:gd name="T7" fmla="*/ 45 h 272"/>
                <a:gd name="T8" fmla="*/ 45 w 182"/>
                <a:gd name="T9" fmla="*/ 0 h 272"/>
                <a:gd name="T10" fmla="*/ 45 w 182"/>
                <a:gd name="T11" fmla="*/ 91 h 272"/>
                <a:gd name="T12" fmla="*/ 0 w 182"/>
                <a:gd name="T13" fmla="*/ 45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72">
                  <a:moveTo>
                    <a:pt x="0" y="45"/>
                  </a:moveTo>
                  <a:lnTo>
                    <a:pt x="45" y="227"/>
                  </a:lnTo>
                  <a:lnTo>
                    <a:pt x="182" y="272"/>
                  </a:lnTo>
                  <a:lnTo>
                    <a:pt x="182" y="45"/>
                  </a:lnTo>
                  <a:lnTo>
                    <a:pt x="45" y="0"/>
                  </a:lnTo>
                  <a:lnTo>
                    <a:pt x="45" y="91"/>
                  </a:lnTo>
                  <a:lnTo>
                    <a:pt x="0"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40"/>
            <p:cNvSpPr>
              <a:spLocks/>
            </p:cNvSpPr>
            <p:nvPr/>
          </p:nvSpPr>
          <p:spPr bwMode="auto">
            <a:xfrm rot="2473967" flipV="1">
              <a:off x="3259" y="1572"/>
              <a:ext cx="136" cy="453"/>
            </a:xfrm>
            <a:custGeom>
              <a:avLst/>
              <a:gdLst>
                <a:gd name="T0" fmla="*/ 0 w 181"/>
                <a:gd name="T1" fmla="*/ 0 h 408"/>
                <a:gd name="T2" fmla="*/ 77 w 181"/>
                <a:gd name="T3" fmla="*/ 123 h 408"/>
                <a:gd name="T4" fmla="*/ 77 w 181"/>
                <a:gd name="T5" fmla="*/ 558 h 408"/>
                <a:gd name="T6" fmla="*/ 0 w 181"/>
                <a:gd name="T7" fmla="*/ 496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41"/>
            <p:cNvSpPr>
              <a:spLocks/>
            </p:cNvSpPr>
            <p:nvPr/>
          </p:nvSpPr>
          <p:spPr bwMode="auto">
            <a:xfrm rot="2473967" flipV="1">
              <a:off x="1460" y="1575"/>
              <a:ext cx="453" cy="408"/>
            </a:xfrm>
            <a:custGeom>
              <a:avLst/>
              <a:gdLst>
                <a:gd name="T0" fmla="*/ 0 w 453"/>
                <a:gd name="T1" fmla="*/ 0 h 408"/>
                <a:gd name="T2" fmla="*/ 453 w 453"/>
                <a:gd name="T3" fmla="*/ 181 h 408"/>
                <a:gd name="T4" fmla="*/ 362 w 453"/>
                <a:gd name="T5" fmla="*/ 227 h 408"/>
                <a:gd name="T6" fmla="*/ 90 w 453"/>
                <a:gd name="T7" fmla="*/ 408 h 408"/>
                <a:gd name="T8" fmla="*/ 45 w 453"/>
                <a:gd name="T9" fmla="*/ 363 h 408"/>
                <a:gd name="T10" fmla="*/ 0 w 453"/>
                <a:gd name="T11" fmla="*/ 317 h 408"/>
                <a:gd name="T12" fmla="*/ 0 w 453"/>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408">
                  <a:moveTo>
                    <a:pt x="0" y="0"/>
                  </a:moveTo>
                  <a:lnTo>
                    <a:pt x="453" y="181"/>
                  </a:lnTo>
                  <a:lnTo>
                    <a:pt x="362" y="227"/>
                  </a:lnTo>
                  <a:lnTo>
                    <a:pt x="90" y="408"/>
                  </a:lnTo>
                  <a:lnTo>
                    <a:pt x="45" y="363"/>
                  </a:lnTo>
                  <a:lnTo>
                    <a:pt x="0" y="317"/>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42"/>
            <p:cNvSpPr>
              <a:spLocks/>
            </p:cNvSpPr>
            <p:nvPr/>
          </p:nvSpPr>
          <p:spPr bwMode="auto">
            <a:xfrm rot="2473967" flipV="1">
              <a:off x="1153" y="823"/>
              <a:ext cx="453" cy="408"/>
            </a:xfrm>
            <a:custGeom>
              <a:avLst/>
              <a:gdLst>
                <a:gd name="T0" fmla="*/ 0 w 453"/>
                <a:gd name="T1" fmla="*/ 0 h 408"/>
                <a:gd name="T2" fmla="*/ 453 w 453"/>
                <a:gd name="T3" fmla="*/ 181 h 408"/>
                <a:gd name="T4" fmla="*/ 362 w 453"/>
                <a:gd name="T5" fmla="*/ 227 h 408"/>
                <a:gd name="T6" fmla="*/ 90 w 453"/>
                <a:gd name="T7" fmla="*/ 408 h 408"/>
                <a:gd name="T8" fmla="*/ 45 w 453"/>
                <a:gd name="T9" fmla="*/ 363 h 408"/>
                <a:gd name="T10" fmla="*/ 0 w 453"/>
                <a:gd name="T11" fmla="*/ 317 h 408"/>
                <a:gd name="T12" fmla="*/ 0 w 453"/>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408">
                  <a:moveTo>
                    <a:pt x="0" y="0"/>
                  </a:moveTo>
                  <a:lnTo>
                    <a:pt x="453" y="181"/>
                  </a:lnTo>
                  <a:lnTo>
                    <a:pt x="362" y="227"/>
                  </a:lnTo>
                  <a:lnTo>
                    <a:pt x="90" y="408"/>
                  </a:lnTo>
                  <a:lnTo>
                    <a:pt x="45" y="363"/>
                  </a:lnTo>
                  <a:lnTo>
                    <a:pt x="0" y="317"/>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43"/>
            <p:cNvSpPr>
              <a:spLocks/>
            </p:cNvSpPr>
            <p:nvPr/>
          </p:nvSpPr>
          <p:spPr bwMode="auto">
            <a:xfrm rot="2473967" flipV="1">
              <a:off x="1875" y="1737"/>
              <a:ext cx="181" cy="271"/>
            </a:xfrm>
            <a:custGeom>
              <a:avLst/>
              <a:gdLst>
                <a:gd name="T0" fmla="*/ 0 w 182"/>
                <a:gd name="T1" fmla="*/ 45 h 272"/>
                <a:gd name="T2" fmla="*/ 45 w 182"/>
                <a:gd name="T3" fmla="*/ 224 h 272"/>
                <a:gd name="T4" fmla="*/ 179 w 182"/>
                <a:gd name="T5" fmla="*/ 269 h 272"/>
                <a:gd name="T6" fmla="*/ 179 w 182"/>
                <a:gd name="T7" fmla="*/ 45 h 272"/>
                <a:gd name="T8" fmla="*/ 45 w 182"/>
                <a:gd name="T9" fmla="*/ 0 h 272"/>
                <a:gd name="T10" fmla="*/ 45 w 182"/>
                <a:gd name="T11" fmla="*/ 91 h 272"/>
                <a:gd name="T12" fmla="*/ 0 w 182"/>
                <a:gd name="T13" fmla="*/ 45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72">
                  <a:moveTo>
                    <a:pt x="0" y="45"/>
                  </a:moveTo>
                  <a:lnTo>
                    <a:pt x="45" y="227"/>
                  </a:lnTo>
                  <a:lnTo>
                    <a:pt x="182" y="272"/>
                  </a:lnTo>
                  <a:lnTo>
                    <a:pt x="182" y="45"/>
                  </a:lnTo>
                  <a:lnTo>
                    <a:pt x="45" y="0"/>
                  </a:lnTo>
                  <a:lnTo>
                    <a:pt x="45" y="91"/>
                  </a:lnTo>
                  <a:lnTo>
                    <a:pt x="0"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44"/>
            <p:cNvSpPr>
              <a:spLocks/>
            </p:cNvSpPr>
            <p:nvPr/>
          </p:nvSpPr>
          <p:spPr bwMode="auto">
            <a:xfrm rot="2473967" flipV="1">
              <a:off x="2910" y="2122"/>
              <a:ext cx="453" cy="408"/>
            </a:xfrm>
            <a:custGeom>
              <a:avLst/>
              <a:gdLst>
                <a:gd name="T0" fmla="*/ 0 w 453"/>
                <a:gd name="T1" fmla="*/ 0 h 408"/>
                <a:gd name="T2" fmla="*/ 453 w 453"/>
                <a:gd name="T3" fmla="*/ 181 h 408"/>
                <a:gd name="T4" fmla="*/ 362 w 453"/>
                <a:gd name="T5" fmla="*/ 227 h 408"/>
                <a:gd name="T6" fmla="*/ 90 w 453"/>
                <a:gd name="T7" fmla="*/ 408 h 408"/>
                <a:gd name="T8" fmla="*/ 45 w 453"/>
                <a:gd name="T9" fmla="*/ 363 h 408"/>
                <a:gd name="T10" fmla="*/ 0 w 453"/>
                <a:gd name="T11" fmla="*/ 317 h 408"/>
                <a:gd name="T12" fmla="*/ 0 w 453"/>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408">
                  <a:moveTo>
                    <a:pt x="0" y="0"/>
                  </a:moveTo>
                  <a:lnTo>
                    <a:pt x="453" y="181"/>
                  </a:lnTo>
                  <a:lnTo>
                    <a:pt x="362" y="227"/>
                  </a:lnTo>
                  <a:lnTo>
                    <a:pt x="90" y="408"/>
                  </a:lnTo>
                  <a:lnTo>
                    <a:pt x="45" y="363"/>
                  </a:lnTo>
                  <a:lnTo>
                    <a:pt x="0" y="317"/>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45"/>
            <p:cNvSpPr>
              <a:spLocks/>
            </p:cNvSpPr>
            <p:nvPr/>
          </p:nvSpPr>
          <p:spPr bwMode="auto">
            <a:xfrm rot="2473967" flipV="1">
              <a:off x="3341" y="2245"/>
              <a:ext cx="181" cy="317"/>
            </a:xfrm>
            <a:custGeom>
              <a:avLst/>
              <a:gdLst>
                <a:gd name="T0" fmla="*/ 0 w 182"/>
                <a:gd name="T1" fmla="*/ 71 h 272"/>
                <a:gd name="T2" fmla="*/ 45 w 182"/>
                <a:gd name="T3" fmla="*/ 360 h 272"/>
                <a:gd name="T4" fmla="*/ 179 w 182"/>
                <a:gd name="T5" fmla="*/ 430 h 272"/>
                <a:gd name="T6" fmla="*/ 179 w 182"/>
                <a:gd name="T7" fmla="*/ 71 h 272"/>
                <a:gd name="T8" fmla="*/ 45 w 182"/>
                <a:gd name="T9" fmla="*/ 0 h 272"/>
                <a:gd name="T10" fmla="*/ 45 w 182"/>
                <a:gd name="T11" fmla="*/ 145 h 272"/>
                <a:gd name="T12" fmla="*/ 0 w 182"/>
                <a:gd name="T13" fmla="*/ 71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72">
                  <a:moveTo>
                    <a:pt x="0" y="45"/>
                  </a:moveTo>
                  <a:lnTo>
                    <a:pt x="45" y="227"/>
                  </a:lnTo>
                  <a:lnTo>
                    <a:pt x="182" y="272"/>
                  </a:lnTo>
                  <a:lnTo>
                    <a:pt x="182" y="45"/>
                  </a:lnTo>
                  <a:lnTo>
                    <a:pt x="45" y="0"/>
                  </a:lnTo>
                  <a:lnTo>
                    <a:pt x="45" y="91"/>
                  </a:lnTo>
                  <a:lnTo>
                    <a:pt x="0"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46"/>
            <p:cNvSpPr>
              <a:spLocks/>
            </p:cNvSpPr>
            <p:nvPr/>
          </p:nvSpPr>
          <p:spPr bwMode="auto">
            <a:xfrm rot="2473967" flipV="1">
              <a:off x="3049" y="1499"/>
              <a:ext cx="181" cy="272"/>
            </a:xfrm>
            <a:custGeom>
              <a:avLst/>
              <a:gdLst>
                <a:gd name="T0" fmla="*/ 0 w 182"/>
                <a:gd name="T1" fmla="*/ 45 h 272"/>
                <a:gd name="T2" fmla="*/ 45 w 182"/>
                <a:gd name="T3" fmla="*/ 227 h 272"/>
                <a:gd name="T4" fmla="*/ 179 w 182"/>
                <a:gd name="T5" fmla="*/ 272 h 272"/>
                <a:gd name="T6" fmla="*/ 179 w 182"/>
                <a:gd name="T7" fmla="*/ 45 h 272"/>
                <a:gd name="T8" fmla="*/ 45 w 182"/>
                <a:gd name="T9" fmla="*/ 0 h 272"/>
                <a:gd name="T10" fmla="*/ 45 w 182"/>
                <a:gd name="T11" fmla="*/ 91 h 272"/>
                <a:gd name="T12" fmla="*/ 0 w 182"/>
                <a:gd name="T13" fmla="*/ 45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272">
                  <a:moveTo>
                    <a:pt x="0" y="45"/>
                  </a:moveTo>
                  <a:lnTo>
                    <a:pt x="45" y="227"/>
                  </a:lnTo>
                  <a:lnTo>
                    <a:pt x="182" y="272"/>
                  </a:lnTo>
                  <a:lnTo>
                    <a:pt x="182" y="45"/>
                  </a:lnTo>
                  <a:lnTo>
                    <a:pt x="45" y="0"/>
                  </a:lnTo>
                  <a:lnTo>
                    <a:pt x="45" y="91"/>
                  </a:lnTo>
                  <a:lnTo>
                    <a:pt x="0"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47"/>
            <p:cNvSpPr>
              <a:spLocks/>
            </p:cNvSpPr>
            <p:nvPr/>
          </p:nvSpPr>
          <p:spPr bwMode="auto">
            <a:xfrm rot="2473967" flipV="1">
              <a:off x="2633" y="1337"/>
              <a:ext cx="453" cy="408"/>
            </a:xfrm>
            <a:custGeom>
              <a:avLst/>
              <a:gdLst>
                <a:gd name="T0" fmla="*/ 0 w 453"/>
                <a:gd name="T1" fmla="*/ 0 h 408"/>
                <a:gd name="T2" fmla="*/ 453 w 453"/>
                <a:gd name="T3" fmla="*/ 181 h 408"/>
                <a:gd name="T4" fmla="*/ 362 w 453"/>
                <a:gd name="T5" fmla="*/ 227 h 408"/>
                <a:gd name="T6" fmla="*/ 90 w 453"/>
                <a:gd name="T7" fmla="*/ 408 h 408"/>
                <a:gd name="T8" fmla="*/ 45 w 453"/>
                <a:gd name="T9" fmla="*/ 363 h 408"/>
                <a:gd name="T10" fmla="*/ 0 w 453"/>
                <a:gd name="T11" fmla="*/ 317 h 408"/>
                <a:gd name="T12" fmla="*/ 0 w 453"/>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3" h="408">
                  <a:moveTo>
                    <a:pt x="0" y="0"/>
                  </a:moveTo>
                  <a:lnTo>
                    <a:pt x="453" y="181"/>
                  </a:lnTo>
                  <a:lnTo>
                    <a:pt x="362" y="227"/>
                  </a:lnTo>
                  <a:lnTo>
                    <a:pt x="90" y="408"/>
                  </a:lnTo>
                  <a:lnTo>
                    <a:pt x="45" y="363"/>
                  </a:lnTo>
                  <a:lnTo>
                    <a:pt x="0" y="317"/>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48"/>
            <p:cNvSpPr>
              <a:spLocks/>
            </p:cNvSpPr>
            <p:nvPr/>
          </p:nvSpPr>
          <p:spPr bwMode="auto">
            <a:xfrm rot="2473967" flipV="1">
              <a:off x="1808" y="1026"/>
              <a:ext cx="137" cy="453"/>
            </a:xfrm>
            <a:custGeom>
              <a:avLst/>
              <a:gdLst>
                <a:gd name="T0" fmla="*/ 0 w 181"/>
                <a:gd name="T1" fmla="*/ 0 h 408"/>
                <a:gd name="T2" fmla="*/ 79 w 181"/>
                <a:gd name="T3" fmla="*/ 123 h 408"/>
                <a:gd name="T4" fmla="*/ 79 w 181"/>
                <a:gd name="T5" fmla="*/ 558 h 408"/>
                <a:gd name="T6" fmla="*/ 0 w 181"/>
                <a:gd name="T7" fmla="*/ 496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49"/>
            <p:cNvSpPr>
              <a:spLocks/>
            </p:cNvSpPr>
            <p:nvPr/>
          </p:nvSpPr>
          <p:spPr bwMode="auto">
            <a:xfrm rot="2473967" flipV="1">
              <a:off x="1610" y="346"/>
              <a:ext cx="136" cy="408"/>
            </a:xfrm>
            <a:custGeom>
              <a:avLst/>
              <a:gdLst>
                <a:gd name="T0" fmla="*/ 0 w 181"/>
                <a:gd name="T1" fmla="*/ 0 h 408"/>
                <a:gd name="T2" fmla="*/ 77 w 181"/>
                <a:gd name="T3" fmla="*/ 90 h 408"/>
                <a:gd name="T4" fmla="*/ 77 w 181"/>
                <a:gd name="T5" fmla="*/ 408 h 408"/>
                <a:gd name="T6" fmla="*/ 0 w 181"/>
                <a:gd name="T7" fmla="*/ 363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50"/>
            <p:cNvSpPr>
              <a:spLocks/>
            </p:cNvSpPr>
            <p:nvPr/>
          </p:nvSpPr>
          <p:spPr bwMode="auto">
            <a:xfrm rot="2473967" flipV="1">
              <a:off x="3032" y="823"/>
              <a:ext cx="136" cy="408"/>
            </a:xfrm>
            <a:custGeom>
              <a:avLst/>
              <a:gdLst>
                <a:gd name="T0" fmla="*/ 0 w 181"/>
                <a:gd name="T1" fmla="*/ 0 h 408"/>
                <a:gd name="T2" fmla="*/ 77 w 181"/>
                <a:gd name="T3" fmla="*/ 90 h 408"/>
                <a:gd name="T4" fmla="*/ 77 w 181"/>
                <a:gd name="T5" fmla="*/ 408 h 408"/>
                <a:gd name="T6" fmla="*/ 0 w 181"/>
                <a:gd name="T7" fmla="*/ 363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51"/>
            <p:cNvGrpSpPr>
              <a:grpSpLocks/>
            </p:cNvGrpSpPr>
            <p:nvPr/>
          </p:nvGrpSpPr>
          <p:grpSpPr bwMode="auto">
            <a:xfrm rot="1238225" flipV="1">
              <a:off x="1605" y="637"/>
              <a:ext cx="610" cy="183"/>
              <a:chOff x="1069" y="2963"/>
              <a:chExt cx="701" cy="297"/>
            </a:xfrm>
          </p:grpSpPr>
          <p:sp>
            <p:nvSpPr>
              <p:cNvPr id="83" name="Freeform 52"/>
              <p:cNvSpPr>
                <a:spLocks/>
              </p:cNvSpPr>
              <p:nvPr/>
            </p:nvSpPr>
            <p:spPr bwMode="auto">
              <a:xfrm rot="2269680">
                <a:off x="1069" y="2963"/>
                <a:ext cx="701" cy="243"/>
              </a:xfrm>
              <a:custGeom>
                <a:avLst/>
                <a:gdLst>
                  <a:gd name="T0" fmla="*/ 213 w 1013"/>
                  <a:gd name="T1" fmla="*/ 16 h 892"/>
                  <a:gd name="T2" fmla="*/ 289 w 1013"/>
                  <a:gd name="T3" fmla="*/ 18 h 892"/>
                  <a:gd name="T4" fmla="*/ 334 w 1013"/>
                  <a:gd name="T5" fmla="*/ 14 h 892"/>
                  <a:gd name="T6" fmla="*/ 303 w 1013"/>
                  <a:gd name="T7" fmla="*/ 10 h 892"/>
                  <a:gd name="T8" fmla="*/ 138 w 1013"/>
                  <a:gd name="T9" fmla="*/ 1 h 892"/>
                  <a:gd name="T10" fmla="*/ 18 w 1013"/>
                  <a:gd name="T11" fmla="*/ 2 h 892"/>
                  <a:gd name="T12" fmla="*/ 33 w 1013"/>
                  <a:gd name="T13" fmla="*/ 6 h 892"/>
                  <a:gd name="T14" fmla="*/ 213 w 1013"/>
                  <a:gd name="T15" fmla="*/ 16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53"/>
              <p:cNvSpPr>
                <a:spLocks/>
              </p:cNvSpPr>
              <p:nvPr/>
            </p:nvSpPr>
            <p:spPr bwMode="auto">
              <a:xfrm rot="1689968">
                <a:off x="1199" y="2987"/>
                <a:ext cx="560" cy="273"/>
              </a:xfrm>
              <a:custGeom>
                <a:avLst/>
                <a:gdLst>
                  <a:gd name="T0" fmla="*/ 108 w 1013"/>
                  <a:gd name="T1" fmla="*/ 23 h 892"/>
                  <a:gd name="T2" fmla="*/ 147 w 1013"/>
                  <a:gd name="T3" fmla="*/ 25 h 892"/>
                  <a:gd name="T4" fmla="*/ 170 w 1013"/>
                  <a:gd name="T5" fmla="*/ 20 h 892"/>
                  <a:gd name="T6" fmla="*/ 155 w 1013"/>
                  <a:gd name="T7" fmla="*/ 13 h 892"/>
                  <a:gd name="T8" fmla="*/ 70 w 1013"/>
                  <a:gd name="T9" fmla="*/ 2 h 892"/>
                  <a:gd name="T10" fmla="*/ 9 w 1013"/>
                  <a:gd name="T11" fmla="*/ 3 h 892"/>
                  <a:gd name="T12" fmla="*/ 17 w 1013"/>
                  <a:gd name="T13" fmla="*/ 8 h 892"/>
                  <a:gd name="T14" fmla="*/ 108 w 1013"/>
                  <a:gd name="T15" fmla="*/ 23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 name="Group 54"/>
            <p:cNvGrpSpPr>
              <a:grpSpLocks/>
            </p:cNvGrpSpPr>
            <p:nvPr/>
          </p:nvGrpSpPr>
          <p:grpSpPr bwMode="auto">
            <a:xfrm rot="256678" flipV="1">
              <a:off x="3061" y="1207"/>
              <a:ext cx="550" cy="227"/>
              <a:chOff x="1816" y="4012"/>
              <a:chExt cx="655" cy="210"/>
            </a:xfrm>
          </p:grpSpPr>
          <p:sp>
            <p:nvSpPr>
              <p:cNvPr id="81" name="Freeform 55"/>
              <p:cNvSpPr>
                <a:spLocks/>
              </p:cNvSpPr>
              <p:nvPr/>
            </p:nvSpPr>
            <p:spPr bwMode="auto">
              <a:xfrm rot="579038">
                <a:off x="1816" y="4024"/>
                <a:ext cx="655" cy="187"/>
              </a:xfrm>
              <a:custGeom>
                <a:avLst/>
                <a:gdLst>
                  <a:gd name="T0" fmla="*/ 174 w 1013"/>
                  <a:gd name="T1" fmla="*/ 7 h 892"/>
                  <a:gd name="T2" fmla="*/ 235 w 1013"/>
                  <a:gd name="T3" fmla="*/ 8 h 892"/>
                  <a:gd name="T4" fmla="*/ 272 w 1013"/>
                  <a:gd name="T5" fmla="*/ 6 h 892"/>
                  <a:gd name="T6" fmla="*/ 248 w 1013"/>
                  <a:gd name="T7" fmla="*/ 4 h 892"/>
                  <a:gd name="T8" fmla="*/ 113 w 1013"/>
                  <a:gd name="T9" fmla="*/ 1 h 892"/>
                  <a:gd name="T10" fmla="*/ 14 w 1013"/>
                  <a:gd name="T11" fmla="*/ 1 h 892"/>
                  <a:gd name="T12" fmla="*/ 27 w 1013"/>
                  <a:gd name="T13" fmla="*/ 3 h 892"/>
                  <a:gd name="T14" fmla="*/ 174 w 1013"/>
                  <a:gd name="T15" fmla="*/ 7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56"/>
              <p:cNvSpPr>
                <a:spLocks/>
              </p:cNvSpPr>
              <p:nvPr/>
            </p:nvSpPr>
            <p:spPr bwMode="auto">
              <a:xfrm rot="-674">
                <a:off x="1944" y="4012"/>
                <a:ext cx="524" cy="210"/>
              </a:xfrm>
              <a:custGeom>
                <a:avLst/>
                <a:gdLst>
                  <a:gd name="T0" fmla="*/ 89 w 1013"/>
                  <a:gd name="T1" fmla="*/ 10 h 892"/>
                  <a:gd name="T2" fmla="*/ 121 w 1013"/>
                  <a:gd name="T3" fmla="*/ 11 h 892"/>
                  <a:gd name="T4" fmla="*/ 139 w 1013"/>
                  <a:gd name="T5" fmla="*/ 9 h 892"/>
                  <a:gd name="T6" fmla="*/ 127 w 1013"/>
                  <a:gd name="T7" fmla="*/ 6 h 892"/>
                  <a:gd name="T8" fmla="*/ 57 w 1013"/>
                  <a:gd name="T9" fmla="*/ 1 h 892"/>
                  <a:gd name="T10" fmla="*/ 7 w 1013"/>
                  <a:gd name="T11" fmla="*/ 1 h 892"/>
                  <a:gd name="T12" fmla="*/ 13 w 1013"/>
                  <a:gd name="T13" fmla="*/ 4 h 892"/>
                  <a:gd name="T14" fmla="*/ 89 w 1013"/>
                  <a:gd name="T15" fmla="*/ 10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 name="Freeform 57"/>
            <p:cNvSpPr>
              <a:spLocks/>
            </p:cNvSpPr>
            <p:nvPr/>
          </p:nvSpPr>
          <p:spPr bwMode="auto">
            <a:xfrm rot="21216215" flipV="1">
              <a:off x="3288" y="2024"/>
              <a:ext cx="589" cy="149"/>
            </a:xfrm>
            <a:custGeom>
              <a:avLst/>
              <a:gdLst>
                <a:gd name="T0" fmla="*/ 126 w 1013"/>
                <a:gd name="T1" fmla="*/ 4 h 892"/>
                <a:gd name="T2" fmla="*/ 171 w 1013"/>
                <a:gd name="T3" fmla="*/ 4 h 892"/>
                <a:gd name="T4" fmla="*/ 198 w 1013"/>
                <a:gd name="T5" fmla="*/ 3 h 892"/>
                <a:gd name="T6" fmla="*/ 180 w 1013"/>
                <a:gd name="T7" fmla="*/ 2 h 892"/>
                <a:gd name="T8" fmla="*/ 82 w 1013"/>
                <a:gd name="T9" fmla="*/ 0 h 892"/>
                <a:gd name="T10" fmla="*/ 10 w 1013"/>
                <a:gd name="T11" fmla="*/ 1 h 892"/>
                <a:gd name="T12" fmla="*/ 19 w 1013"/>
                <a:gd name="T13" fmla="*/ 1 h 892"/>
                <a:gd name="T14" fmla="*/ 126 w 1013"/>
                <a:gd name="T15" fmla="*/ 4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Freeform 58"/>
            <p:cNvSpPr>
              <a:spLocks/>
            </p:cNvSpPr>
            <p:nvPr/>
          </p:nvSpPr>
          <p:spPr bwMode="auto">
            <a:xfrm rot="90526" flipV="1">
              <a:off x="3334" y="2024"/>
              <a:ext cx="471" cy="167"/>
            </a:xfrm>
            <a:custGeom>
              <a:avLst/>
              <a:gdLst>
                <a:gd name="T0" fmla="*/ 65 w 1013"/>
                <a:gd name="T1" fmla="*/ 5 h 892"/>
                <a:gd name="T2" fmla="*/ 87 w 1013"/>
                <a:gd name="T3" fmla="*/ 6 h 892"/>
                <a:gd name="T4" fmla="*/ 101 w 1013"/>
                <a:gd name="T5" fmla="*/ 4 h 892"/>
                <a:gd name="T6" fmla="*/ 92 w 1013"/>
                <a:gd name="T7" fmla="*/ 3 h 892"/>
                <a:gd name="T8" fmla="*/ 42 w 1013"/>
                <a:gd name="T9" fmla="*/ 0 h 892"/>
                <a:gd name="T10" fmla="*/ 6 w 1013"/>
                <a:gd name="T11" fmla="*/ 1 h 892"/>
                <a:gd name="T12" fmla="*/ 10 w 1013"/>
                <a:gd name="T13" fmla="*/ 2 h 892"/>
                <a:gd name="T14" fmla="*/ 65 w 1013"/>
                <a:gd name="T15" fmla="*/ 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59"/>
            <p:cNvSpPr>
              <a:spLocks/>
            </p:cNvSpPr>
            <p:nvPr/>
          </p:nvSpPr>
          <p:spPr bwMode="auto">
            <a:xfrm rot="2473967" flipV="1">
              <a:off x="3426" y="1443"/>
              <a:ext cx="497" cy="463"/>
            </a:xfrm>
            <a:custGeom>
              <a:avLst/>
              <a:gdLst>
                <a:gd name="T0" fmla="*/ 106 w 681"/>
                <a:gd name="T1" fmla="*/ 0 h 453"/>
                <a:gd name="T2" fmla="*/ 265 w 681"/>
                <a:gd name="T3" fmla="*/ 145 h 453"/>
                <a:gd name="T4" fmla="*/ 265 w 681"/>
                <a:gd name="T5" fmla="*/ 483 h 453"/>
                <a:gd name="T6" fmla="*/ 0 w 681"/>
                <a:gd name="T7" fmla="*/ 241 h 453"/>
                <a:gd name="T8" fmla="*/ 0 w 681"/>
                <a:gd name="T9" fmla="*/ 48 h 453"/>
                <a:gd name="T10" fmla="*/ 106 w 681"/>
                <a:gd name="T11" fmla="*/ 145 h 453"/>
                <a:gd name="T12" fmla="*/ 106 w 681"/>
                <a:gd name="T13" fmla="*/ 0 h 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 h="453">
                  <a:moveTo>
                    <a:pt x="272" y="0"/>
                  </a:moveTo>
                  <a:lnTo>
                    <a:pt x="681" y="136"/>
                  </a:lnTo>
                  <a:lnTo>
                    <a:pt x="681" y="453"/>
                  </a:lnTo>
                  <a:lnTo>
                    <a:pt x="0" y="226"/>
                  </a:lnTo>
                  <a:lnTo>
                    <a:pt x="0" y="45"/>
                  </a:lnTo>
                  <a:lnTo>
                    <a:pt x="272" y="136"/>
                  </a:lnTo>
                  <a:lnTo>
                    <a:pt x="272"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60"/>
            <p:cNvSpPr>
              <a:spLocks/>
            </p:cNvSpPr>
            <p:nvPr/>
          </p:nvSpPr>
          <p:spPr bwMode="auto">
            <a:xfrm rot="2473967" flipV="1">
              <a:off x="1931" y="896"/>
              <a:ext cx="680" cy="499"/>
            </a:xfrm>
            <a:custGeom>
              <a:avLst/>
              <a:gdLst>
                <a:gd name="T0" fmla="*/ 272 w 681"/>
                <a:gd name="T1" fmla="*/ 0 h 453"/>
                <a:gd name="T2" fmla="*/ 678 w 681"/>
                <a:gd name="T3" fmla="*/ 182 h 453"/>
                <a:gd name="T4" fmla="*/ 678 w 681"/>
                <a:gd name="T5" fmla="*/ 606 h 453"/>
                <a:gd name="T6" fmla="*/ 0 w 681"/>
                <a:gd name="T7" fmla="*/ 302 h 453"/>
                <a:gd name="T8" fmla="*/ 0 w 681"/>
                <a:gd name="T9" fmla="*/ 61 h 453"/>
                <a:gd name="T10" fmla="*/ 272 w 681"/>
                <a:gd name="T11" fmla="*/ 182 h 453"/>
                <a:gd name="T12" fmla="*/ 272 w 681"/>
                <a:gd name="T13" fmla="*/ 0 h 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1" h="453">
                  <a:moveTo>
                    <a:pt x="272" y="0"/>
                  </a:moveTo>
                  <a:lnTo>
                    <a:pt x="681" y="136"/>
                  </a:lnTo>
                  <a:lnTo>
                    <a:pt x="681" y="453"/>
                  </a:lnTo>
                  <a:lnTo>
                    <a:pt x="0" y="226"/>
                  </a:lnTo>
                  <a:lnTo>
                    <a:pt x="0" y="45"/>
                  </a:lnTo>
                  <a:lnTo>
                    <a:pt x="272" y="136"/>
                  </a:lnTo>
                  <a:lnTo>
                    <a:pt x="272"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61"/>
            <p:cNvSpPr>
              <a:spLocks/>
            </p:cNvSpPr>
            <p:nvPr/>
          </p:nvSpPr>
          <p:spPr bwMode="auto">
            <a:xfrm rot="2473967" flipV="1">
              <a:off x="2555" y="1182"/>
              <a:ext cx="136" cy="363"/>
            </a:xfrm>
            <a:custGeom>
              <a:avLst/>
              <a:gdLst>
                <a:gd name="T0" fmla="*/ 20 w 181"/>
                <a:gd name="T1" fmla="*/ 23 h 454"/>
                <a:gd name="T2" fmla="*/ 77 w 181"/>
                <a:gd name="T3" fmla="*/ 46 h 454"/>
                <a:gd name="T4" fmla="*/ 77 w 181"/>
                <a:gd name="T5" fmla="*/ 232 h 454"/>
                <a:gd name="T6" fmla="*/ 0 w 181"/>
                <a:gd name="T7" fmla="*/ 209 h 454"/>
                <a:gd name="T8" fmla="*/ 0 w 181"/>
                <a:gd name="T9" fmla="*/ 0 h 454"/>
                <a:gd name="T10" fmla="*/ 20 w 181"/>
                <a:gd name="T11" fmla="*/ 23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454">
                  <a:moveTo>
                    <a:pt x="45" y="45"/>
                  </a:moveTo>
                  <a:lnTo>
                    <a:pt x="181" y="91"/>
                  </a:lnTo>
                  <a:lnTo>
                    <a:pt x="181" y="454"/>
                  </a:lnTo>
                  <a:lnTo>
                    <a:pt x="0" y="408"/>
                  </a:lnTo>
                  <a:lnTo>
                    <a:pt x="0" y="0"/>
                  </a:lnTo>
                  <a:lnTo>
                    <a:pt x="45"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62"/>
            <p:cNvSpPr>
              <a:spLocks/>
            </p:cNvSpPr>
            <p:nvPr/>
          </p:nvSpPr>
          <p:spPr bwMode="auto">
            <a:xfrm rot="2473967" flipV="1">
              <a:off x="1066" y="709"/>
              <a:ext cx="136" cy="363"/>
            </a:xfrm>
            <a:custGeom>
              <a:avLst/>
              <a:gdLst>
                <a:gd name="T0" fmla="*/ 20 w 181"/>
                <a:gd name="T1" fmla="*/ 23 h 454"/>
                <a:gd name="T2" fmla="*/ 77 w 181"/>
                <a:gd name="T3" fmla="*/ 46 h 454"/>
                <a:gd name="T4" fmla="*/ 77 w 181"/>
                <a:gd name="T5" fmla="*/ 232 h 454"/>
                <a:gd name="T6" fmla="*/ 0 w 181"/>
                <a:gd name="T7" fmla="*/ 209 h 454"/>
                <a:gd name="T8" fmla="*/ 0 w 181"/>
                <a:gd name="T9" fmla="*/ 0 h 454"/>
                <a:gd name="T10" fmla="*/ 20 w 181"/>
                <a:gd name="T11" fmla="*/ 23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454">
                  <a:moveTo>
                    <a:pt x="45" y="45"/>
                  </a:moveTo>
                  <a:lnTo>
                    <a:pt x="181" y="91"/>
                  </a:lnTo>
                  <a:lnTo>
                    <a:pt x="181" y="454"/>
                  </a:lnTo>
                  <a:lnTo>
                    <a:pt x="0" y="408"/>
                  </a:lnTo>
                  <a:lnTo>
                    <a:pt x="0" y="0"/>
                  </a:lnTo>
                  <a:lnTo>
                    <a:pt x="45" y="45"/>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63"/>
            <p:cNvSpPr>
              <a:spLocks/>
            </p:cNvSpPr>
            <p:nvPr/>
          </p:nvSpPr>
          <p:spPr bwMode="auto">
            <a:xfrm rot="2473967" flipV="1">
              <a:off x="1474" y="300"/>
              <a:ext cx="136" cy="408"/>
            </a:xfrm>
            <a:custGeom>
              <a:avLst/>
              <a:gdLst>
                <a:gd name="T0" fmla="*/ 0 w 181"/>
                <a:gd name="T1" fmla="*/ 0 h 408"/>
                <a:gd name="T2" fmla="*/ 77 w 181"/>
                <a:gd name="T3" fmla="*/ 90 h 408"/>
                <a:gd name="T4" fmla="*/ 77 w 181"/>
                <a:gd name="T5" fmla="*/ 408 h 408"/>
                <a:gd name="T6" fmla="*/ 0 w 181"/>
                <a:gd name="T7" fmla="*/ 363 h 408"/>
                <a:gd name="T8" fmla="*/ 0 w 181"/>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 h="408">
                  <a:moveTo>
                    <a:pt x="0" y="0"/>
                  </a:moveTo>
                  <a:lnTo>
                    <a:pt x="181" y="90"/>
                  </a:lnTo>
                  <a:lnTo>
                    <a:pt x="181" y="408"/>
                  </a:lnTo>
                  <a:lnTo>
                    <a:pt x="0" y="363"/>
                  </a:lnTo>
                  <a:lnTo>
                    <a:pt x="0" y="0"/>
                  </a:ln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64"/>
            <p:cNvSpPr>
              <a:spLocks/>
            </p:cNvSpPr>
            <p:nvPr/>
          </p:nvSpPr>
          <p:spPr bwMode="auto">
            <a:xfrm rot="2473967" flipV="1">
              <a:off x="916" y="910"/>
              <a:ext cx="816" cy="499"/>
            </a:xfrm>
            <a:custGeom>
              <a:avLst/>
              <a:gdLst>
                <a:gd name="T0" fmla="*/ 0 w 862"/>
                <a:gd name="T1" fmla="*/ 0 h 544"/>
                <a:gd name="T2" fmla="*/ 731 w 862"/>
                <a:gd name="T3" fmla="*/ 280 h 544"/>
                <a:gd name="T4" fmla="*/ 731 w 862"/>
                <a:gd name="T5" fmla="*/ 420 h 544"/>
                <a:gd name="T6" fmla="*/ 0 w 862"/>
                <a:gd name="T7" fmla="*/ 139 h 544"/>
                <a:gd name="T8" fmla="*/ 0 w 862"/>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44">
                  <a:moveTo>
                    <a:pt x="0" y="0"/>
                  </a:moveTo>
                  <a:lnTo>
                    <a:pt x="862" y="363"/>
                  </a:lnTo>
                  <a:lnTo>
                    <a:pt x="862" y="544"/>
                  </a:lnTo>
                  <a:lnTo>
                    <a:pt x="0" y="181"/>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65"/>
            <p:cNvSpPr>
              <a:spLocks/>
            </p:cNvSpPr>
            <p:nvPr/>
          </p:nvSpPr>
          <p:spPr bwMode="auto">
            <a:xfrm rot="2473967" flipV="1">
              <a:off x="2366" y="1457"/>
              <a:ext cx="816" cy="499"/>
            </a:xfrm>
            <a:custGeom>
              <a:avLst/>
              <a:gdLst>
                <a:gd name="T0" fmla="*/ 0 w 862"/>
                <a:gd name="T1" fmla="*/ 0 h 544"/>
                <a:gd name="T2" fmla="*/ 731 w 862"/>
                <a:gd name="T3" fmla="*/ 280 h 544"/>
                <a:gd name="T4" fmla="*/ 731 w 862"/>
                <a:gd name="T5" fmla="*/ 420 h 544"/>
                <a:gd name="T6" fmla="*/ 0 w 862"/>
                <a:gd name="T7" fmla="*/ 139 h 544"/>
                <a:gd name="T8" fmla="*/ 0 w 862"/>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44">
                  <a:moveTo>
                    <a:pt x="0" y="0"/>
                  </a:moveTo>
                  <a:lnTo>
                    <a:pt x="862" y="363"/>
                  </a:lnTo>
                  <a:lnTo>
                    <a:pt x="862" y="544"/>
                  </a:lnTo>
                  <a:lnTo>
                    <a:pt x="0" y="181"/>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 name="Group 66"/>
            <p:cNvGrpSpPr>
              <a:grpSpLocks/>
            </p:cNvGrpSpPr>
            <p:nvPr/>
          </p:nvGrpSpPr>
          <p:grpSpPr bwMode="auto">
            <a:xfrm rot="1580137" flipV="1">
              <a:off x="1890" y="1428"/>
              <a:ext cx="590" cy="184"/>
              <a:chOff x="1069" y="2963"/>
              <a:chExt cx="701" cy="297"/>
            </a:xfrm>
          </p:grpSpPr>
          <p:sp>
            <p:nvSpPr>
              <p:cNvPr id="79" name="Freeform 67"/>
              <p:cNvSpPr>
                <a:spLocks/>
              </p:cNvSpPr>
              <p:nvPr/>
            </p:nvSpPr>
            <p:spPr bwMode="auto">
              <a:xfrm rot="2269680">
                <a:off x="1069" y="2963"/>
                <a:ext cx="701" cy="243"/>
              </a:xfrm>
              <a:custGeom>
                <a:avLst/>
                <a:gdLst>
                  <a:gd name="T0" fmla="*/ 213 w 1013"/>
                  <a:gd name="T1" fmla="*/ 16 h 892"/>
                  <a:gd name="T2" fmla="*/ 289 w 1013"/>
                  <a:gd name="T3" fmla="*/ 18 h 892"/>
                  <a:gd name="T4" fmla="*/ 334 w 1013"/>
                  <a:gd name="T5" fmla="*/ 14 h 892"/>
                  <a:gd name="T6" fmla="*/ 303 w 1013"/>
                  <a:gd name="T7" fmla="*/ 10 h 892"/>
                  <a:gd name="T8" fmla="*/ 138 w 1013"/>
                  <a:gd name="T9" fmla="*/ 1 h 892"/>
                  <a:gd name="T10" fmla="*/ 18 w 1013"/>
                  <a:gd name="T11" fmla="*/ 2 h 892"/>
                  <a:gd name="T12" fmla="*/ 33 w 1013"/>
                  <a:gd name="T13" fmla="*/ 6 h 892"/>
                  <a:gd name="T14" fmla="*/ 213 w 1013"/>
                  <a:gd name="T15" fmla="*/ 16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8"/>
              <p:cNvSpPr>
                <a:spLocks/>
              </p:cNvSpPr>
              <p:nvPr/>
            </p:nvSpPr>
            <p:spPr bwMode="auto">
              <a:xfrm rot="1689968">
                <a:off x="1199" y="2987"/>
                <a:ext cx="560" cy="273"/>
              </a:xfrm>
              <a:custGeom>
                <a:avLst/>
                <a:gdLst>
                  <a:gd name="T0" fmla="*/ 108 w 1013"/>
                  <a:gd name="T1" fmla="*/ 23 h 892"/>
                  <a:gd name="T2" fmla="*/ 147 w 1013"/>
                  <a:gd name="T3" fmla="*/ 25 h 892"/>
                  <a:gd name="T4" fmla="*/ 170 w 1013"/>
                  <a:gd name="T5" fmla="*/ 20 h 892"/>
                  <a:gd name="T6" fmla="*/ 155 w 1013"/>
                  <a:gd name="T7" fmla="*/ 13 h 892"/>
                  <a:gd name="T8" fmla="*/ 70 w 1013"/>
                  <a:gd name="T9" fmla="*/ 2 h 892"/>
                  <a:gd name="T10" fmla="*/ 9 w 1013"/>
                  <a:gd name="T11" fmla="*/ 3 h 892"/>
                  <a:gd name="T12" fmla="*/ 17 w 1013"/>
                  <a:gd name="T13" fmla="*/ 8 h 892"/>
                  <a:gd name="T14" fmla="*/ 108 w 1013"/>
                  <a:gd name="T15" fmla="*/ 23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13" h="892">
                    <a:moveTo>
                      <a:pt x="643" y="786"/>
                    </a:moveTo>
                    <a:cubicBezTo>
                      <a:pt x="772" y="884"/>
                      <a:pt x="810" y="892"/>
                      <a:pt x="870" y="877"/>
                    </a:cubicBezTo>
                    <a:cubicBezTo>
                      <a:pt x="930" y="862"/>
                      <a:pt x="999" y="764"/>
                      <a:pt x="1006" y="696"/>
                    </a:cubicBezTo>
                    <a:cubicBezTo>
                      <a:pt x="1013" y="628"/>
                      <a:pt x="1013" y="575"/>
                      <a:pt x="915" y="469"/>
                    </a:cubicBezTo>
                    <a:cubicBezTo>
                      <a:pt x="817" y="363"/>
                      <a:pt x="560" y="122"/>
                      <a:pt x="416" y="61"/>
                    </a:cubicBezTo>
                    <a:cubicBezTo>
                      <a:pt x="272" y="0"/>
                      <a:pt x="106" y="68"/>
                      <a:pt x="53" y="106"/>
                    </a:cubicBezTo>
                    <a:cubicBezTo>
                      <a:pt x="0" y="144"/>
                      <a:pt x="0" y="174"/>
                      <a:pt x="98" y="287"/>
                    </a:cubicBezTo>
                    <a:cubicBezTo>
                      <a:pt x="196" y="400"/>
                      <a:pt x="514" y="688"/>
                      <a:pt x="643" y="786"/>
                    </a:cubicBezTo>
                    <a:close/>
                  </a:path>
                </a:pathLst>
              </a:custGeom>
              <a:solidFill>
                <a:srgbClr val="B2B2B2"/>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 name="Freeform 69"/>
            <p:cNvSpPr>
              <a:spLocks/>
            </p:cNvSpPr>
            <p:nvPr/>
          </p:nvSpPr>
          <p:spPr bwMode="auto">
            <a:xfrm rot="2473967" flipV="1">
              <a:off x="2168" y="674"/>
              <a:ext cx="817" cy="453"/>
            </a:xfrm>
            <a:custGeom>
              <a:avLst/>
              <a:gdLst>
                <a:gd name="T0" fmla="*/ 0 w 862"/>
                <a:gd name="T1" fmla="*/ 0 h 544"/>
                <a:gd name="T2" fmla="*/ 734 w 862"/>
                <a:gd name="T3" fmla="*/ 209 h 544"/>
                <a:gd name="T4" fmla="*/ 734 w 862"/>
                <a:gd name="T5" fmla="*/ 314 h 544"/>
                <a:gd name="T6" fmla="*/ 0 w 862"/>
                <a:gd name="T7" fmla="*/ 105 h 544"/>
                <a:gd name="T8" fmla="*/ 0 w 862"/>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44">
                  <a:moveTo>
                    <a:pt x="0" y="0"/>
                  </a:moveTo>
                  <a:lnTo>
                    <a:pt x="862" y="363"/>
                  </a:lnTo>
                  <a:lnTo>
                    <a:pt x="862" y="544"/>
                  </a:lnTo>
                  <a:lnTo>
                    <a:pt x="0" y="181"/>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0"/>
            <p:cNvSpPr>
              <a:spLocks/>
            </p:cNvSpPr>
            <p:nvPr/>
          </p:nvSpPr>
          <p:spPr bwMode="auto">
            <a:xfrm rot="2473967" flipV="1">
              <a:off x="3654" y="1244"/>
              <a:ext cx="509" cy="345"/>
            </a:xfrm>
            <a:custGeom>
              <a:avLst/>
              <a:gdLst>
                <a:gd name="T0" fmla="*/ 0 w 862"/>
                <a:gd name="T1" fmla="*/ 0 h 544"/>
                <a:gd name="T2" fmla="*/ 178 w 862"/>
                <a:gd name="T3" fmla="*/ 93 h 544"/>
                <a:gd name="T4" fmla="*/ 178 w 862"/>
                <a:gd name="T5" fmla="*/ 139 h 544"/>
                <a:gd name="T6" fmla="*/ 0 w 862"/>
                <a:gd name="T7" fmla="*/ 46 h 544"/>
                <a:gd name="T8" fmla="*/ 0 w 862"/>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544">
                  <a:moveTo>
                    <a:pt x="0" y="0"/>
                  </a:moveTo>
                  <a:lnTo>
                    <a:pt x="862" y="363"/>
                  </a:lnTo>
                  <a:lnTo>
                    <a:pt x="862" y="544"/>
                  </a:lnTo>
                  <a:lnTo>
                    <a:pt x="0" y="181"/>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71"/>
            <p:cNvSpPr>
              <a:spLocks/>
            </p:cNvSpPr>
            <p:nvPr/>
          </p:nvSpPr>
          <p:spPr bwMode="auto">
            <a:xfrm rot="2473967" flipV="1">
              <a:off x="2076" y="1728"/>
              <a:ext cx="862" cy="635"/>
            </a:xfrm>
            <a:custGeom>
              <a:avLst/>
              <a:gdLst>
                <a:gd name="T0" fmla="*/ 0 w 862"/>
                <a:gd name="T1" fmla="*/ 0 h 635"/>
                <a:gd name="T2" fmla="*/ 862 w 862"/>
                <a:gd name="T3" fmla="*/ 317 h 635"/>
                <a:gd name="T4" fmla="*/ 862 w 862"/>
                <a:gd name="T5" fmla="*/ 635 h 635"/>
                <a:gd name="T6" fmla="*/ 0 w 862"/>
                <a:gd name="T7" fmla="*/ 317 h 635"/>
                <a:gd name="T8" fmla="*/ 0 w 862"/>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635">
                  <a:moveTo>
                    <a:pt x="0" y="0"/>
                  </a:moveTo>
                  <a:lnTo>
                    <a:pt x="862" y="317"/>
                  </a:lnTo>
                  <a:lnTo>
                    <a:pt x="862" y="635"/>
                  </a:lnTo>
                  <a:lnTo>
                    <a:pt x="0" y="317"/>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72"/>
            <p:cNvSpPr>
              <a:spLocks/>
            </p:cNvSpPr>
            <p:nvPr/>
          </p:nvSpPr>
          <p:spPr bwMode="auto">
            <a:xfrm rot="2473967" flipV="1">
              <a:off x="626" y="1181"/>
              <a:ext cx="862" cy="635"/>
            </a:xfrm>
            <a:custGeom>
              <a:avLst/>
              <a:gdLst>
                <a:gd name="T0" fmla="*/ 0 w 862"/>
                <a:gd name="T1" fmla="*/ 0 h 635"/>
                <a:gd name="T2" fmla="*/ 862 w 862"/>
                <a:gd name="T3" fmla="*/ 317 h 635"/>
                <a:gd name="T4" fmla="*/ 862 w 862"/>
                <a:gd name="T5" fmla="*/ 635 h 635"/>
                <a:gd name="T6" fmla="*/ 0 w 862"/>
                <a:gd name="T7" fmla="*/ 317 h 635"/>
                <a:gd name="T8" fmla="*/ 0 w 862"/>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2" h="635">
                  <a:moveTo>
                    <a:pt x="0" y="0"/>
                  </a:moveTo>
                  <a:lnTo>
                    <a:pt x="862" y="317"/>
                  </a:lnTo>
                  <a:lnTo>
                    <a:pt x="862" y="635"/>
                  </a:lnTo>
                  <a:lnTo>
                    <a:pt x="0" y="317"/>
                  </a:lnTo>
                  <a:lnTo>
                    <a:pt x="0" y="0"/>
                  </a:lnTo>
                  <a:close/>
                </a:path>
              </a:pathLst>
            </a:custGeom>
            <a:solidFill>
              <a:srgbClr val="C0C0C0"/>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73"/>
            <p:cNvSpPr>
              <a:spLocks/>
            </p:cNvSpPr>
            <p:nvPr/>
          </p:nvSpPr>
          <p:spPr bwMode="auto">
            <a:xfrm>
              <a:off x="793" y="1162"/>
              <a:ext cx="2949" cy="1089"/>
            </a:xfrm>
            <a:custGeom>
              <a:avLst/>
              <a:gdLst>
                <a:gd name="T0" fmla="*/ 2949 w 2949"/>
                <a:gd name="T1" fmla="*/ 1089 h 1089"/>
                <a:gd name="T2" fmla="*/ 2495 w 2949"/>
                <a:gd name="T3" fmla="*/ 1089 h 1089"/>
                <a:gd name="T4" fmla="*/ 2450 w 2949"/>
                <a:gd name="T5" fmla="*/ 862 h 1089"/>
                <a:gd name="T6" fmla="*/ 2268 w 2949"/>
                <a:gd name="T7" fmla="*/ 862 h 1089"/>
                <a:gd name="T8" fmla="*/ 1407 w 2949"/>
                <a:gd name="T9" fmla="*/ 499 h 1089"/>
                <a:gd name="T10" fmla="*/ 1044 w 2949"/>
                <a:gd name="T11" fmla="*/ 590 h 1089"/>
                <a:gd name="T12" fmla="*/ 953 w 2949"/>
                <a:gd name="T13" fmla="*/ 318 h 1089"/>
                <a:gd name="T14" fmla="*/ 817 w 2949"/>
                <a:gd name="T15" fmla="*/ 318 h 1089"/>
                <a:gd name="T16" fmla="*/ 0 w 2949"/>
                <a:gd name="T17" fmla="*/ 0 h 10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49" h="1089">
                  <a:moveTo>
                    <a:pt x="2949" y="1089"/>
                  </a:moveTo>
                  <a:lnTo>
                    <a:pt x="2495" y="1089"/>
                  </a:lnTo>
                  <a:lnTo>
                    <a:pt x="2450" y="862"/>
                  </a:lnTo>
                  <a:lnTo>
                    <a:pt x="2268" y="862"/>
                  </a:lnTo>
                  <a:lnTo>
                    <a:pt x="1407" y="499"/>
                  </a:lnTo>
                  <a:lnTo>
                    <a:pt x="1044" y="590"/>
                  </a:lnTo>
                  <a:lnTo>
                    <a:pt x="953" y="318"/>
                  </a:lnTo>
                  <a:lnTo>
                    <a:pt x="817" y="318"/>
                  </a:lnTo>
                  <a:lnTo>
                    <a:pt x="0" y="0"/>
                  </a:lnTo>
                </a:path>
              </a:pathLst>
            </a:custGeom>
            <a:noFill/>
            <a:ln w="76200" cap="flat" cmpd="sng">
              <a:solidFill>
                <a:srgbClr val="66FF33"/>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74"/>
            <p:cNvSpPr>
              <a:spLocks/>
            </p:cNvSpPr>
            <p:nvPr/>
          </p:nvSpPr>
          <p:spPr bwMode="auto">
            <a:xfrm>
              <a:off x="1247" y="663"/>
              <a:ext cx="2948" cy="998"/>
            </a:xfrm>
            <a:custGeom>
              <a:avLst/>
              <a:gdLst>
                <a:gd name="T0" fmla="*/ 2948 w 2948"/>
                <a:gd name="T1" fmla="*/ 998 h 998"/>
                <a:gd name="T2" fmla="*/ 2313 w 2948"/>
                <a:gd name="T3" fmla="*/ 771 h 998"/>
                <a:gd name="T4" fmla="*/ 1769 w 2948"/>
                <a:gd name="T5" fmla="*/ 817 h 998"/>
                <a:gd name="T6" fmla="*/ 1724 w 2948"/>
                <a:gd name="T7" fmla="*/ 590 h 998"/>
                <a:gd name="T8" fmla="*/ 1588 w 2948"/>
                <a:gd name="T9" fmla="*/ 544 h 998"/>
                <a:gd name="T10" fmla="*/ 1542 w 2948"/>
                <a:gd name="T11" fmla="*/ 454 h 998"/>
                <a:gd name="T12" fmla="*/ 817 w 2948"/>
                <a:gd name="T13" fmla="*/ 182 h 998"/>
                <a:gd name="T14" fmla="*/ 318 w 2948"/>
                <a:gd name="T15" fmla="*/ 318 h 998"/>
                <a:gd name="T16" fmla="*/ 227 w 2948"/>
                <a:gd name="T17" fmla="*/ 46 h 998"/>
                <a:gd name="T18" fmla="*/ 91 w 2948"/>
                <a:gd name="T19" fmla="*/ 46 h 998"/>
                <a:gd name="T20" fmla="*/ 0 w 2948"/>
                <a:gd name="T21" fmla="*/ 0 h 9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8" h="998">
                  <a:moveTo>
                    <a:pt x="2948" y="998"/>
                  </a:moveTo>
                  <a:lnTo>
                    <a:pt x="2313" y="771"/>
                  </a:lnTo>
                  <a:lnTo>
                    <a:pt x="1769" y="817"/>
                  </a:lnTo>
                  <a:lnTo>
                    <a:pt x="1724" y="590"/>
                  </a:lnTo>
                  <a:lnTo>
                    <a:pt x="1588" y="544"/>
                  </a:lnTo>
                  <a:lnTo>
                    <a:pt x="1542" y="454"/>
                  </a:lnTo>
                  <a:lnTo>
                    <a:pt x="817" y="182"/>
                  </a:lnTo>
                  <a:lnTo>
                    <a:pt x="318" y="318"/>
                  </a:lnTo>
                  <a:lnTo>
                    <a:pt x="227" y="46"/>
                  </a:lnTo>
                  <a:lnTo>
                    <a:pt x="91" y="46"/>
                  </a:lnTo>
                  <a:lnTo>
                    <a:pt x="0" y="0"/>
                  </a:lnTo>
                </a:path>
              </a:pathLst>
            </a:custGeom>
            <a:noFill/>
            <a:ln w="7620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75"/>
            <p:cNvSpPr>
              <a:spLocks/>
            </p:cNvSpPr>
            <p:nvPr/>
          </p:nvSpPr>
          <p:spPr bwMode="auto">
            <a:xfrm>
              <a:off x="2200" y="3203"/>
              <a:ext cx="408" cy="318"/>
            </a:xfrm>
            <a:custGeom>
              <a:avLst/>
              <a:gdLst>
                <a:gd name="T0" fmla="*/ 0 w 408"/>
                <a:gd name="T1" fmla="*/ 136 h 318"/>
                <a:gd name="T2" fmla="*/ 226 w 408"/>
                <a:gd name="T3" fmla="*/ 0 h 318"/>
                <a:gd name="T4" fmla="*/ 408 w 408"/>
                <a:gd name="T5" fmla="*/ 318 h 318"/>
                <a:gd name="T6" fmla="*/ 0 60000 65536"/>
                <a:gd name="T7" fmla="*/ 0 60000 65536"/>
                <a:gd name="T8" fmla="*/ 0 60000 65536"/>
              </a:gdLst>
              <a:ahLst/>
              <a:cxnLst>
                <a:cxn ang="T6">
                  <a:pos x="T0" y="T1"/>
                </a:cxn>
                <a:cxn ang="T7">
                  <a:pos x="T2" y="T3"/>
                </a:cxn>
                <a:cxn ang="T8">
                  <a:pos x="T4" y="T5"/>
                </a:cxn>
              </a:cxnLst>
              <a:rect l="0" t="0" r="r" b="b"/>
              <a:pathLst>
                <a:path w="408" h="318">
                  <a:moveTo>
                    <a:pt x="0" y="136"/>
                  </a:moveTo>
                  <a:lnTo>
                    <a:pt x="226" y="0"/>
                  </a:lnTo>
                  <a:lnTo>
                    <a:pt x="408" y="318"/>
                  </a:lnTo>
                </a:path>
              </a:pathLst>
            </a:custGeom>
            <a:noFill/>
            <a:ln w="76200" cap="flat" cmpd="sng">
              <a:solidFill>
                <a:srgbClr val="99CCFF"/>
              </a:solidFill>
              <a:prstDash val="solid"/>
              <a:round/>
              <a:headEnd type="none" w="med" len="med"/>
              <a:tailEnd type="none" w="med"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775" y="1142999"/>
            <a:ext cx="3538959"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44438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16</a:t>
            </a:fld>
            <a:endParaRPr lang="en-US" altLang="nl-BE"/>
          </a:p>
        </p:txBody>
      </p:sp>
      <p:sp>
        <p:nvSpPr>
          <p:cNvPr id="13" name="Title 2"/>
          <p:cNvSpPr>
            <a:spLocks noGrp="1"/>
          </p:cNvSpPr>
          <p:nvPr/>
        </p:nvSpPr>
        <p:spPr bwMode="auto">
          <a:xfrm>
            <a:off x="533400" y="6858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a:t>
            </a:r>
            <a:r>
              <a:rPr lang="bg-BG" sz="3200" dirty="0" smtClean="0"/>
              <a:t>8</a:t>
            </a:r>
            <a:r>
              <a:rPr lang="en-US" sz="3200" dirty="0" smtClean="0"/>
              <a:t>. Socks</a:t>
            </a:r>
            <a:r>
              <a:rPr lang="en-US" sz="3200" i="1" dirty="0" smtClean="0"/>
              <a:t> </a:t>
            </a:r>
            <a:r>
              <a:rPr lang="en-US" sz="3200" dirty="0" smtClean="0"/>
              <a:t>knitting machines </a:t>
            </a:r>
            <a:endParaRPr lang="en-US" sz="3200" dirty="0"/>
          </a:p>
        </p:txBody>
      </p:sp>
      <p:sp>
        <p:nvSpPr>
          <p:cNvPr id="14" name="Rectangle 13"/>
          <p:cNvSpPr/>
          <p:nvPr/>
        </p:nvSpPr>
        <p:spPr>
          <a:xfrm>
            <a:off x="533400" y="1902663"/>
            <a:ext cx="6096000" cy="3816429"/>
          </a:xfrm>
          <a:prstGeom prst="rect">
            <a:avLst/>
          </a:prstGeom>
        </p:spPr>
        <p:txBody>
          <a:bodyPr>
            <a:spAutoFit/>
          </a:bodyPr>
          <a:lstStyle/>
          <a:p>
            <a:pPr marL="457200" indent="-457200">
              <a:buFont typeface="+mj-lt"/>
              <a:buAutoNum type="arabicPeriod"/>
            </a:pPr>
            <a:r>
              <a:rPr lang="en-US" sz="2200" i="1" dirty="0">
                <a:solidFill>
                  <a:srgbClr val="0064F6"/>
                </a:solidFill>
              </a:rPr>
              <a:t>Introduction</a:t>
            </a:r>
          </a:p>
          <a:p>
            <a:pPr marL="457200" indent="-457200">
              <a:buFont typeface="+mj-lt"/>
              <a:buAutoNum type="arabicPeriod"/>
            </a:pPr>
            <a:r>
              <a:rPr lang="en-US" sz="2200" i="1" dirty="0" smtClean="0">
                <a:solidFill>
                  <a:srgbClr val="0064F6"/>
                </a:solidFill>
              </a:rPr>
              <a:t>Single sock knitting machine</a:t>
            </a:r>
            <a:endParaRPr lang="bg-BG" sz="2200" i="1" dirty="0">
              <a:solidFill>
                <a:srgbClr val="0064F6"/>
              </a:solidFill>
            </a:endParaRPr>
          </a:p>
          <a:p>
            <a:pPr marL="971550" lvl="1" indent="-514350">
              <a:buFont typeface="+mj-lt"/>
              <a:buAutoNum type="romanLcPeriod"/>
            </a:pPr>
            <a:r>
              <a:rPr lang="en-US" sz="2200" i="1" dirty="0">
                <a:solidFill>
                  <a:srgbClr val="0064F6"/>
                </a:solidFill>
              </a:rPr>
              <a:t>Main characteristics</a:t>
            </a:r>
          </a:p>
          <a:p>
            <a:pPr marL="971550" lvl="1" indent="-514350">
              <a:buFont typeface="+mj-lt"/>
              <a:buAutoNum type="romanLcPeriod"/>
            </a:pPr>
            <a:r>
              <a:rPr lang="en-US" sz="2200" i="1" dirty="0">
                <a:solidFill>
                  <a:srgbClr val="0064F6"/>
                </a:solidFill>
              </a:rPr>
              <a:t>Layout </a:t>
            </a:r>
            <a:r>
              <a:rPr lang="en-US" sz="2200" i="1" dirty="0" smtClean="0">
                <a:solidFill>
                  <a:srgbClr val="0064F6"/>
                </a:solidFill>
              </a:rPr>
              <a:t> of single socks knitting machine</a:t>
            </a:r>
          </a:p>
          <a:p>
            <a:pPr marL="971550" lvl="1" indent="-514350">
              <a:buFont typeface="+mj-lt"/>
              <a:buAutoNum type="romanLcPeriod"/>
            </a:pPr>
            <a:r>
              <a:rPr lang="en-US" sz="2200" i="1" dirty="0" smtClean="0">
                <a:solidFill>
                  <a:srgbClr val="0064F6"/>
                </a:solidFill>
              </a:rPr>
              <a:t>Layout of double socks knitting machine with dial</a:t>
            </a:r>
          </a:p>
          <a:p>
            <a:pPr marL="971550" lvl="1" indent="-514350">
              <a:buFont typeface="+mj-lt"/>
              <a:buAutoNum type="romanLcPeriod"/>
            </a:pPr>
            <a:r>
              <a:rPr lang="en-US" sz="2200" i="1" dirty="0">
                <a:solidFill>
                  <a:srgbClr val="0064F6"/>
                </a:solidFill>
              </a:rPr>
              <a:t>Layout of </a:t>
            </a:r>
            <a:r>
              <a:rPr lang="en-US" sz="2200" i="1" dirty="0" smtClean="0">
                <a:solidFill>
                  <a:srgbClr val="0064F6"/>
                </a:solidFill>
              </a:rPr>
              <a:t>double cylinder socks </a:t>
            </a:r>
            <a:r>
              <a:rPr lang="en-US" sz="2200" i="1" dirty="0">
                <a:solidFill>
                  <a:srgbClr val="0064F6"/>
                </a:solidFill>
              </a:rPr>
              <a:t>knitting </a:t>
            </a:r>
            <a:r>
              <a:rPr lang="en-US" sz="2200" i="1" dirty="0" smtClean="0">
                <a:solidFill>
                  <a:srgbClr val="0064F6"/>
                </a:solidFill>
              </a:rPr>
              <a:t>machine</a:t>
            </a:r>
            <a:endParaRPr lang="en-US" sz="2200" i="1" dirty="0">
              <a:solidFill>
                <a:srgbClr val="0064F6"/>
              </a:solidFill>
            </a:endParaRPr>
          </a:p>
          <a:p>
            <a:pPr marL="971550" lvl="1" indent="-514350">
              <a:buFont typeface="+mj-lt"/>
              <a:buAutoNum type="romanLcPeriod"/>
            </a:pPr>
            <a:r>
              <a:rPr lang="en-US" sz="2200" i="1" dirty="0">
                <a:solidFill>
                  <a:srgbClr val="0064F6"/>
                </a:solidFill>
              </a:rPr>
              <a:t>Animation of knitting process on the </a:t>
            </a:r>
            <a:r>
              <a:rPr lang="en-US" sz="2200" i="1" dirty="0" smtClean="0">
                <a:solidFill>
                  <a:srgbClr val="0064F6"/>
                </a:solidFill>
              </a:rPr>
              <a:t>machine</a:t>
            </a:r>
          </a:p>
          <a:p>
            <a:pPr marL="971550" lvl="1" indent="-514350">
              <a:buFont typeface="+mj-lt"/>
              <a:buAutoNum type="romanLcPeriod"/>
            </a:pPr>
            <a:r>
              <a:rPr lang="en-US" sz="2200" i="1" dirty="0" smtClean="0">
                <a:solidFill>
                  <a:srgbClr val="0064F6"/>
                </a:solidFill>
              </a:rPr>
              <a:t>Technology for men sock </a:t>
            </a:r>
            <a:r>
              <a:rPr lang="en-US" sz="2200" i="1" dirty="0">
                <a:solidFill>
                  <a:srgbClr val="0064F6"/>
                </a:solidFill>
              </a:rPr>
              <a:t>production</a:t>
            </a:r>
          </a:p>
        </p:txBody>
      </p:sp>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6591" y="1046114"/>
            <a:ext cx="1535770" cy="314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7080" y="1138328"/>
            <a:ext cx="1580711" cy="152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t="-1210" r="-5002"/>
          <a:stretch/>
        </p:blipFill>
        <p:spPr bwMode="auto">
          <a:xfrm>
            <a:off x="7990004" y="4476997"/>
            <a:ext cx="3912357" cy="157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E:\D\Dogovori_proekti\Проект Еразъм+ 2020\Cources\Presentation DTWeftWarp Knitwear production\Снимки за курс 1\Lecture 8\заплитане.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8" t="69364" r="69071" b="-2300"/>
          <a:stretch/>
        </p:blipFill>
        <p:spPr bwMode="auto">
          <a:xfrm rot="150963">
            <a:off x="7481576" y="2725136"/>
            <a:ext cx="2689573" cy="1865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281678" y="4464095"/>
            <a:ext cx="468398" cy="246221"/>
          </a:xfrm>
          <a:prstGeom prst="rect">
            <a:avLst/>
          </a:prstGeom>
        </p:spPr>
        <p:txBody>
          <a:bodyPr wrap="none">
            <a:spAutoFit/>
          </a:bodyPr>
          <a:lstStyle/>
          <a:p>
            <a:r>
              <a:rPr lang="en-US" sz="1000" i="1" dirty="0"/>
              <a:t>T</a:t>
            </a:r>
            <a:r>
              <a:rPr lang="en-US" sz="1000" i="1" dirty="0" smtClean="0"/>
              <a:t>oes</a:t>
            </a:r>
            <a:endParaRPr lang="en-US" sz="1000" dirty="0"/>
          </a:p>
        </p:txBody>
      </p:sp>
    </p:spTree>
    <p:extLst>
      <p:ext uri="{BB962C8B-B14F-4D97-AF65-F5344CB8AC3E}">
        <p14:creationId xmlns:p14="http://schemas.microsoft.com/office/powerpoint/2010/main" val="69660476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17</a:t>
            </a:fld>
            <a:endParaRPr lang="en-US" altLang="nl-BE"/>
          </a:p>
        </p:txBody>
      </p:sp>
      <p:sp>
        <p:nvSpPr>
          <p:cNvPr id="12" name="Title 2"/>
          <p:cNvSpPr>
            <a:spLocks noGrp="1"/>
          </p:cNvSpPr>
          <p:nvPr/>
        </p:nvSpPr>
        <p:spPr bwMode="auto">
          <a:xfrm>
            <a:off x="533400" y="6858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a:t>
            </a:r>
            <a:r>
              <a:rPr lang="en-US" sz="3200" dirty="0"/>
              <a:t>9. </a:t>
            </a:r>
            <a:r>
              <a:rPr lang="en-US" sz="3200" dirty="0" err="1"/>
              <a:t>Raschel</a:t>
            </a:r>
            <a:r>
              <a:rPr lang="en-US" sz="3200" dirty="0"/>
              <a:t> and tricot knitting </a:t>
            </a:r>
            <a:r>
              <a:rPr lang="en-US" sz="3200" dirty="0" smtClean="0"/>
              <a:t>machines </a:t>
            </a:r>
            <a:endParaRPr lang="en-US" sz="3200" dirty="0"/>
          </a:p>
        </p:txBody>
      </p:sp>
      <p:sp>
        <p:nvSpPr>
          <p:cNvPr id="13" name="Rectangle 12"/>
          <p:cNvSpPr/>
          <p:nvPr/>
        </p:nvSpPr>
        <p:spPr>
          <a:xfrm>
            <a:off x="533400" y="1965465"/>
            <a:ext cx="6096000" cy="3816429"/>
          </a:xfrm>
          <a:prstGeom prst="rect">
            <a:avLst/>
          </a:prstGeom>
        </p:spPr>
        <p:txBody>
          <a:bodyPr wrap="square">
            <a:spAutoFit/>
          </a:bodyPr>
          <a:lstStyle/>
          <a:p>
            <a:pPr marL="457200" indent="-457200">
              <a:buFont typeface="+mj-lt"/>
              <a:buAutoNum type="arabicPeriod"/>
            </a:pPr>
            <a:r>
              <a:rPr lang="en-US" sz="2200" i="1" dirty="0" smtClean="0">
                <a:solidFill>
                  <a:srgbClr val="0064F6"/>
                </a:solidFill>
              </a:rPr>
              <a:t>Introduction</a:t>
            </a:r>
          </a:p>
          <a:p>
            <a:pPr marL="457200" indent="-457200">
              <a:buFont typeface="+mj-lt"/>
              <a:buAutoNum type="arabicPeriod"/>
            </a:pPr>
            <a:r>
              <a:rPr lang="en-US" sz="2200" i="1" dirty="0" smtClean="0">
                <a:solidFill>
                  <a:srgbClr val="0064F6"/>
                </a:solidFill>
              </a:rPr>
              <a:t>Main characteristics</a:t>
            </a:r>
          </a:p>
          <a:p>
            <a:pPr marL="457200" indent="-457200">
              <a:buFont typeface="+mj-lt"/>
              <a:buAutoNum type="arabicPeriod"/>
            </a:pPr>
            <a:r>
              <a:rPr lang="en-US" sz="2200" i="1" dirty="0" smtClean="0">
                <a:solidFill>
                  <a:srgbClr val="0064F6"/>
                </a:solidFill>
              </a:rPr>
              <a:t>Layout </a:t>
            </a:r>
          </a:p>
          <a:p>
            <a:pPr marL="457200" indent="-457200">
              <a:buFont typeface="+mj-lt"/>
              <a:buAutoNum type="arabicPeriod"/>
            </a:pPr>
            <a:r>
              <a:rPr lang="en-US" sz="2200" i="1" dirty="0">
                <a:solidFill>
                  <a:srgbClr val="0064F6"/>
                </a:solidFill>
              </a:rPr>
              <a:t>Animation of knitting process on </a:t>
            </a:r>
            <a:r>
              <a:rPr lang="en-US" sz="2200" i="1" dirty="0" smtClean="0">
                <a:solidFill>
                  <a:srgbClr val="0064F6"/>
                </a:solidFill>
              </a:rPr>
              <a:t>warp knitting </a:t>
            </a:r>
            <a:r>
              <a:rPr lang="en-US" sz="2200" i="1" dirty="0">
                <a:solidFill>
                  <a:srgbClr val="0064F6"/>
                </a:solidFill>
              </a:rPr>
              <a:t>machine</a:t>
            </a:r>
          </a:p>
          <a:p>
            <a:pPr marL="971550" lvl="1" indent="-514350">
              <a:buFont typeface="+mj-lt"/>
              <a:buAutoNum type="romanLcPeriod"/>
            </a:pPr>
            <a:r>
              <a:rPr lang="en-US" sz="2200" i="1" dirty="0" smtClean="0">
                <a:solidFill>
                  <a:srgbClr val="0064F6"/>
                </a:solidFill>
              </a:rPr>
              <a:t>Guide bars</a:t>
            </a:r>
          </a:p>
          <a:p>
            <a:pPr marL="971550" lvl="1" indent="-514350">
              <a:buFont typeface="+mj-lt"/>
              <a:buAutoNum type="romanLcPeriod"/>
            </a:pPr>
            <a:r>
              <a:rPr lang="en-US" sz="2200" i="1" dirty="0" smtClean="0">
                <a:solidFill>
                  <a:srgbClr val="0064F6"/>
                </a:solidFill>
              </a:rPr>
              <a:t>Yarn tension control</a:t>
            </a:r>
          </a:p>
          <a:p>
            <a:pPr marL="971550" lvl="1" indent="-514350">
              <a:buFont typeface="+mj-lt"/>
              <a:buAutoNum type="romanLcPeriod"/>
            </a:pPr>
            <a:r>
              <a:rPr lang="en-US" sz="2200" i="1" dirty="0" smtClean="0">
                <a:solidFill>
                  <a:srgbClr val="0064F6"/>
                </a:solidFill>
              </a:rPr>
              <a:t>Take-down </a:t>
            </a:r>
            <a:r>
              <a:rPr lang="en-US" sz="2200" i="1" dirty="0">
                <a:solidFill>
                  <a:srgbClr val="0064F6"/>
                </a:solidFill>
              </a:rPr>
              <a:t>system </a:t>
            </a:r>
            <a:endParaRPr lang="en-US" sz="2200" i="1" dirty="0" smtClean="0">
              <a:solidFill>
                <a:srgbClr val="0064F6"/>
              </a:solidFill>
            </a:endParaRPr>
          </a:p>
          <a:p>
            <a:pPr marL="114300" lvl="1" indent="-457200">
              <a:buFont typeface="+mj-lt"/>
              <a:buAutoNum type="arabicPeriod" startAt="5"/>
            </a:pPr>
            <a:r>
              <a:rPr lang="en-US" sz="2200" i="1" dirty="0">
                <a:solidFill>
                  <a:srgbClr val="0064F6"/>
                </a:solidFill>
              </a:rPr>
              <a:t>Technologies for fabric and 3D knitting products </a:t>
            </a:r>
          </a:p>
          <a:p>
            <a:pPr marL="114300" lvl="1" indent="-457200">
              <a:buFont typeface="+mj-lt"/>
              <a:buAutoNum type="arabicPeriod" startAt="5"/>
            </a:pPr>
            <a:r>
              <a:rPr lang="en-US" sz="2200" i="1" dirty="0" smtClean="0">
                <a:solidFill>
                  <a:srgbClr val="0064F6"/>
                </a:solidFill>
              </a:rPr>
              <a:t>Advantages of warp knitting machine</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8483" y="1729160"/>
            <a:ext cx="248564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0" y="4303780"/>
            <a:ext cx="3291681" cy="163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1881361"/>
            <a:ext cx="2910586" cy="98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048000"/>
            <a:ext cx="1954213" cy="140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47263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18</a:t>
            </a:fld>
            <a:endParaRPr lang="en-US" altLang="nl-BE"/>
          </a:p>
        </p:txBody>
      </p:sp>
      <p:sp>
        <p:nvSpPr>
          <p:cNvPr id="11" name="Title 2"/>
          <p:cNvSpPr>
            <a:spLocks noGrp="1"/>
          </p:cNvSpPr>
          <p:nvPr/>
        </p:nvSpPr>
        <p:spPr bwMode="auto">
          <a:xfrm>
            <a:off x="558800" y="3124200"/>
            <a:ext cx="1109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200" dirty="0" smtClean="0"/>
              <a:t>THANK YOU FOR YOUR ATTENTION !</a:t>
            </a:r>
            <a:endParaRPr lang="en-US" sz="3200" dirty="0"/>
          </a:p>
        </p:txBody>
      </p:sp>
    </p:spTree>
    <p:extLst>
      <p:ext uri="{BB962C8B-B14F-4D97-AF65-F5344CB8AC3E}">
        <p14:creationId xmlns:p14="http://schemas.microsoft.com/office/powerpoint/2010/main" val="425218641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 xmlns:a16="http://schemas.microsoft.com/office/drawing/2014/main" id="{F3BB608E-1756-4DCC-A177-EB48C5575780}"/>
              </a:ext>
            </a:extLst>
          </p:cNvPr>
          <p:cNvSpPr>
            <a:spLocks noGrp="1"/>
          </p:cNvSpPr>
          <p:nvPr>
            <p:ph idx="1"/>
          </p:nvPr>
        </p:nvSpPr>
        <p:spPr>
          <a:xfrm>
            <a:off x="609600" y="1052513"/>
            <a:ext cx="7629525" cy="3529012"/>
          </a:xfrm>
        </p:spPr>
        <p:txBody>
          <a:bodyPr/>
          <a:lstStyle/>
          <a:p>
            <a:pPr marL="0" indent="0">
              <a:spcBef>
                <a:spcPct val="0"/>
              </a:spcBef>
              <a:buNone/>
            </a:pPr>
            <a:r>
              <a:rPr lang="en-US" altLang="nl-BE" sz="2000" b="1" dirty="0">
                <a:latin typeface="Corbel" panose="020B0503020204020204" pitchFamily="34" charset="0"/>
              </a:rPr>
              <a:t>Coordinator: </a:t>
            </a: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Department of Textile Engineering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smtClean="0">
                <a:latin typeface="Corbel" panose="020B0503020204020204" pitchFamily="34" charset="0"/>
              </a:rPr>
              <a:t>Assoc. Prof</a:t>
            </a:r>
            <a:r>
              <a:rPr lang="en-US" altLang="nl-BE" sz="2000" dirty="0">
                <a:latin typeface="Corbel" panose="020B0503020204020204" pitchFamily="34" charset="0"/>
              </a:rPr>
              <a:t>. </a:t>
            </a:r>
            <a:r>
              <a:rPr lang="en-US" altLang="nl-BE" sz="2000" dirty="0" smtClean="0">
                <a:latin typeface="Corbel" panose="020B0503020204020204" pitchFamily="34" charset="0"/>
              </a:rPr>
              <a:t>Angel </a:t>
            </a:r>
            <a:r>
              <a:rPr lang="en-US" altLang="nl-BE" sz="2000" dirty="0" err="1" smtClean="0">
                <a:latin typeface="Corbel" panose="020B0503020204020204" pitchFamily="34" charset="0"/>
              </a:rPr>
              <a:t>Terziev</a:t>
            </a:r>
            <a:r>
              <a:rPr lang="en-US" altLang="nl-BE" sz="2000" dirty="0" smtClean="0">
                <a:latin typeface="Corbel" panose="020B0503020204020204" pitchFamily="34" charset="0"/>
              </a:rPr>
              <a:t>, PhD</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en-US" altLang="nl-BE" sz="2000" dirty="0" smtClean="0">
                <a:latin typeface="Corbel" panose="020B0503020204020204" pitchFamily="34" charset="0"/>
              </a:rPr>
              <a:t>aterziev@tu-sofia.bg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solidFill>
                  <a:srgbClr val="0064F6"/>
                </a:solidFill>
                <a:latin typeface="Corbel" panose="020B0503020204020204" pitchFamily="34" charset="0"/>
                <a:hlinkClick r:id="rId3"/>
              </a:rPr>
              <a:t>ICT-TEX.eu</a:t>
            </a:r>
            <a:endParaRPr lang="en-US" altLang="nl-BE" sz="2000" dirty="0">
              <a:solidFill>
                <a:srgbClr val="0064F6"/>
              </a:solidFill>
              <a:latin typeface="Corbel" panose="020B0503020204020204" pitchFamily="34" charset="0"/>
            </a:endParaRPr>
          </a:p>
        </p:txBody>
      </p:sp>
      <p:sp>
        <p:nvSpPr>
          <p:cNvPr id="8" name="Title 1">
            <a:extLst>
              <a:ext uri="{FF2B5EF4-FFF2-40B4-BE49-F238E27FC236}">
                <a16:creationId xmlns=""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solidFill>
                  <a:srgbClr val="0064F6"/>
                </a:solidFill>
              </a:rPr>
              <a:t>CONTACTS</a:t>
            </a:r>
            <a:endParaRPr lang="en-GB" sz="2800" dirty="0">
              <a:solidFill>
                <a:srgbClr val="0064F6"/>
              </a:solidFill>
            </a:endParaRPr>
          </a:p>
        </p:txBody>
      </p:sp>
      <p:pic>
        <p:nvPicPr>
          <p:cNvPr id="4100" name="Picture 2" descr="E:\Disc D\Knowledge Alliances\Logos\ICTTEX-Logo-v7.png">
            <a:extLst>
              <a:ext uri="{FF2B5EF4-FFF2-40B4-BE49-F238E27FC236}">
                <a16:creationId xmlns=""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sp>
        <p:nvSpPr>
          <p:cNvPr id="3" name="Tijdelijke aanduiding voor dianummer 2">
            <a:extLst>
              <a:ext uri="{FF2B5EF4-FFF2-40B4-BE49-F238E27FC236}">
                <a16:creationId xmlns=""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19</a:t>
            </a:fld>
            <a:endParaRPr lang="en-US" altLang="nl-BE"/>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p:cNvGraphicFramePr/>
          <p:nvPr>
            <p:extLst>
              <p:ext uri="{D42A27DB-BD31-4B8C-83A1-F6EECF244321}">
                <p14:modId xmlns:p14="http://schemas.microsoft.com/office/powerpoint/2010/main" val="119673655"/>
              </p:ext>
            </p:extLst>
          </p:nvPr>
        </p:nvGraphicFramePr>
        <p:xfrm>
          <a:off x="1752600" y="152400"/>
          <a:ext cx="9174649"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324600" y="533400"/>
            <a:ext cx="36576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35211" y="868680"/>
            <a:ext cx="2011680"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xmlns="" id="{C7A5077A-93A3-4EFD-A68E-E52050F75204}"/>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solidFill>
                  <a:srgbClr val="0064F6"/>
                </a:solidFill>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solidFill>
                <a:srgbClr val="0064F6"/>
              </a:solidFill>
              <a:effectLst/>
              <a:latin typeface="Corbel" pitchFamily="34" charset="0"/>
            </a:endParaRPr>
          </a:p>
        </p:txBody>
      </p:sp>
      <p:cxnSp>
        <p:nvCxnSpPr>
          <p:cNvPr id="9" name="Straight Connector 8">
            <a:extLst>
              <a:ext uri="{FF2B5EF4-FFF2-40B4-BE49-F238E27FC236}">
                <a16:creationId xmlns=""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4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6287294"/>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6165056"/>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3</a:t>
            </a:fld>
            <a:endParaRPr lang="en-US" altLang="nl-BE"/>
          </a:p>
        </p:txBody>
      </p:sp>
      <p:sp>
        <p:nvSpPr>
          <p:cNvPr id="17" name="Title 2"/>
          <p:cNvSpPr>
            <a:spLocks noGrp="1"/>
          </p:cNvSpPr>
          <p:nvPr/>
        </p:nvSpPr>
        <p:spPr bwMode="auto">
          <a:xfrm>
            <a:off x="762000" y="1143000"/>
            <a:ext cx="1036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lvl="0" fontAlgn="auto">
              <a:spcBef>
                <a:spcPts val="0"/>
              </a:spcBef>
              <a:spcAft>
                <a:spcPts val="0"/>
              </a:spcAft>
              <a:defRPr/>
            </a:pPr>
            <a:r>
              <a:rPr lang="en-GB" sz="1200" b="1" u="sng" dirty="0">
                <a:solidFill>
                  <a:prstClr val="black"/>
                </a:solidFill>
                <a:ea typeface="+mn-ea"/>
                <a:cs typeface="+mn-cs"/>
              </a:rPr>
              <a:t>Duration:</a:t>
            </a:r>
            <a:r>
              <a:rPr lang="en-GB" sz="1200" b="1" dirty="0">
                <a:solidFill>
                  <a:prstClr val="black"/>
                </a:solidFill>
                <a:ea typeface="+mn-ea"/>
                <a:cs typeface="+mn-cs"/>
              </a:rPr>
              <a:t> 2</a:t>
            </a:r>
            <a:r>
              <a:rPr lang="en-GB" sz="1200" dirty="0">
                <a:solidFill>
                  <a:prstClr val="black"/>
                </a:solidFill>
                <a:ea typeface="+mn-ea"/>
                <a:cs typeface="+mn-cs"/>
              </a:rPr>
              <a:t>0 hours</a:t>
            </a:r>
          </a:p>
          <a:p>
            <a:pPr lvl="0" fontAlgn="auto">
              <a:spcBef>
                <a:spcPts val="0"/>
              </a:spcBef>
              <a:spcAft>
                <a:spcPts val="0"/>
              </a:spcAft>
              <a:defRPr/>
            </a:pPr>
            <a:endParaRPr lang="en-GB" sz="1200" dirty="0">
              <a:solidFill>
                <a:prstClr val="black"/>
              </a:solidFill>
              <a:ea typeface="+mn-ea"/>
              <a:cs typeface="+mn-cs"/>
            </a:endParaRPr>
          </a:p>
          <a:p>
            <a:pPr lvl="0" fontAlgn="auto">
              <a:spcBef>
                <a:spcPts val="0"/>
              </a:spcBef>
              <a:spcAft>
                <a:spcPts val="0"/>
              </a:spcAft>
              <a:defRPr/>
            </a:pPr>
            <a:r>
              <a:rPr lang="en-GB" sz="1200" b="1" u="sng" dirty="0">
                <a:solidFill>
                  <a:prstClr val="black"/>
                </a:solidFill>
                <a:ea typeface="+mn-ea"/>
                <a:cs typeface="+mn-cs"/>
              </a:rPr>
              <a:t>Course objectives</a:t>
            </a:r>
          </a:p>
          <a:p>
            <a:pPr lvl="0" algn="just" fontAlgn="auto">
              <a:spcBef>
                <a:spcPts val="0"/>
              </a:spcBef>
              <a:spcAft>
                <a:spcPts val="0"/>
              </a:spcAft>
              <a:defRPr/>
            </a:pPr>
            <a:r>
              <a:rPr lang="en-US" sz="1200" dirty="0">
                <a:solidFill>
                  <a:prstClr val="black"/>
                </a:solidFill>
                <a:ea typeface="+mn-ea"/>
                <a:cs typeface="+mn-cs"/>
              </a:rPr>
              <a:t>The knitting technology has been playing a very vital role in our life style. Knowledge developed in the past, particularly in the last 50 years in the field of knitting technology has contributed significantly to the developments of state-of-the-art machinery on one hand and highly sophisticated and </a:t>
            </a:r>
            <a:r>
              <a:rPr lang="en-US" sz="1200" dirty="0" smtClean="0">
                <a:solidFill>
                  <a:prstClr val="black"/>
                </a:solidFill>
                <a:ea typeface="+mn-ea"/>
                <a:cs typeface="+mn-cs"/>
              </a:rPr>
              <a:t>specialized </a:t>
            </a:r>
            <a:r>
              <a:rPr lang="en-US" sz="1200" dirty="0">
                <a:solidFill>
                  <a:prstClr val="black"/>
                </a:solidFill>
                <a:ea typeface="+mn-ea"/>
                <a:cs typeface="+mn-cs"/>
              </a:rPr>
              <a:t>textile products on the other. Advanced knitting machines capable of producing high-value apparel require highly skilled programmers and designers with technical understanding. The course will provide an in depth overview about the operations and functionalities of the most spread knitting machines  and the associated design structures. </a:t>
            </a:r>
          </a:p>
          <a:p>
            <a:pPr lvl="0" fontAlgn="auto">
              <a:spcBef>
                <a:spcPts val="0"/>
              </a:spcBef>
              <a:spcAft>
                <a:spcPts val="0"/>
              </a:spcAft>
              <a:defRPr/>
            </a:pPr>
            <a:endParaRPr lang="en-GB" sz="1200" b="1" u="sng" dirty="0">
              <a:solidFill>
                <a:prstClr val="black"/>
              </a:solidFill>
              <a:ea typeface="+mn-ea"/>
              <a:cs typeface="+mn-cs"/>
            </a:endParaRPr>
          </a:p>
          <a:p>
            <a:pPr lvl="0" algn="just" fontAlgn="auto">
              <a:spcBef>
                <a:spcPts val="0"/>
              </a:spcBef>
              <a:spcAft>
                <a:spcPts val="0"/>
              </a:spcAft>
            </a:pPr>
            <a:r>
              <a:rPr lang="en-GB" sz="1200" b="1" u="sng" dirty="0">
                <a:solidFill>
                  <a:prstClr val="black"/>
                </a:solidFill>
                <a:ea typeface="+mn-ea"/>
                <a:cs typeface="+mn-cs"/>
              </a:rPr>
              <a:t>Topics</a:t>
            </a:r>
          </a:p>
          <a:p>
            <a:pPr marL="228600" lvl="0" indent="-228600" algn="just" fontAlgn="auto">
              <a:spcBef>
                <a:spcPts val="0"/>
              </a:spcBef>
              <a:spcAft>
                <a:spcPts val="0"/>
              </a:spcAft>
              <a:buFontTx/>
              <a:buChar char="-"/>
            </a:pPr>
            <a:r>
              <a:rPr lang="en-GB" sz="1200" dirty="0">
                <a:solidFill>
                  <a:prstClr val="black"/>
                </a:solidFill>
                <a:ea typeface="+mn-ea"/>
                <a:cs typeface="+mn-cs"/>
              </a:rPr>
              <a:t>Circular knitting machines		- </a:t>
            </a:r>
            <a:r>
              <a:rPr lang="en-GB" sz="1200" dirty="0" err="1">
                <a:solidFill>
                  <a:prstClr val="black"/>
                </a:solidFill>
                <a:ea typeface="+mn-ea"/>
                <a:cs typeface="+mn-cs"/>
              </a:rPr>
              <a:t>Rashel</a:t>
            </a:r>
            <a:r>
              <a:rPr lang="en-GB" sz="1200" dirty="0">
                <a:solidFill>
                  <a:prstClr val="black"/>
                </a:solidFill>
                <a:ea typeface="+mn-ea"/>
                <a:cs typeface="+mn-cs"/>
              </a:rPr>
              <a:t> knitting machines		</a:t>
            </a:r>
          </a:p>
          <a:p>
            <a:pPr marL="228600" lvl="0" indent="-228600" algn="just" fontAlgn="auto">
              <a:spcBef>
                <a:spcPts val="0"/>
              </a:spcBef>
              <a:spcAft>
                <a:spcPts val="0"/>
              </a:spcAft>
              <a:buFontTx/>
              <a:buChar char="-"/>
            </a:pPr>
            <a:r>
              <a:rPr lang="en-GB" sz="1200" dirty="0">
                <a:solidFill>
                  <a:prstClr val="black"/>
                </a:solidFill>
                <a:ea typeface="+mn-ea"/>
                <a:cs typeface="+mn-cs"/>
              </a:rPr>
              <a:t>Flat knitting machines			- Tricot knitting machines</a:t>
            </a:r>
          </a:p>
          <a:p>
            <a:pPr marL="228600" lvl="0" indent="-228600" algn="just" fontAlgn="auto">
              <a:spcBef>
                <a:spcPts val="0"/>
              </a:spcBef>
              <a:spcAft>
                <a:spcPts val="0"/>
              </a:spcAft>
              <a:buFontTx/>
              <a:buChar char="-"/>
            </a:pPr>
            <a:r>
              <a:rPr lang="en-GB" sz="1200" dirty="0">
                <a:solidFill>
                  <a:prstClr val="black"/>
                </a:solidFill>
                <a:ea typeface="+mn-ea"/>
                <a:cs typeface="+mn-cs"/>
              </a:rPr>
              <a:t>Sock knitting machines</a:t>
            </a:r>
          </a:p>
          <a:p>
            <a:pPr marL="228600" lvl="0" indent="-228600" algn="just" fontAlgn="auto">
              <a:spcBef>
                <a:spcPts val="0"/>
              </a:spcBef>
              <a:spcAft>
                <a:spcPts val="0"/>
              </a:spcAft>
              <a:buFontTx/>
              <a:buChar char="-"/>
            </a:pPr>
            <a:endParaRPr lang="en-GB" sz="1200" dirty="0">
              <a:solidFill>
                <a:prstClr val="black"/>
              </a:solidFill>
              <a:ea typeface="+mn-ea"/>
              <a:cs typeface="+mn-cs"/>
            </a:endParaRPr>
          </a:p>
          <a:p>
            <a:pPr lvl="0" algn="just" fontAlgn="auto">
              <a:spcBef>
                <a:spcPts val="0"/>
              </a:spcBef>
              <a:spcAft>
                <a:spcPts val="0"/>
              </a:spcAft>
            </a:pPr>
            <a:r>
              <a:rPr lang="en-GB" sz="1200" b="1" u="sng" dirty="0">
                <a:solidFill>
                  <a:prstClr val="black"/>
                </a:solidFill>
                <a:ea typeface="+mn-ea"/>
                <a:cs typeface="+mn-cs"/>
              </a:rPr>
              <a:t>Learning outcomes</a:t>
            </a:r>
            <a:endParaRPr lang="en-GB" sz="1200" dirty="0">
              <a:solidFill>
                <a:prstClr val="black"/>
              </a:solidFill>
              <a:ea typeface="+mn-ea"/>
              <a:cs typeface="+mn-cs"/>
            </a:endParaRPr>
          </a:p>
          <a:p>
            <a:pPr lvl="0" algn="just" fontAlgn="auto">
              <a:spcBef>
                <a:spcPts val="0"/>
              </a:spcBef>
              <a:spcAft>
                <a:spcPts val="0"/>
              </a:spcAft>
              <a:defRPr/>
            </a:pPr>
            <a:endParaRPr lang="en-GB" sz="1200" dirty="0" smtClean="0">
              <a:solidFill>
                <a:prstClr val="black"/>
              </a:solidFill>
              <a:ea typeface="+mn-ea"/>
              <a:cs typeface="+mn-cs"/>
            </a:endParaRPr>
          </a:p>
          <a:p>
            <a:pPr lvl="0" algn="just" fontAlgn="auto">
              <a:spcBef>
                <a:spcPts val="0"/>
              </a:spcBef>
              <a:spcAft>
                <a:spcPts val="0"/>
              </a:spcAft>
              <a:defRPr/>
            </a:pPr>
            <a:endParaRPr lang="en-GB" sz="1200" dirty="0">
              <a:solidFill>
                <a:prstClr val="black"/>
              </a:solidFill>
              <a:ea typeface="+mn-ea"/>
              <a:cs typeface="+mn-cs"/>
            </a:endParaRPr>
          </a:p>
        </p:txBody>
      </p:sp>
      <p:sp>
        <p:nvSpPr>
          <p:cNvPr id="3" name="Rectangle 2"/>
          <p:cNvSpPr/>
          <p:nvPr/>
        </p:nvSpPr>
        <p:spPr>
          <a:xfrm>
            <a:off x="1049338" y="173485"/>
            <a:ext cx="10533062" cy="584775"/>
          </a:xfrm>
          <a:prstGeom prst="rect">
            <a:avLst/>
          </a:prstGeom>
        </p:spPr>
        <p:txBody>
          <a:bodyPr wrap="square">
            <a:spAutoFit/>
          </a:bodyPr>
          <a:lstStyle/>
          <a:p>
            <a:pPr algn="ctr"/>
            <a:r>
              <a:rPr lang="en-GB" sz="3200" b="1" dirty="0">
                <a:solidFill>
                  <a:srgbClr val="4F81BD">
                    <a:lumMod val="75000"/>
                  </a:srgbClr>
                </a:solidFill>
                <a:latin typeface="Calibri"/>
                <a:ea typeface="+mj-ea"/>
                <a:cs typeface="+mj-cs"/>
              </a:rPr>
              <a:t>MODULE </a:t>
            </a:r>
            <a:r>
              <a:rPr lang="en-US" sz="3200" b="1" dirty="0" smtClean="0">
                <a:solidFill>
                  <a:srgbClr val="4F81BD">
                    <a:lumMod val="75000"/>
                  </a:srgbClr>
                </a:solidFill>
                <a:latin typeface="Calibri"/>
                <a:ea typeface="+mj-ea"/>
                <a:cs typeface="+mj-cs"/>
              </a:rPr>
              <a:t>“DESIGN AND PRODUCTION OF KNITWEAR”</a:t>
            </a:r>
            <a:endParaRPr lang="en-US" sz="3200" b="1" dirty="0">
              <a:solidFill>
                <a:srgbClr val="4F81BD">
                  <a:lumMod val="75000"/>
                </a:srgbClr>
              </a:solidFill>
              <a:latin typeface="Calibri"/>
              <a:ea typeface="+mj-ea"/>
              <a:cs typeface="+mj-cs"/>
            </a:endParaRPr>
          </a:p>
        </p:txBody>
      </p:sp>
      <p:graphicFrame>
        <p:nvGraphicFramePr>
          <p:cNvPr id="13" name="Tabella 3"/>
          <p:cNvGraphicFramePr>
            <a:graphicFrameLocks noGrp="1"/>
          </p:cNvGraphicFramePr>
          <p:nvPr>
            <p:extLst>
              <p:ext uri="{D42A27DB-BD31-4B8C-83A1-F6EECF244321}">
                <p14:modId xmlns:p14="http://schemas.microsoft.com/office/powerpoint/2010/main" val="735889107"/>
              </p:ext>
            </p:extLst>
          </p:nvPr>
        </p:nvGraphicFramePr>
        <p:xfrm>
          <a:off x="478464" y="3870960"/>
          <a:ext cx="11355573" cy="2072640"/>
        </p:xfrm>
        <a:graphic>
          <a:graphicData uri="http://schemas.openxmlformats.org/drawingml/2006/table">
            <a:tbl>
              <a:tblPr firstRow="1" bandRow="1">
                <a:tableStyleId>{5C22544A-7EE6-4342-B048-85BDC9FD1C3A}</a:tableStyleId>
              </a:tblPr>
              <a:tblGrid>
                <a:gridCol w="3785191"/>
                <a:gridCol w="3785191"/>
                <a:gridCol w="3785191"/>
              </a:tblGrid>
              <a:tr h="0">
                <a:tc>
                  <a:txBody>
                    <a:bodyPr/>
                    <a:lstStyle/>
                    <a:p>
                      <a:r>
                        <a:rPr lang="en-GB" sz="1600" noProof="0" dirty="0" smtClean="0"/>
                        <a:t>Knowledge</a:t>
                      </a:r>
                      <a:endParaRPr lang="en-GB" sz="1600" noProof="0" dirty="0"/>
                    </a:p>
                  </a:txBody>
                  <a:tcPr/>
                </a:tc>
                <a:tc>
                  <a:txBody>
                    <a:bodyPr/>
                    <a:lstStyle/>
                    <a:p>
                      <a:r>
                        <a:rPr lang="en-GB" sz="1600" noProof="0" dirty="0" smtClean="0"/>
                        <a:t>Skills </a:t>
                      </a:r>
                      <a:endParaRPr lang="en-GB" sz="1600" noProof="0" dirty="0"/>
                    </a:p>
                  </a:txBody>
                  <a:tcPr/>
                </a:tc>
                <a:tc>
                  <a:txBody>
                    <a:bodyPr/>
                    <a:lstStyle/>
                    <a:p>
                      <a:r>
                        <a:rPr lang="en-GB" sz="1600" noProof="0" dirty="0" smtClean="0"/>
                        <a:t>Responsibilities/autonomy</a:t>
                      </a:r>
                      <a:endParaRPr lang="en-GB" sz="1600" noProof="0" dirty="0"/>
                    </a:p>
                  </a:txBody>
                  <a:tcPr/>
                </a:tc>
              </a:tr>
              <a:tr h="370840">
                <a:tc>
                  <a:txBody>
                    <a:bodyPr/>
                    <a:lstStyle/>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dk1"/>
                          </a:solidFill>
                          <a:effectLst/>
                          <a:latin typeface="+mn-lt"/>
                          <a:ea typeface="+mn-ea"/>
                          <a:cs typeface="+mn-cs"/>
                        </a:rPr>
                        <a:t>To understand</a:t>
                      </a:r>
                      <a:r>
                        <a:rPr lang="en-GB" sz="1200" kern="1200" baseline="0" dirty="0" smtClean="0">
                          <a:solidFill>
                            <a:schemeClr val="dk1"/>
                          </a:solidFill>
                          <a:effectLst/>
                          <a:latin typeface="+mn-lt"/>
                          <a:ea typeface="+mn-ea"/>
                          <a:cs typeface="+mn-cs"/>
                        </a:rPr>
                        <a:t> the main functionalities, components, properties and control systems in circular / flat / sock / Rashel / tricot knitting  machines</a:t>
                      </a:r>
                      <a:endParaRPr lang="en-GB" sz="1200" kern="1200" dirty="0" smtClean="0">
                        <a:solidFill>
                          <a:schemeClr val="dk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dk1"/>
                          </a:solidFill>
                          <a:effectLst/>
                          <a:latin typeface="+mn-lt"/>
                          <a:ea typeface="+mn-ea"/>
                          <a:cs typeface="+mn-cs"/>
                        </a:rPr>
                        <a:t>To state the operations peculiarities and differences between the analysed type of machines </a:t>
                      </a:r>
                      <a:endParaRPr lang="en-GB" sz="1200" kern="1200" dirty="0" smtClean="0">
                        <a:solidFill>
                          <a:schemeClr val="dk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dk1"/>
                          </a:solidFill>
                          <a:effectLst/>
                          <a:latin typeface="+mn-lt"/>
                          <a:ea typeface="+mn-ea"/>
                          <a:cs typeface="+mn-cs"/>
                        </a:rPr>
                        <a:t>To understand different manufacturing</a:t>
                      </a:r>
                      <a:r>
                        <a:rPr lang="en-GB" sz="1200" kern="1200" baseline="0" dirty="0" smtClean="0">
                          <a:solidFill>
                            <a:schemeClr val="dk1"/>
                          </a:solidFill>
                          <a:effectLst/>
                          <a:latin typeface="+mn-lt"/>
                          <a:ea typeface="+mn-ea"/>
                          <a:cs typeface="+mn-cs"/>
                        </a:rPr>
                        <a:t> techniques and knitting design structures</a:t>
                      </a:r>
                    </a:p>
                    <a:p>
                      <a:pPr marL="171450" marR="0" indent="-171450" algn="just"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dk1"/>
                          </a:solidFill>
                          <a:effectLst/>
                          <a:latin typeface="+mn-lt"/>
                          <a:ea typeface="+mn-ea"/>
                          <a:cs typeface="+mn-cs"/>
                        </a:rPr>
                        <a:t>To explore changing tension, yarn thicknesses and colour</a:t>
                      </a:r>
                    </a:p>
                  </a:txBody>
                  <a:tcPr/>
                </a:tc>
                <a:tc>
                  <a:txBody>
                    <a:bodyPr/>
                    <a:lstStyle/>
                    <a:p>
                      <a:pPr marL="171450" indent="-171450" algn="just">
                        <a:buFontTx/>
                        <a:buChar char="-"/>
                      </a:pPr>
                      <a:r>
                        <a:rPr lang="en-GB" sz="1200" kern="1200" baseline="0" noProof="0" dirty="0" smtClean="0">
                          <a:solidFill>
                            <a:schemeClr val="dk1"/>
                          </a:solidFill>
                          <a:latin typeface="+mn-lt"/>
                          <a:ea typeface="+mn-ea"/>
                          <a:cs typeface="+mn-cs"/>
                        </a:rPr>
                        <a:t>To operate and exploit the latest functionalities of the most spread knitting machines</a:t>
                      </a:r>
                    </a:p>
                    <a:p>
                      <a:pPr marL="171450" indent="-171450" algn="just">
                        <a:buFontTx/>
                        <a:buChar char="-"/>
                      </a:pPr>
                      <a:r>
                        <a:rPr lang="en-GB" sz="1200" kern="1200" baseline="0" noProof="0" dirty="0" smtClean="0">
                          <a:solidFill>
                            <a:schemeClr val="dk1"/>
                          </a:solidFill>
                          <a:latin typeface="+mn-lt"/>
                          <a:ea typeface="+mn-ea"/>
                          <a:cs typeface="+mn-cs"/>
                        </a:rPr>
                        <a:t>To apply different knitting techniques </a:t>
                      </a:r>
                    </a:p>
                    <a:p>
                      <a:pPr marL="171450" indent="-171450" algn="just" defTabSz="914400" rtl="0" eaLnBrk="1" latinLnBrk="0" hangingPunct="1">
                        <a:buFontTx/>
                        <a:buChar char="-"/>
                      </a:pPr>
                      <a:r>
                        <a:rPr lang="en-US" sz="1200" kern="1200" baseline="0" noProof="0" dirty="0" smtClean="0">
                          <a:solidFill>
                            <a:schemeClr val="dk1"/>
                          </a:solidFill>
                          <a:latin typeface="+mn-lt"/>
                          <a:ea typeface="+mn-ea"/>
                          <a:cs typeface="+mn-cs"/>
                        </a:rPr>
                        <a:t>To use holding &amp; short row knitting to develop three-dimensional knit structures, volume, shapes, and techniques </a:t>
                      </a:r>
                      <a:endParaRPr lang="en-GB" sz="1200" kern="1200" baseline="0" noProof="0" dirty="0" smtClean="0">
                        <a:solidFill>
                          <a:schemeClr val="dk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endParaRPr lang="en-GB" sz="1200" kern="1200" baseline="0" noProof="0" dirty="0" smtClean="0">
                        <a:solidFill>
                          <a:schemeClr val="dk1"/>
                        </a:solidFill>
                        <a:latin typeface="+mn-lt"/>
                        <a:ea typeface="+mn-ea"/>
                        <a:cs typeface="+mn-cs"/>
                      </a:endParaRPr>
                    </a:p>
                  </a:txBody>
                  <a:tcPr/>
                </a:tc>
                <a:tc>
                  <a:txBody>
                    <a:bodyPr/>
                    <a:lstStyle/>
                    <a:p>
                      <a:pPr marL="172800" indent="-172800" algn="just" fontAlgn="base">
                        <a:buFontTx/>
                        <a:buChar char="-"/>
                      </a:pPr>
                      <a:r>
                        <a:rPr lang="en-US" sz="1200" kern="1200" baseline="0" noProof="0" dirty="0" smtClean="0">
                          <a:solidFill>
                            <a:schemeClr val="dk1"/>
                          </a:solidFill>
                          <a:latin typeface="+mn-lt"/>
                          <a:ea typeface="+mn-ea"/>
                          <a:cs typeface="+mn-cs"/>
                        </a:rPr>
                        <a:t>To develop original aesthetics through application of 2 and 3 dimensional techniques</a:t>
                      </a:r>
                    </a:p>
                    <a:p>
                      <a:pPr marL="172800" indent="-172800" algn="just" fontAlgn="base">
                        <a:buFontTx/>
                        <a:buChar char="-"/>
                      </a:pPr>
                      <a:r>
                        <a:rPr lang="en-US" sz="1200" kern="1200" baseline="0" noProof="0" dirty="0" smtClean="0">
                          <a:solidFill>
                            <a:schemeClr val="dk1"/>
                          </a:solidFill>
                          <a:latin typeface="+mn-lt"/>
                          <a:ea typeface="+mn-ea"/>
                          <a:cs typeface="+mn-cs"/>
                        </a:rPr>
                        <a:t>To develop creative design outcomes through the combination of materials and processes</a:t>
                      </a:r>
                    </a:p>
                    <a:p>
                      <a:pPr marL="172800" indent="-172800" algn="just" fontAlgn="base">
                        <a:buFontTx/>
                        <a:buChar char="-"/>
                      </a:pPr>
                      <a:endParaRPr lang="en-US" sz="1200" kern="1200" baseline="0" noProof="0" dirty="0" smtClean="0">
                        <a:solidFill>
                          <a:schemeClr val="dk1"/>
                        </a:solidFill>
                        <a:latin typeface="+mn-lt"/>
                        <a:ea typeface="+mn-ea"/>
                        <a:cs typeface="+mn-cs"/>
                      </a:endParaRPr>
                    </a:p>
                  </a:txBody>
                  <a:tcPr marL="57150" marR="57150" marT="57150" marB="57150"/>
                </a:tc>
              </a:tr>
            </a:tbl>
          </a:graphicData>
        </a:graphic>
      </p:graphicFrame>
    </p:spTree>
    <p:extLst>
      <p:ext uri="{BB962C8B-B14F-4D97-AF65-F5344CB8AC3E}">
        <p14:creationId xmlns:p14="http://schemas.microsoft.com/office/powerpoint/2010/main" val="152866586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 xmlns:a16="http://schemas.microsoft.com/office/drawing/2014/main"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10" name="Straight Connector 9">
            <a:extLst>
              <a:ext uri="{FF2B5EF4-FFF2-40B4-BE49-F238E27FC236}">
                <a16:creationId xmlns="" xmlns:a16="http://schemas.microsoft.com/office/drawing/2014/main"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jdelijke aanduiding voor dianummer 8">
            <a:extLst>
              <a:ext uri="{FF2B5EF4-FFF2-40B4-BE49-F238E27FC236}">
                <a16:creationId xmlns="" xmlns:a16="http://schemas.microsoft.com/office/drawing/2014/main"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4</a:t>
            </a:fld>
            <a:endParaRPr lang="en-US" altLang="nl-BE"/>
          </a:p>
        </p:txBody>
      </p:sp>
      <p:sp>
        <p:nvSpPr>
          <p:cNvPr id="16" name="Title 2"/>
          <p:cNvSpPr>
            <a:spLocks noGrp="1"/>
          </p:cNvSpPr>
          <p:nvPr/>
        </p:nvSpPr>
        <p:spPr bwMode="auto">
          <a:xfrm>
            <a:off x="533400" y="1219200"/>
            <a:ext cx="1120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indent="-342900">
              <a:buFont typeface="Wingdings" pitchFamily="2" charset="2"/>
              <a:buChar char="ü"/>
            </a:pPr>
            <a:r>
              <a:rPr lang="en-US" sz="2400" b="1" dirty="0"/>
              <a:t>C</a:t>
            </a:r>
            <a:r>
              <a:rPr lang="en-US" sz="2400" b="1" dirty="0" smtClean="0"/>
              <a:t>ourse duration:</a:t>
            </a:r>
            <a:r>
              <a:rPr lang="en-US" sz="2400" dirty="0" smtClean="0"/>
              <a:t> 20 hours</a:t>
            </a:r>
          </a:p>
          <a:p>
            <a:pPr marL="342900" indent="-342900">
              <a:buFont typeface="Wingdings" pitchFamily="2" charset="2"/>
              <a:buChar char="ü"/>
            </a:pPr>
            <a:r>
              <a:rPr lang="en-US" sz="2400" b="1" dirty="0" smtClean="0"/>
              <a:t>Content:</a:t>
            </a:r>
            <a:r>
              <a:rPr lang="en-US" sz="2400" dirty="0" smtClean="0"/>
              <a:t> 9 lessons, 6 topics</a:t>
            </a:r>
          </a:p>
          <a:p>
            <a:endParaRPr lang="en-US" sz="2400" dirty="0" smtClean="0"/>
          </a:p>
          <a:p>
            <a:r>
              <a:rPr lang="en-US" sz="2400" dirty="0" smtClean="0"/>
              <a:t>DESCRIPTION OF THE COURSE</a:t>
            </a:r>
          </a:p>
          <a:p>
            <a:pPr marL="342900" indent="-342900" algn="just">
              <a:buFont typeface="Wingdings" pitchFamily="2" charset="2"/>
              <a:buChar char="ü"/>
            </a:pPr>
            <a:r>
              <a:rPr lang="en-US" sz="2400" dirty="0" smtClean="0"/>
              <a:t>The </a:t>
            </a:r>
            <a:r>
              <a:rPr lang="en-US" sz="2400" dirty="0"/>
              <a:t>program contains topics </a:t>
            </a:r>
            <a:r>
              <a:rPr lang="en-US" sz="2400" dirty="0" smtClean="0"/>
              <a:t>focused on the weft and warp knitting fabric design and the construction and the main units used by various types of knitting machines such as flat knitting machines, circular knitting machines, socks knitting machines, </a:t>
            </a:r>
            <a:r>
              <a:rPr lang="en-US" sz="2400" dirty="0" err="1" smtClean="0"/>
              <a:t>Raschel</a:t>
            </a:r>
            <a:r>
              <a:rPr lang="en-US" sz="2400" dirty="0" smtClean="0"/>
              <a:t> and tricot knitting machines ;</a:t>
            </a:r>
            <a:endParaRPr lang="en-US" sz="2400" dirty="0"/>
          </a:p>
          <a:p>
            <a:pPr marL="342900" indent="-342900">
              <a:buFont typeface="Wingdings" pitchFamily="2" charset="2"/>
              <a:buChar char="ü"/>
            </a:pPr>
            <a:r>
              <a:rPr lang="en-US" sz="2400" dirty="0"/>
              <a:t>The topics are illustrated with </a:t>
            </a:r>
            <a:r>
              <a:rPr lang="en-US" sz="2400" dirty="0" smtClean="0"/>
              <a:t>a lot of schemes, images and examples</a:t>
            </a:r>
            <a:r>
              <a:rPr lang="en-US" sz="2400" dirty="0"/>
              <a:t>;</a:t>
            </a:r>
          </a:p>
          <a:p>
            <a:pPr marL="342900" indent="-342900">
              <a:buFont typeface="Wingdings" pitchFamily="2" charset="2"/>
              <a:buChar char="ü"/>
            </a:pPr>
            <a:r>
              <a:rPr lang="en-US" sz="2400" dirty="0"/>
              <a:t>The course is available on the Moodle e-learning platform;</a:t>
            </a:r>
          </a:p>
          <a:p>
            <a:pPr marL="342900" indent="-342900">
              <a:buFont typeface="Wingdings" pitchFamily="2" charset="2"/>
              <a:buChar char="ü"/>
            </a:pPr>
            <a:r>
              <a:rPr lang="en-US" sz="2400" dirty="0"/>
              <a:t>The interactivity of the course is realized with the help of the </a:t>
            </a:r>
            <a:r>
              <a:rPr lang="en-US" sz="2400" dirty="0" smtClean="0"/>
              <a:t>“Lesson” </a:t>
            </a:r>
            <a:r>
              <a:rPr lang="en-US" sz="2400" dirty="0"/>
              <a:t>resource, </a:t>
            </a:r>
            <a:r>
              <a:rPr lang="en-US" sz="2400" dirty="0" smtClean="0"/>
              <a:t>flash animations, links for video animation in YouTube;</a:t>
            </a:r>
            <a:endParaRPr lang="en-US" sz="2400" dirty="0"/>
          </a:p>
          <a:p>
            <a:pPr marL="342900" indent="-342900">
              <a:buFont typeface="Wingdings" pitchFamily="2" charset="2"/>
              <a:buChar char="ü"/>
            </a:pPr>
            <a:r>
              <a:rPr lang="en-US" sz="2400" dirty="0"/>
              <a:t>After each </a:t>
            </a:r>
            <a:r>
              <a:rPr lang="en-US" sz="2400" dirty="0" smtClean="0"/>
              <a:t>Lesson a </a:t>
            </a:r>
            <a:r>
              <a:rPr lang="en-US" sz="2400" dirty="0"/>
              <a:t>Quiz </a:t>
            </a:r>
            <a:r>
              <a:rPr lang="en-US" sz="2400" dirty="0" smtClean="0"/>
              <a:t>for testing </a:t>
            </a:r>
            <a:r>
              <a:rPr lang="en-US" sz="2400" dirty="0"/>
              <a:t>the </a:t>
            </a:r>
            <a:r>
              <a:rPr lang="en-US" sz="2400" dirty="0" smtClean="0"/>
              <a:t>knowledge is developed.</a:t>
            </a:r>
            <a:endParaRPr lang="en-US" sz="2400" dirty="0"/>
          </a:p>
        </p:txBody>
      </p:sp>
      <p:pic>
        <p:nvPicPr>
          <p:cNvPr id="18" name="Picture 3" descr="E:\Disc D\Knowledge Alliances\Logos\ICTTEX-Logo-v6.png">
            <a:extLst>
              <a:ext uri="{FF2B5EF4-FFF2-40B4-BE49-F238E27FC236}">
                <a16:creationId xmlns="" xmlns:a16="http://schemas.microsoft.com/office/drawing/2014/main"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Резултат с изображение за „co-funded by the erasmus+ programme of the european union logo“">
            <a:extLst>
              <a:ext uri="{FF2B5EF4-FFF2-40B4-BE49-F238E27FC236}">
                <a16:creationId xmlns="" xmlns:a16="http://schemas.microsoft.com/office/drawing/2014/main"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14484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5</a:t>
            </a:fld>
            <a:endParaRPr lang="en-US" altLang="nl-BE"/>
          </a:p>
        </p:txBody>
      </p:sp>
      <p:sp>
        <p:nvSpPr>
          <p:cNvPr id="17" name="Title 2"/>
          <p:cNvSpPr>
            <a:spLocks noGrp="1"/>
          </p:cNvSpPr>
          <p:nvPr/>
        </p:nvSpPr>
        <p:spPr bwMode="auto">
          <a:xfrm>
            <a:off x="533400" y="1295400"/>
            <a:ext cx="11353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400" dirty="0" smtClean="0"/>
              <a:t>AIMS </a:t>
            </a:r>
            <a:r>
              <a:rPr lang="en-US" sz="2400" dirty="0"/>
              <a:t>AND OBJECTIVES OF THE </a:t>
            </a:r>
            <a:r>
              <a:rPr lang="en-US" sz="2400" dirty="0" smtClean="0"/>
              <a:t>COURSE</a:t>
            </a:r>
          </a:p>
          <a:p>
            <a:endParaRPr lang="en-US" sz="2400" dirty="0" smtClean="0"/>
          </a:p>
          <a:p>
            <a:pPr marL="342900" indent="-342900" algn="just">
              <a:buFont typeface="Wingdings" pitchFamily="2" charset="2"/>
              <a:buChar char="ü"/>
            </a:pPr>
            <a:r>
              <a:rPr lang="en-US" sz="2400" dirty="0"/>
              <a:t>The participants gain experience </a:t>
            </a:r>
            <a:r>
              <a:rPr lang="en-US" sz="2400" dirty="0" smtClean="0"/>
              <a:t>to  </a:t>
            </a:r>
            <a:r>
              <a:rPr lang="en-US" sz="2400" dirty="0"/>
              <a:t>understand the main functionalities, components, properties and control systems in </a:t>
            </a:r>
            <a:r>
              <a:rPr lang="en-US" sz="2400" dirty="0" smtClean="0"/>
              <a:t>various types of  </a:t>
            </a:r>
            <a:r>
              <a:rPr lang="en-US" sz="2400" dirty="0"/>
              <a:t>knitting  machines</a:t>
            </a:r>
          </a:p>
          <a:p>
            <a:pPr marL="342900" indent="-342900" algn="just">
              <a:buFont typeface="Wingdings" pitchFamily="2" charset="2"/>
              <a:buChar char="ü"/>
            </a:pPr>
            <a:r>
              <a:rPr lang="en-US" sz="2400" dirty="0" smtClean="0"/>
              <a:t>To </a:t>
            </a:r>
            <a:r>
              <a:rPr lang="en-US" sz="2400" dirty="0"/>
              <a:t>understand different manufacturing techniques and </a:t>
            </a:r>
            <a:r>
              <a:rPr lang="en-US" sz="2400" dirty="0" smtClean="0"/>
              <a:t>knitted </a:t>
            </a:r>
            <a:r>
              <a:rPr lang="en-US" sz="2400" dirty="0"/>
              <a:t>design </a:t>
            </a:r>
            <a:r>
              <a:rPr lang="en-US" sz="2400" dirty="0" smtClean="0"/>
              <a:t>structures</a:t>
            </a:r>
          </a:p>
          <a:p>
            <a:pPr marL="342900" indent="-342900" algn="just">
              <a:buFont typeface="Wingdings" pitchFamily="2" charset="2"/>
              <a:buChar char="ü"/>
            </a:pPr>
            <a:r>
              <a:rPr lang="en-US" sz="2400" dirty="0" smtClean="0"/>
              <a:t>Students </a:t>
            </a:r>
            <a:r>
              <a:rPr lang="en-US" sz="2400" dirty="0"/>
              <a:t>who successfully complete this course acquire the necessary professional and practical knowledge for </a:t>
            </a:r>
            <a:r>
              <a:rPr lang="en-US" sz="2400" dirty="0" smtClean="0"/>
              <a:t>the knitting machines and the fabric design</a:t>
            </a:r>
          </a:p>
          <a:p>
            <a:endParaRPr lang="en-US" sz="2400" dirty="0"/>
          </a:p>
        </p:txBody>
      </p:sp>
    </p:spTree>
    <p:extLst>
      <p:ext uri="{BB962C8B-B14F-4D97-AF65-F5344CB8AC3E}">
        <p14:creationId xmlns:p14="http://schemas.microsoft.com/office/powerpoint/2010/main" val="298562689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6</a:t>
            </a:fld>
            <a:endParaRPr lang="en-US" altLang="nl-BE"/>
          </a:p>
        </p:txBody>
      </p:sp>
      <p:sp>
        <p:nvSpPr>
          <p:cNvPr id="17" name="Title 2"/>
          <p:cNvSpPr>
            <a:spLocks noGrp="1"/>
          </p:cNvSpPr>
          <p:nvPr/>
        </p:nvSpPr>
        <p:spPr bwMode="auto">
          <a:xfrm>
            <a:off x="533400" y="990600"/>
            <a:ext cx="10134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400" dirty="0"/>
              <a:t>THREE TYPES OF LEARNING </a:t>
            </a:r>
            <a:r>
              <a:rPr lang="en-US" sz="2400" dirty="0" smtClean="0"/>
              <a:t>MATERIALS</a:t>
            </a:r>
          </a:p>
          <a:p>
            <a:endParaRPr lang="en-US" sz="2400" dirty="0" smtClean="0"/>
          </a:p>
          <a:p>
            <a:pPr marL="342900" indent="-342900">
              <a:buFont typeface="Wingdings" pitchFamily="2" charset="2"/>
              <a:buChar char="ü"/>
            </a:pPr>
            <a:r>
              <a:rPr lang="en-US" sz="2400" dirty="0"/>
              <a:t>Materials for </a:t>
            </a:r>
            <a:r>
              <a:rPr lang="en-US" sz="2400" b="1" dirty="0"/>
              <a:t>Students</a:t>
            </a:r>
            <a:r>
              <a:rPr lang="en-US" sz="2400" dirty="0"/>
              <a:t>;</a:t>
            </a:r>
          </a:p>
          <a:p>
            <a:pPr marL="342900" indent="-342900">
              <a:buFont typeface="Wingdings" pitchFamily="2" charset="2"/>
              <a:buChar char="ü"/>
            </a:pPr>
            <a:r>
              <a:rPr lang="en-US" sz="2400" dirty="0"/>
              <a:t>Materials for </a:t>
            </a:r>
            <a:r>
              <a:rPr lang="en-US" sz="2400" b="1" dirty="0"/>
              <a:t>Staff</a:t>
            </a:r>
            <a:r>
              <a:rPr lang="en-US" sz="2400" dirty="0"/>
              <a:t> - extra training materials, which are </a:t>
            </a:r>
            <a:r>
              <a:rPr lang="en-US" sz="2400" dirty="0" smtClean="0"/>
              <a:t>scientific papers, focused on latest researches in the field, links</a:t>
            </a:r>
            <a:r>
              <a:rPr lang="bg-BG" sz="2400" dirty="0" smtClean="0"/>
              <a:t> </a:t>
            </a:r>
            <a:r>
              <a:rPr lang="en-US" sz="2400" dirty="0" smtClean="0"/>
              <a:t>to </a:t>
            </a:r>
            <a:r>
              <a:rPr lang="en-US" sz="2400" dirty="0"/>
              <a:t>the </a:t>
            </a:r>
            <a:r>
              <a:rPr lang="en-US" sz="2400" dirty="0" smtClean="0"/>
              <a:t>world biggest manufacturers </a:t>
            </a:r>
            <a:r>
              <a:rPr lang="en-US" sz="2400" dirty="0"/>
              <a:t>of knitting </a:t>
            </a:r>
            <a:r>
              <a:rPr lang="en-US" sz="2400" dirty="0" smtClean="0"/>
              <a:t>machines;</a:t>
            </a:r>
            <a:endParaRPr lang="en-US" sz="2400" dirty="0"/>
          </a:p>
          <a:p>
            <a:pPr marL="342900" indent="-342900">
              <a:buFont typeface="Wingdings" pitchFamily="2" charset="2"/>
              <a:buChar char="ü"/>
            </a:pPr>
            <a:r>
              <a:rPr lang="en-US" sz="2400" dirty="0"/>
              <a:t>Materials for </a:t>
            </a:r>
            <a:r>
              <a:rPr lang="en-US" sz="2400" b="1" dirty="0" smtClean="0"/>
              <a:t>Teachers </a:t>
            </a:r>
            <a:r>
              <a:rPr lang="en-US" sz="2400" b="1" dirty="0"/>
              <a:t>(University Teachers/Researchers) </a:t>
            </a:r>
            <a:r>
              <a:rPr lang="en-US" sz="2400" dirty="0"/>
              <a:t>- extra training materials, which are scientific papers</a:t>
            </a:r>
            <a:r>
              <a:rPr lang="en-US" sz="2400" dirty="0" smtClean="0"/>
              <a:t>, focused on the material in the course, electronic books,  </a:t>
            </a:r>
            <a:r>
              <a:rPr lang="en-US" sz="2400" dirty="0"/>
              <a:t>quiz correct </a:t>
            </a:r>
            <a:r>
              <a:rPr lang="en-US" sz="2400" dirty="0" smtClean="0"/>
              <a:t>answers.</a:t>
            </a:r>
            <a:endParaRPr lang="en-US" sz="2400" dirty="0"/>
          </a:p>
        </p:txBody>
      </p:sp>
    </p:spTree>
    <p:extLst>
      <p:ext uri="{BB962C8B-B14F-4D97-AF65-F5344CB8AC3E}">
        <p14:creationId xmlns:p14="http://schemas.microsoft.com/office/powerpoint/2010/main" val="135750042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7</a:t>
            </a:fld>
            <a:endParaRPr lang="en-US" altLang="nl-BE"/>
          </a:p>
        </p:txBody>
      </p:sp>
      <p:sp>
        <p:nvSpPr>
          <p:cNvPr id="17" name="Title 2"/>
          <p:cNvSpPr>
            <a:spLocks noGrp="1"/>
          </p:cNvSpPr>
          <p:nvPr/>
        </p:nvSpPr>
        <p:spPr bwMode="auto">
          <a:xfrm>
            <a:off x="533400" y="1066800"/>
            <a:ext cx="11049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LESSON 1. </a:t>
            </a:r>
            <a:r>
              <a:rPr lang="en-US" sz="3200" dirty="0"/>
              <a:t>Introduction to knitting process. Workflow of knitwear production. Basic concepts. </a:t>
            </a:r>
            <a:r>
              <a:rPr lang="en-US" sz="3200" dirty="0" smtClean="0"/>
              <a:t>Knitting methods</a:t>
            </a:r>
            <a:endParaRPr lang="en-US" sz="3200" dirty="0"/>
          </a:p>
        </p:txBody>
      </p:sp>
      <p:sp>
        <p:nvSpPr>
          <p:cNvPr id="2" name="Rectangle 1"/>
          <p:cNvSpPr/>
          <p:nvPr/>
        </p:nvSpPr>
        <p:spPr>
          <a:xfrm>
            <a:off x="762000" y="2438400"/>
            <a:ext cx="6096000" cy="1107996"/>
          </a:xfrm>
          <a:prstGeom prst="rect">
            <a:avLst/>
          </a:prstGeom>
        </p:spPr>
        <p:txBody>
          <a:bodyPr>
            <a:spAutoFit/>
          </a:bodyPr>
          <a:lstStyle/>
          <a:p>
            <a:pPr marL="342900" indent="-342900">
              <a:buFont typeface="+mj-lt"/>
              <a:buAutoNum type="arabicPeriod"/>
            </a:pPr>
            <a:r>
              <a:rPr lang="en-US" sz="2200" i="1" dirty="0">
                <a:solidFill>
                  <a:srgbClr val="0064F6"/>
                </a:solidFill>
              </a:rPr>
              <a:t>Introduction to knitting process</a:t>
            </a:r>
          </a:p>
          <a:p>
            <a:pPr marL="342900" indent="-342900">
              <a:buFont typeface="+mj-lt"/>
              <a:buAutoNum type="arabicPeriod"/>
            </a:pPr>
            <a:r>
              <a:rPr lang="en-US" sz="2200" i="1" dirty="0">
                <a:solidFill>
                  <a:srgbClr val="0064F6"/>
                </a:solidFill>
              </a:rPr>
              <a:t>Workflow of knitwear production</a:t>
            </a:r>
          </a:p>
          <a:p>
            <a:pPr marL="342900" indent="-342900">
              <a:buFont typeface="+mj-lt"/>
              <a:buAutoNum type="arabicPeriod"/>
            </a:pPr>
            <a:r>
              <a:rPr lang="en-US" sz="2200" i="1" dirty="0">
                <a:solidFill>
                  <a:srgbClr val="0064F6"/>
                </a:solidFill>
              </a:rPr>
              <a:t>Basic concepts. Methods of knitting</a:t>
            </a:r>
          </a:p>
        </p:txBody>
      </p:sp>
      <p:pic>
        <p:nvPicPr>
          <p:cNvPr id="12" name="ezgif.com-gif-maker(3).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37945" t="16250"/>
          <a:stretch/>
        </p:blipFill>
        <p:spPr>
          <a:xfrm>
            <a:off x="7463594" y="2514600"/>
            <a:ext cx="3837062" cy="3370188"/>
          </a:xfrm>
          <a:prstGeom prst="rect">
            <a:avLst/>
          </a:prstGeom>
        </p:spPr>
      </p:pic>
      <p:sp>
        <p:nvSpPr>
          <p:cNvPr id="4" name="Rectangle 3"/>
          <p:cNvSpPr/>
          <p:nvPr/>
        </p:nvSpPr>
        <p:spPr>
          <a:xfrm>
            <a:off x="762856" y="3711476"/>
            <a:ext cx="6096000" cy="2308324"/>
          </a:xfrm>
          <a:prstGeom prst="rect">
            <a:avLst/>
          </a:prstGeom>
        </p:spPr>
        <p:txBody>
          <a:bodyPr>
            <a:spAutoFit/>
          </a:bodyPr>
          <a:lstStyle/>
          <a:p>
            <a:r>
              <a:rPr lang="en-US" b="1" dirty="0"/>
              <a:t>The made interactivities includes:</a:t>
            </a:r>
          </a:p>
          <a:p>
            <a:pPr marL="342900" indent="-342900">
              <a:buFont typeface="+mj-lt"/>
              <a:buAutoNum type="arabicPeriod"/>
            </a:pPr>
            <a:r>
              <a:rPr lang="en-US" i="1" dirty="0" smtClean="0"/>
              <a:t>Buttons </a:t>
            </a:r>
            <a:r>
              <a:rPr lang="en-US" i="1" dirty="0"/>
              <a:t>for forward and backward with one slide</a:t>
            </a:r>
          </a:p>
          <a:p>
            <a:pPr marL="342900" indent="-342900">
              <a:buFont typeface="+mj-lt"/>
              <a:buAutoNum type="arabicPeriod"/>
            </a:pPr>
            <a:r>
              <a:rPr lang="en-US" i="1" dirty="0" smtClean="0"/>
              <a:t>Home </a:t>
            </a:r>
            <a:r>
              <a:rPr lang="en-US" i="1" dirty="0"/>
              <a:t>button</a:t>
            </a:r>
          </a:p>
          <a:p>
            <a:pPr marL="342900" indent="-342900">
              <a:buFont typeface="+mj-lt"/>
              <a:buAutoNum type="arabicPeriod"/>
            </a:pPr>
            <a:r>
              <a:rPr lang="en-US" i="1" dirty="0" smtClean="0"/>
              <a:t>Hyperlinks </a:t>
            </a:r>
            <a:r>
              <a:rPr lang="en-US" i="1" dirty="0"/>
              <a:t>in the content of the lesson</a:t>
            </a:r>
          </a:p>
          <a:p>
            <a:pPr marL="342900" indent="-342900">
              <a:buFont typeface="+mj-lt"/>
              <a:buAutoNum type="arabicPeriod"/>
            </a:pPr>
            <a:r>
              <a:rPr lang="en-US" i="1" dirty="0" smtClean="0"/>
              <a:t>Hyperlinks </a:t>
            </a:r>
            <a:r>
              <a:rPr lang="en-US" i="1" dirty="0"/>
              <a:t>with other lessons</a:t>
            </a:r>
          </a:p>
          <a:p>
            <a:pPr marL="342900" indent="-342900">
              <a:buFont typeface="+mj-lt"/>
              <a:buAutoNum type="arabicPeriod"/>
            </a:pPr>
            <a:r>
              <a:rPr lang="en-US" i="1" dirty="0" smtClean="0"/>
              <a:t>Hyperlinks </a:t>
            </a:r>
            <a:r>
              <a:rPr lang="en-US" i="1" dirty="0"/>
              <a:t>to the Internet</a:t>
            </a:r>
          </a:p>
          <a:p>
            <a:pPr marL="342900" indent="-342900">
              <a:buFont typeface="+mj-lt"/>
              <a:buAutoNum type="arabicPeriod"/>
            </a:pPr>
            <a:r>
              <a:rPr lang="en-US" i="1" dirty="0" smtClean="0"/>
              <a:t>Implementation </a:t>
            </a:r>
            <a:r>
              <a:rPr lang="en-US" i="1" dirty="0"/>
              <a:t>of questions in the lesson</a:t>
            </a:r>
          </a:p>
          <a:p>
            <a:pPr marL="342900" indent="-342900">
              <a:buFont typeface="+mj-lt"/>
              <a:buAutoNum type="arabicPeriod"/>
            </a:pPr>
            <a:r>
              <a:rPr lang="en-US" i="1" dirty="0" smtClean="0"/>
              <a:t>Copyright flash </a:t>
            </a:r>
            <a:r>
              <a:rPr lang="en-US" i="1" dirty="0"/>
              <a:t>animations and images </a:t>
            </a:r>
          </a:p>
        </p:txBody>
      </p:sp>
    </p:spTree>
    <p:extLst>
      <p:ext uri="{BB962C8B-B14F-4D97-AF65-F5344CB8AC3E}">
        <p14:creationId xmlns:p14="http://schemas.microsoft.com/office/powerpoint/2010/main" val="3679039637"/>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11" t="25655" r="1379" b="22912"/>
          <a:stretch/>
        </p:blipFill>
        <p:spPr bwMode="auto">
          <a:xfrm>
            <a:off x="1695425" y="2190567"/>
            <a:ext cx="10501712" cy="383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8</a:t>
            </a:fld>
            <a:endParaRPr lang="en-US" altLang="nl-BE"/>
          </a:p>
        </p:txBody>
      </p:sp>
      <p:sp>
        <p:nvSpPr>
          <p:cNvPr id="11" name="Title 2"/>
          <p:cNvSpPr>
            <a:spLocks noGrp="1"/>
          </p:cNvSpPr>
          <p:nvPr/>
        </p:nvSpPr>
        <p:spPr bwMode="auto">
          <a:xfrm>
            <a:off x="304800" y="1219200"/>
            <a:ext cx="1173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QUIZ </a:t>
            </a:r>
          </a:p>
        </p:txBody>
      </p:sp>
      <p:sp>
        <p:nvSpPr>
          <p:cNvPr id="2" name="Rectangle 1"/>
          <p:cNvSpPr/>
          <p:nvPr/>
        </p:nvSpPr>
        <p:spPr>
          <a:xfrm>
            <a:off x="2452786" y="1684962"/>
            <a:ext cx="9282014" cy="369332"/>
          </a:xfrm>
          <a:prstGeom prst="rect">
            <a:avLst/>
          </a:prstGeom>
        </p:spPr>
        <p:txBody>
          <a:bodyPr wrap="square">
            <a:spAutoFit/>
          </a:bodyPr>
          <a:lstStyle/>
          <a:p>
            <a:pPr algn="ctr"/>
            <a:r>
              <a:rPr lang="en-US" i="1" dirty="0" smtClean="0"/>
              <a:t>Example for an question of the quiz, that students can do each time they read the lesson </a:t>
            </a:r>
            <a:endParaRPr lang="en-US" i="1" dirty="0"/>
          </a:p>
        </p:txBody>
      </p:sp>
    </p:spTree>
    <p:extLst>
      <p:ext uri="{BB962C8B-B14F-4D97-AF65-F5344CB8AC3E}">
        <p14:creationId xmlns:p14="http://schemas.microsoft.com/office/powerpoint/2010/main" val="425633100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7D14B7B-A54F-47A0-B518-9431F879B099}"/>
              </a:ext>
            </a:extLst>
          </p:cNvPr>
          <p:cNvCxnSpPr>
            <a:cxnSpLocks/>
          </p:cNvCxnSpPr>
          <p:nvPr/>
        </p:nvCxnSpPr>
        <p:spPr>
          <a:xfrm>
            <a:off x="533400" y="981075"/>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53" name="AutoShape 2" descr="Резултат с изображение за logo erasmus + knowledge alliances">
            <a:extLst>
              <a:ext uri="{FF2B5EF4-FFF2-40B4-BE49-F238E27FC236}">
                <a16:creationId xmlns:a16="http://schemas.microsoft.com/office/drawing/2014/main" xmlns="" id="{2E545DE9-FE45-4981-8E61-A93BAE9AC6F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pic>
        <p:nvPicPr>
          <p:cNvPr id="2055" name="Picture 3" descr="E:\Disc D\Knowledge Alliances\Logos\ICTTEX-Logo-v6.png">
            <a:extLst>
              <a:ext uri="{FF2B5EF4-FFF2-40B4-BE49-F238E27FC236}">
                <a16:creationId xmlns:a16="http://schemas.microsoft.com/office/drawing/2014/main" xmlns="" id="{2298A085-DBA0-4718-BA43-FAB6BC6E9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282576"/>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30D1FC39-EFC7-49B2-8530-13D062D723AC}"/>
              </a:ext>
            </a:extLst>
          </p:cNvPr>
          <p:cNvCxnSpPr>
            <a:cxnSpLocks/>
          </p:cNvCxnSpPr>
          <p:nvPr/>
        </p:nvCxnSpPr>
        <p:spPr>
          <a:xfrm>
            <a:off x="533400" y="6021388"/>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57" name="Picture 2" descr="Резултат с изображение за „co-funded by the erasmus+ programme of the european union logo“">
            <a:extLst>
              <a:ext uri="{FF2B5EF4-FFF2-40B4-BE49-F238E27FC236}">
                <a16:creationId xmlns:a16="http://schemas.microsoft.com/office/drawing/2014/main" xmlns="" id="{418319F3-91B1-47BD-B33D-7DE01954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333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8">
            <a:extLst>
              <a:ext uri="{FF2B5EF4-FFF2-40B4-BE49-F238E27FC236}">
                <a16:creationId xmlns:a16="http://schemas.microsoft.com/office/drawing/2014/main" xmlns="" id="{31E4DC00-E5D3-43F5-B939-6E468718CE60}"/>
              </a:ext>
            </a:extLst>
          </p:cNvPr>
          <p:cNvSpPr>
            <a:spLocks noGrp="1"/>
          </p:cNvSpPr>
          <p:nvPr>
            <p:ph type="sldNum" sz="quarter" idx="12"/>
          </p:nvPr>
        </p:nvSpPr>
        <p:spPr>
          <a:xfrm>
            <a:off x="8991600" y="6356351"/>
            <a:ext cx="2844800" cy="365125"/>
          </a:xfrm>
        </p:spPr>
        <p:txBody>
          <a:bodyPr/>
          <a:lstStyle/>
          <a:p>
            <a:fld id="{C70E881D-A110-45C1-94FD-A162B8A7ADE9}" type="slidenum">
              <a:rPr lang="en-US" altLang="nl-BE" smtClean="0"/>
              <a:pPr/>
              <a:t>9</a:t>
            </a:fld>
            <a:endParaRPr lang="en-US" altLang="nl-BE"/>
          </a:p>
        </p:txBody>
      </p:sp>
      <p:sp>
        <p:nvSpPr>
          <p:cNvPr id="11" name="Title 2"/>
          <p:cNvSpPr>
            <a:spLocks noGrp="1"/>
          </p:cNvSpPr>
          <p:nvPr/>
        </p:nvSpPr>
        <p:spPr bwMode="auto">
          <a:xfrm>
            <a:off x="304800" y="1219200"/>
            <a:ext cx="518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rgbClr val="0064F6"/>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QUIZ</a:t>
            </a:r>
            <a:endParaRPr lang="en-US" sz="3200" dirty="0"/>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0313" t="52778" r="56562" b="19074"/>
          <a:stretch/>
        </p:blipFill>
        <p:spPr bwMode="auto">
          <a:xfrm>
            <a:off x="814227" y="2743200"/>
            <a:ext cx="4229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0286" t="42727" r="46174" b="28637"/>
          <a:stretch/>
        </p:blipFill>
        <p:spPr bwMode="auto">
          <a:xfrm>
            <a:off x="5867400" y="2743200"/>
            <a:ext cx="6133672" cy="294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57200" y="2094601"/>
            <a:ext cx="5029200" cy="646331"/>
          </a:xfrm>
          <a:prstGeom prst="rect">
            <a:avLst/>
          </a:prstGeom>
        </p:spPr>
        <p:txBody>
          <a:bodyPr wrap="square">
            <a:spAutoFit/>
          </a:bodyPr>
          <a:lstStyle/>
          <a:p>
            <a:pPr algn="ctr"/>
            <a:r>
              <a:rPr lang="en-US" i="1" dirty="0" smtClean="0"/>
              <a:t>By correct response the students go to the next question or to the next Lesson!</a:t>
            </a:r>
            <a:endParaRPr lang="en-US" i="1" dirty="0"/>
          </a:p>
        </p:txBody>
      </p:sp>
      <p:sp>
        <p:nvSpPr>
          <p:cNvPr id="14" name="Rectangle 13"/>
          <p:cNvSpPr/>
          <p:nvPr/>
        </p:nvSpPr>
        <p:spPr>
          <a:xfrm>
            <a:off x="6244547" y="2094600"/>
            <a:ext cx="5029200" cy="646331"/>
          </a:xfrm>
          <a:prstGeom prst="rect">
            <a:avLst/>
          </a:prstGeom>
        </p:spPr>
        <p:txBody>
          <a:bodyPr wrap="square">
            <a:spAutoFit/>
          </a:bodyPr>
          <a:lstStyle/>
          <a:p>
            <a:pPr algn="ctr"/>
            <a:r>
              <a:rPr lang="en-US" i="1" dirty="0" smtClean="0"/>
              <a:t>By wrong response the students go to the Lesson again!</a:t>
            </a:r>
            <a:endParaRPr lang="en-US" i="1" dirty="0"/>
          </a:p>
        </p:txBody>
      </p:sp>
    </p:spTree>
    <p:extLst>
      <p:ext uri="{BB962C8B-B14F-4D97-AF65-F5344CB8AC3E}">
        <p14:creationId xmlns:p14="http://schemas.microsoft.com/office/powerpoint/2010/main" val="87567776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Create a new document." ma:contentTypeScope="" ma:versionID="5078574804466b5b44dc1c708c0e174b">
  <xsd:schema xmlns:xsd="http://www.w3.org/2001/XMLSchema" xmlns:xs="http://www.w3.org/2001/XMLSchema" xmlns:p="http://schemas.microsoft.com/office/2006/metadata/properties" xmlns:ns2="ebd4f370-f316-4e65-85b0-192adfc4043b" targetNamespace="http://schemas.microsoft.com/office/2006/metadata/properties" ma:root="true" ma:fieldsID="8c537de2b9c86b11ef6ed1e9ea190d44"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03E26F-9833-4CC7-A63A-6B321A4968C2}"/>
</file>

<file path=customXml/itemProps2.xml><?xml version="1.0" encoding="utf-8"?>
<ds:datastoreItem xmlns:ds="http://schemas.openxmlformats.org/officeDocument/2006/customXml" ds:itemID="{35E08869-9988-409F-8D96-14433CEACC36}"/>
</file>

<file path=customXml/itemProps3.xml><?xml version="1.0" encoding="utf-8"?>
<ds:datastoreItem xmlns:ds="http://schemas.openxmlformats.org/officeDocument/2006/customXml" ds:itemID="{5CBAA36F-A005-4D3B-A1D1-E7327E90E06C}"/>
</file>

<file path=docProps/app.xml><?xml version="1.0" encoding="utf-8"?>
<Properties xmlns="http://schemas.openxmlformats.org/officeDocument/2006/extended-properties" xmlns:vt="http://schemas.openxmlformats.org/officeDocument/2006/docPropsVTypes">
  <TotalTime>24536</TotalTime>
  <Words>1261</Words>
  <Application>Microsoft Office PowerPoint</Application>
  <PresentationFormat>Custom</PresentationFormat>
  <Paragraphs>244</Paragraphs>
  <Slides>19</Slides>
  <Notes>18</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Daniela</cp:lastModifiedBy>
  <cp:revision>417</cp:revision>
  <dcterms:created xsi:type="dcterms:W3CDTF">2006-08-16T00:00:00Z</dcterms:created>
  <dcterms:modified xsi:type="dcterms:W3CDTF">2021-09-27T13:50:29Z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