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 id="214748367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Lst>
  <p:sldSz cy="6858000" cx="12192000"/>
  <p:notesSz cx="6858000" cy="9144000"/>
  <p:embeddedFontLst>
    <p:embeddedFont>
      <p:font typeface="Cabin"/>
      <p:regular r:id="rId79"/>
      <p:bold r:id="rId80"/>
      <p:italic r:id="rId81"/>
      <p:boldItalic r:id="rId82"/>
    </p:embeddedFont>
    <p:embeddedFont>
      <p:font typeface="Corbel"/>
      <p:regular r:id="rId83"/>
      <p:bold r:id="rId84"/>
      <p:italic r:id="rId85"/>
      <p:boldItalic r:id="rId86"/>
    </p:embeddedFont>
    <p:embeddedFont>
      <p:font typeface="Pacifico"/>
      <p:regular r:id="rId87"/>
    </p:embeddedFont>
    <p:embeddedFont>
      <p:font typeface="Helvetica Neue"/>
      <p:regular r:id="rId88"/>
      <p:bold r:id="rId89"/>
      <p:italic r:id="rId90"/>
      <p:boldItalic r:id="rId91"/>
    </p:embeddedFont>
    <p:embeddedFont>
      <p:font typeface="Roboto Mono"/>
      <p:regular r:id="rId92"/>
      <p:bold r:id="rId93"/>
      <p:italic r:id="rId94"/>
      <p:boldItalic r:id="rId9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96" roundtripDataSignature="AMtx7mhcGOnrvOusOyMq5Pt+7dMjD0Hy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39BA3B7-3C22-484D-A30D-1611644DB111}">
  <a:tblStyle styleId="{339BA3B7-3C22-484D-A30D-1611644DB111}" styleName="Table_0">
    <a:wholeTbl>
      <a:tcTxStyle>
        <a:font>
          <a:latin typeface="Arial"/>
          <a:ea typeface="Arial"/>
          <a:cs typeface="Arial"/>
        </a:font>
        <a:srgbClr val="000000"/>
      </a:tcTxStyle>
      <a:tcStyle>
        <a:tcBdr>
          <a:left>
            <a:ln cap="flat" cmpd="sng" w="6350">
              <a:solidFill>
                <a:srgbClr val="000000"/>
              </a:solidFill>
              <a:prstDash val="solid"/>
              <a:round/>
              <a:headEnd len="sm" w="sm" type="none"/>
              <a:tailEnd len="sm" w="sm" type="none"/>
            </a:ln>
          </a:left>
          <a:right>
            <a:ln cap="flat" cmpd="sng" w="6350">
              <a:solidFill>
                <a:srgbClr val="000000"/>
              </a:solidFill>
              <a:prstDash val="solid"/>
              <a:round/>
              <a:headEnd len="sm" w="sm" type="none"/>
              <a:tailEnd len="sm" w="sm" type="none"/>
            </a:ln>
          </a:right>
          <a:top>
            <a:ln cap="flat" cmpd="sng" w="6350">
              <a:solidFill>
                <a:srgbClr val="000000"/>
              </a:solidFill>
              <a:prstDash val="solid"/>
              <a:round/>
              <a:headEnd len="sm" w="sm" type="none"/>
              <a:tailEnd len="sm" w="sm" type="none"/>
            </a:ln>
          </a:top>
          <a:bottom>
            <a:ln cap="flat" cmpd="sng" w="6350">
              <a:solidFill>
                <a:srgbClr val="000000"/>
              </a:solidFill>
              <a:prstDash val="solid"/>
              <a:round/>
              <a:headEnd len="sm" w="sm" type="none"/>
              <a:tailEnd len="sm" w="sm" type="none"/>
            </a:ln>
          </a:bottom>
          <a:insideH>
            <a:ln cap="flat" cmpd="sng" w="6350">
              <a:solidFill>
                <a:srgbClr val="000000"/>
              </a:solidFill>
              <a:prstDash val="solid"/>
              <a:round/>
              <a:headEnd len="sm" w="sm" type="none"/>
              <a:tailEnd len="sm" w="sm" type="none"/>
            </a:ln>
          </a:insideH>
          <a:insideV>
            <a:ln cap="flat" cmpd="sng" w="635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84" Type="http://schemas.openxmlformats.org/officeDocument/2006/relationships/font" Target="fonts/Corbel-bold.fntdata"/><Relationship Id="rId42" Type="http://schemas.openxmlformats.org/officeDocument/2006/relationships/slide" Target="slides/slide34.xml"/><Relationship Id="rId89" Type="http://schemas.openxmlformats.org/officeDocument/2006/relationships/font" Target="fonts/HelveticaNeue-bold.fntdata"/><Relationship Id="rId47" Type="http://schemas.openxmlformats.org/officeDocument/2006/relationships/slide" Target="slides/slide39.xml"/><Relationship Id="rId63" Type="http://schemas.openxmlformats.org/officeDocument/2006/relationships/slide" Target="slides/slide55.xml"/><Relationship Id="rId21" Type="http://schemas.openxmlformats.org/officeDocument/2006/relationships/slide" Target="slides/slide13.xml"/><Relationship Id="rId68" Type="http://schemas.openxmlformats.org/officeDocument/2006/relationships/slide" Target="slides/slide60.xml"/><Relationship Id="rId16" Type="http://schemas.openxmlformats.org/officeDocument/2006/relationships/slide" Target="slides/slide8.xml"/><Relationship Id="rId74" Type="http://schemas.openxmlformats.org/officeDocument/2006/relationships/slide" Target="slides/slide66.xml"/><Relationship Id="rId32" Type="http://schemas.openxmlformats.org/officeDocument/2006/relationships/slide" Target="slides/slide24.xml"/><Relationship Id="rId79" Type="http://schemas.openxmlformats.org/officeDocument/2006/relationships/font" Target="fonts/Cabin-regular.fntdata"/><Relationship Id="rId37" Type="http://schemas.openxmlformats.org/officeDocument/2006/relationships/slide" Target="slides/slide29.xml"/><Relationship Id="rId53" Type="http://schemas.openxmlformats.org/officeDocument/2006/relationships/slide" Target="slides/slide45.xml"/><Relationship Id="rId11" Type="http://schemas.openxmlformats.org/officeDocument/2006/relationships/slide" Target="slides/slide3.xml"/><Relationship Id="rId58" Type="http://schemas.openxmlformats.org/officeDocument/2006/relationships/slide" Target="slides/slide50.xml"/><Relationship Id="rId5" Type="http://schemas.openxmlformats.org/officeDocument/2006/relationships/slideMaster" Target="slideMasters/slideMaster1.xml"/><Relationship Id="rId95" Type="http://schemas.openxmlformats.org/officeDocument/2006/relationships/font" Target="fonts/RobotoMono-boldItalic.fntdata"/><Relationship Id="rId90" Type="http://schemas.openxmlformats.org/officeDocument/2006/relationships/font" Target="fonts/HelveticaNeue-italic.fntdata"/><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22" Type="http://schemas.openxmlformats.org/officeDocument/2006/relationships/slide" Target="slides/slide14.xml"/><Relationship Id="rId69" Type="http://schemas.openxmlformats.org/officeDocument/2006/relationships/slide" Target="slides/slide61.xml"/><Relationship Id="rId27" Type="http://schemas.openxmlformats.org/officeDocument/2006/relationships/slide" Target="slides/slide19.xml"/><Relationship Id="rId85" Type="http://schemas.openxmlformats.org/officeDocument/2006/relationships/font" Target="fonts/Corbel-italic.fntdata"/><Relationship Id="rId80" Type="http://schemas.openxmlformats.org/officeDocument/2006/relationships/font" Target="fonts/Cabin-bold.fntdata"/><Relationship Id="rId3" Type="http://schemas.openxmlformats.org/officeDocument/2006/relationships/presProps" Target="presProps.xml"/><Relationship Id="rId46" Type="http://schemas.openxmlformats.org/officeDocument/2006/relationships/slide" Target="slides/slide38.xml"/><Relationship Id="rId33" Type="http://schemas.openxmlformats.org/officeDocument/2006/relationships/slide" Target="slides/slide25.xml"/><Relationship Id="rId38" Type="http://schemas.openxmlformats.org/officeDocument/2006/relationships/slide" Target="slides/slide30.xml"/><Relationship Id="rId67" Type="http://schemas.openxmlformats.org/officeDocument/2006/relationships/slide" Target="slides/slide59.xml"/><Relationship Id="rId25" Type="http://schemas.openxmlformats.org/officeDocument/2006/relationships/slide" Target="slides/slide17.xml"/><Relationship Id="rId12" Type="http://schemas.openxmlformats.org/officeDocument/2006/relationships/slide" Target="slides/slide4.xml"/><Relationship Id="rId59" Type="http://schemas.openxmlformats.org/officeDocument/2006/relationships/slide" Target="slides/slide51.xml"/><Relationship Id="rId17" Type="http://schemas.openxmlformats.org/officeDocument/2006/relationships/slide" Target="slides/slide9.xml"/><Relationship Id="rId83" Type="http://schemas.openxmlformats.org/officeDocument/2006/relationships/font" Target="fonts/Corbel-regular.fntdata"/><Relationship Id="rId41" Type="http://schemas.openxmlformats.org/officeDocument/2006/relationships/slide" Target="slides/slide33.xml"/><Relationship Id="rId88" Type="http://schemas.openxmlformats.org/officeDocument/2006/relationships/font" Target="fonts/HelveticaNeue-regular.fntdata"/><Relationship Id="rId75" Type="http://schemas.openxmlformats.org/officeDocument/2006/relationships/slide" Target="slides/slide67.xml"/><Relationship Id="rId70" Type="http://schemas.openxmlformats.org/officeDocument/2006/relationships/slide" Target="slides/slide62.xml"/><Relationship Id="rId62" Type="http://schemas.openxmlformats.org/officeDocument/2006/relationships/slide" Target="slides/slide54.xml"/><Relationship Id="rId20" Type="http://schemas.openxmlformats.org/officeDocument/2006/relationships/slide" Target="slides/slide12.xml"/><Relationship Id="rId96" Type="http://customschemas.google.com/relationships/presentationmetadata" Target="metadata"/><Relationship Id="rId54" Type="http://schemas.openxmlformats.org/officeDocument/2006/relationships/slide" Target="slides/slide46.xml"/><Relationship Id="rId91" Type="http://schemas.openxmlformats.org/officeDocument/2006/relationships/font" Target="fonts/HelveticaNeue-boldItalic.fntdata"/><Relationship Id="rId1" Type="http://schemas.openxmlformats.org/officeDocument/2006/relationships/theme" Target="theme/theme1.xml"/><Relationship Id="rId6" Type="http://schemas.openxmlformats.org/officeDocument/2006/relationships/slideMaster" Target="slideMasters/slideMaster2.xml"/><Relationship Id="rId49" Type="http://schemas.openxmlformats.org/officeDocument/2006/relationships/slide" Target="slides/slide41.xml"/><Relationship Id="rId36" Type="http://schemas.openxmlformats.org/officeDocument/2006/relationships/slide" Target="slides/slide28.xml"/><Relationship Id="rId23" Type="http://schemas.openxmlformats.org/officeDocument/2006/relationships/slide" Target="slides/slide15.xml"/><Relationship Id="rId28" Type="http://schemas.openxmlformats.org/officeDocument/2006/relationships/slide" Target="slides/slide20.xml"/><Relationship Id="rId57" Type="http://schemas.openxmlformats.org/officeDocument/2006/relationships/slide" Target="slides/slide49.xml"/><Relationship Id="rId15" Type="http://schemas.openxmlformats.org/officeDocument/2006/relationships/slide" Target="slides/slide7.xml"/><Relationship Id="rId86" Type="http://schemas.openxmlformats.org/officeDocument/2006/relationships/font" Target="fonts/Corbel-boldItalic.fntdata"/><Relationship Id="rId44" Type="http://schemas.openxmlformats.org/officeDocument/2006/relationships/slide" Target="slides/slide36.xml"/><Relationship Id="rId81" Type="http://schemas.openxmlformats.org/officeDocument/2006/relationships/font" Target="fonts/Cabin-italic.fntdata"/><Relationship Id="rId73" Type="http://schemas.openxmlformats.org/officeDocument/2006/relationships/slide" Target="slides/slide65.xml"/><Relationship Id="rId31" Type="http://schemas.openxmlformats.org/officeDocument/2006/relationships/slide" Target="slides/slide23.xml"/><Relationship Id="rId78" Type="http://schemas.openxmlformats.org/officeDocument/2006/relationships/slide" Target="slides/slide70.xml"/><Relationship Id="rId65" Type="http://schemas.openxmlformats.org/officeDocument/2006/relationships/slide" Target="slides/slide57.xml"/><Relationship Id="rId60" Type="http://schemas.openxmlformats.org/officeDocument/2006/relationships/slide" Target="slides/slide52.xml"/><Relationship Id="rId94" Type="http://schemas.openxmlformats.org/officeDocument/2006/relationships/font" Target="fonts/RobotoMono-italic.fntdata"/><Relationship Id="rId52" Type="http://schemas.openxmlformats.org/officeDocument/2006/relationships/slide" Target="slides/slide44.xml"/><Relationship Id="rId10" Type="http://schemas.openxmlformats.org/officeDocument/2006/relationships/slide" Target="slides/slide2.xml"/><Relationship Id="rId99" Type="http://schemas.openxmlformats.org/officeDocument/2006/relationships/customXml" Target="../customXml/item3.xml"/><Relationship Id="rId4" Type="http://schemas.openxmlformats.org/officeDocument/2006/relationships/tableStyles" Target="tableStyles.xml"/><Relationship Id="rId9" Type="http://schemas.openxmlformats.org/officeDocument/2006/relationships/slide" Target="slides/slide1.xml"/><Relationship Id="rId39" Type="http://schemas.openxmlformats.org/officeDocument/2006/relationships/slide" Target="slides/slide31.xml"/><Relationship Id="rId13" Type="http://schemas.openxmlformats.org/officeDocument/2006/relationships/slide" Target="slides/slide5.xml"/><Relationship Id="rId18" Type="http://schemas.openxmlformats.org/officeDocument/2006/relationships/slide" Target="slides/slide10.xml"/><Relationship Id="rId76" Type="http://schemas.openxmlformats.org/officeDocument/2006/relationships/slide" Target="slides/slide68.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97" Type="http://schemas.openxmlformats.org/officeDocument/2006/relationships/customXml" Target="../customXml/item1.xml"/><Relationship Id="rId7" Type="http://schemas.openxmlformats.org/officeDocument/2006/relationships/slideMaster" Target="slideMasters/slideMaster3.xml"/><Relationship Id="rId71" Type="http://schemas.openxmlformats.org/officeDocument/2006/relationships/slide" Target="slides/slide63.xml"/><Relationship Id="rId92" Type="http://schemas.openxmlformats.org/officeDocument/2006/relationships/font" Target="fonts/RobotoMono-regular.fntdata"/><Relationship Id="rId2" Type="http://schemas.openxmlformats.org/officeDocument/2006/relationships/viewProps" Target="viewProps.xml"/><Relationship Id="rId29" Type="http://schemas.openxmlformats.org/officeDocument/2006/relationships/slide" Target="slides/slide21.xml"/><Relationship Id="rId40" Type="http://schemas.openxmlformats.org/officeDocument/2006/relationships/slide" Target="slides/slide32.xml"/><Relationship Id="rId87" Type="http://schemas.openxmlformats.org/officeDocument/2006/relationships/font" Target="fonts/Pacifico-regular.fntdata"/><Relationship Id="rId45" Type="http://schemas.openxmlformats.org/officeDocument/2006/relationships/slide" Target="slides/slide37.xml"/><Relationship Id="rId66" Type="http://schemas.openxmlformats.org/officeDocument/2006/relationships/slide" Target="slides/slide58.xml"/><Relationship Id="rId24" Type="http://schemas.openxmlformats.org/officeDocument/2006/relationships/slide" Target="slides/slide16.xml"/><Relationship Id="rId82" Type="http://schemas.openxmlformats.org/officeDocument/2006/relationships/font" Target="fonts/Cabin-boldItalic.fntdata"/><Relationship Id="rId61" Type="http://schemas.openxmlformats.org/officeDocument/2006/relationships/slide" Target="slides/slide53.xml"/><Relationship Id="rId19" Type="http://schemas.openxmlformats.org/officeDocument/2006/relationships/slide" Target="slides/slide11.xml"/><Relationship Id="rId30" Type="http://schemas.openxmlformats.org/officeDocument/2006/relationships/slide" Target="slides/slide22.xml"/><Relationship Id="rId77" Type="http://schemas.openxmlformats.org/officeDocument/2006/relationships/slide" Target="slides/slide69.xml"/><Relationship Id="rId35" Type="http://schemas.openxmlformats.org/officeDocument/2006/relationships/slide" Target="slides/slide27.xml"/><Relationship Id="rId56" Type="http://schemas.openxmlformats.org/officeDocument/2006/relationships/slide" Target="slides/slide48.xml"/><Relationship Id="rId14" Type="http://schemas.openxmlformats.org/officeDocument/2006/relationships/slide" Target="slides/slide6.xml"/><Relationship Id="rId8" Type="http://schemas.openxmlformats.org/officeDocument/2006/relationships/notesMaster" Target="notesMasters/notesMaster1.xml"/><Relationship Id="rId72" Type="http://schemas.openxmlformats.org/officeDocument/2006/relationships/slide" Target="slides/slide64.xml"/><Relationship Id="rId51" Type="http://schemas.openxmlformats.org/officeDocument/2006/relationships/slide" Target="slides/slide43.xml"/><Relationship Id="rId93" Type="http://schemas.openxmlformats.org/officeDocument/2006/relationships/font" Target="fonts/RobotoMono-bold.fntdata"/><Relationship Id="rId98"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04" name="Google Shape;204;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 name="Google Shape;205;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f4bc9bee2a_0_106: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f4bc9bee2a_0_106: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38" name="Google Shape;338;gf4bc9bee2a_0_106: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f4bc9bee2a_0_114: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f4bc9bee2a_0_114: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47" name="Google Shape;347;gf4bc9bee2a_0_114: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f4bc9bee2a_0_122: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f4bc9bee2a_0_122: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56" name="Google Shape;356;gf4bc9bee2a_0_122: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f4bc9bee2a_0_131: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f4bc9bee2a_0_131: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69" name="Google Shape;369;gf4bc9bee2a_0_131: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f4bc9bee2a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f4bc9bee2a_0_1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f4bc9bee2a_0_147: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f4bc9bee2a_0_147: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88" name="Google Shape;388;gf4bc9bee2a_0_147: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f4bc9bee2a_0_8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f4bc9bee2a_0_8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96" name="Google Shape;396;gf4bc9bee2a_0_85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3" name="Google Shape;403;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4" name="Google Shape;404;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f4bc9bee2a_0_269: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f4bc9bee2a_0_269: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16" name="Google Shape;416;gf4bc9bee2a_0_269: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f4bc9bee2a_0_572:notes"/>
          <p:cNvSpPr txBox="1"/>
          <p:nvPr>
            <p:ph idx="1" type="body"/>
          </p:nvPr>
        </p:nvSpPr>
        <p:spPr>
          <a:xfrm>
            <a:off x="685802" y="4400557"/>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5" name="Google Shape;425;gf4bc9bee2a_0_572: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f4bc9bee2a_0_0: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f4bc9bee2a_0_0: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22" name="Google Shape;222;gf4bc9bee2a_0_0: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f4bc9bee2a_0_582: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f4bc9bee2a_0_582: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37" name="Google Shape;437;gf4bc9bee2a_0_582: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f4bc9bee2a_0_590: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f4bc9bee2a_0_590: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46" name="Google Shape;446;gf4bc9bee2a_0_590: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f4bc9bee2a_0_599: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f4bc9bee2a_0_599: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56" name="Google Shape;456;gf4bc9bee2a_0_599: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f4bc9bee2a_0_606: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f4bc9bee2a_0_606: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64" name="Google Shape;464;gf4bc9bee2a_0_606: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f4bc9bee2a_0_615: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f4bc9bee2a_0_615: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74" name="Google Shape;474;gf4bc9bee2a_0_615: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f4bc9bee2a_0_622: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f4bc9bee2a_0_622: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82" name="Google Shape;482;gf4bc9bee2a_0_622: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f4bc9bee2a_0_630: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f4bc9bee2a_0_630: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91" name="Google Shape;491;gf4bc9bee2a_0_630: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f4bc9bee2a_0_637: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f4bc9bee2a_0_637: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499" name="Google Shape;499;gf4bc9bee2a_0_637: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f4bc9bee2a_0_646: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f4bc9bee2a_0_646: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09" name="Google Shape;509;gf4bc9bee2a_0_646: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f4bc9bee2a_0_655: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f4bc9bee2a_0_655: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19" name="Google Shape;519;gf4bc9bee2a_0_655: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f4bc9bee2a_0_7: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f4bc9bee2a_0_7: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32" name="Google Shape;232;gf4bc9bee2a_0_7: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f4bc9bee2a_0_664: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f4bc9bee2a_0_664: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29" name="Google Shape;529;gf4bc9bee2a_0_664: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f4bc9bee2a_0_672: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f4bc9bee2a_0_672: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38" name="Google Shape;538;gf4bc9bee2a_0_672: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f4bc9bee2a_0_679: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f4bc9bee2a_0_679: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46" name="Google Shape;546;gf4bc9bee2a_0_679: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f4bc9bee2a_0_688: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f4bc9bee2a_0_688: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56" name="Google Shape;556;gf4bc9bee2a_0_688: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f4bc9bee2a_0_695: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f4bc9bee2a_0_695: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64" name="Google Shape;564;gf4bc9bee2a_0_695: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f4bc9bee2a_0_705: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f4bc9bee2a_0_705: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75" name="Google Shape;575;gf4bc9bee2a_0_705: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f4bc9bee2a_0_713: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f4bc9bee2a_0_713: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84" name="Google Shape;584;gf4bc9bee2a_0_713: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f4bc9bee2a_0_721: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f4bc9bee2a_0_721: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592" name="Google Shape;592;gf4bc9bee2a_0_721: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f4bc9bee2a_0_728: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f4bc9bee2a_0_728: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00" name="Google Shape;600;gf4bc9bee2a_0_728: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f4bc9bee2a_0_736: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f4bc9bee2a_0_736: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09" name="Google Shape;609;gf4bc9bee2a_0_736: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f4bc9bee2a_0_16: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f4bc9bee2a_0_16: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just">
              <a:lnSpc>
                <a:spcPct val="115000"/>
              </a:lnSpc>
              <a:spcBef>
                <a:spcPts val="360"/>
              </a:spcBef>
              <a:spcAft>
                <a:spcPts val="0"/>
              </a:spcAft>
              <a:buClr>
                <a:schemeClr val="dk1"/>
              </a:buClr>
              <a:buSzPts val="1100"/>
              <a:buFont typeface="Arial"/>
              <a:buNone/>
            </a:pPr>
            <a:r>
              <a:rPr lang="en-US">
                <a:latin typeface="Arial"/>
                <a:ea typeface="Arial"/>
                <a:cs typeface="Arial"/>
                <a:sym typeface="Arial"/>
              </a:rPr>
              <a:t>TexGen can be used to create the geometry of fabrics for meso-scale textile mechanics modelling, but also provides basic input to set up a weaving loom. Meshing can either be done directly within TexGen or geometry can be exported to the two most common CAD exchange file formats, IGES and STEP. Alternatively, Python scripts can be used to transfer geometry to specific third party applications such as Abaqus.</a:t>
            </a:r>
            <a:endParaRPr>
              <a:latin typeface="Arial"/>
              <a:ea typeface="Arial"/>
              <a:cs typeface="Arial"/>
              <a:sym typeface="Arial"/>
            </a:endParaRPr>
          </a:p>
          <a:p>
            <a:pPr indent="0" lvl="0" marL="0" rtl="0" algn="l">
              <a:spcBef>
                <a:spcPts val="1000"/>
              </a:spcBef>
              <a:spcAft>
                <a:spcPts val="0"/>
              </a:spcAft>
              <a:buNone/>
            </a:pPr>
            <a:r>
              <a:t/>
            </a:r>
            <a:endParaRPr/>
          </a:p>
        </p:txBody>
      </p:sp>
      <p:sp>
        <p:nvSpPr>
          <p:cNvPr id="242" name="Google Shape;242;gf4bc9bee2a_0_16: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f4bc9bee2a_0_745: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f4bc9bee2a_0_745: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19" name="Google Shape;619;gf4bc9bee2a_0_745: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f4bc9bee2a_0_752: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f4bc9bee2a_0_752: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27" name="Google Shape;627;gf4bc9bee2a_0_752: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f4bc9bee2a_0_761: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f4bc9bee2a_0_761: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37" name="Google Shape;637;gf4bc9bee2a_0_761: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f4bc9bee2a_0_770: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f4bc9bee2a_0_770: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47" name="Google Shape;647;gf4bc9bee2a_0_770: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f4bc9bee2a_0_778: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f4bc9bee2a_0_778: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55" name="Google Shape;655;gf4bc9bee2a_0_778: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f4bc9bee2a_0_785: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f4bc9bee2a_0_785: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63" name="Google Shape;663;gf4bc9bee2a_0_785: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f4bc9bee2a_0_862:notes"/>
          <p:cNvSpPr txBox="1"/>
          <p:nvPr>
            <p:ph idx="1" type="body"/>
          </p:nvPr>
        </p:nvSpPr>
        <p:spPr>
          <a:xfrm>
            <a:off x="685802" y="4400557"/>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0" name="Google Shape;670;gf4bc9bee2a_0_862: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f4bc9bee2a_0_872: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gf4bc9bee2a_0_872:notes"/>
          <p:cNvSpPr txBox="1"/>
          <p:nvPr>
            <p:ph idx="1" type="body"/>
          </p:nvPr>
        </p:nvSpPr>
        <p:spPr>
          <a:xfrm>
            <a:off x="685802" y="4400557"/>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8" name="Google Shape;678;gf4bc9bee2a_0_872:notes"/>
          <p:cNvSpPr txBox="1"/>
          <p:nvPr>
            <p:ph idx="12" type="sldNum"/>
          </p:nvPr>
        </p:nvSpPr>
        <p:spPr>
          <a:xfrm>
            <a:off x="3884621" y="8685225"/>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f4bc9bee2a_0_881: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f4bc9bee2a_0_881: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88" name="Google Shape;688;gf4bc9bee2a_0_881: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f4bc9bee2a_0_890: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f4bc9bee2a_0_890: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96" name="Google Shape;696;gf4bc9bee2a_0_890: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f4bc9bee2a_0_24: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f4bc9bee2a_0_24: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298450" lvl="0" marL="457200" rtl="0" algn="l">
              <a:spcBef>
                <a:spcPts val="360"/>
              </a:spcBef>
              <a:spcAft>
                <a:spcPts val="0"/>
              </a:spcAft>
              <a:buClr>
                <a:schemeClr val="dk1"/>
              </a:buClr>
              <a:buSzPts val="1100"/>
              <a:buChar char="●"/>
            </a:pPr>
            <a:r>
              <a:rPr lang="en-US" sz="1100">
                <a:latin typeface="Arial"/>
                <a:ea typeface="Arial"/>
                <a:cs typeface="Arial"/>
                <a:sym typeface="Arial"/>
              </a:rPr>
              <a:t>Inkscape</a:t>
            </a:r>
            <a:endParaRPr sz="1100">
              <a:latin typeface="Arial"/>
              <a:ea typeface="Arial"/>
              <a:cs typeface="Arial"/>
              <a:sym typeface="Arial"/>
            </a:endParaRPr>
          </a:p>
          <a:p>
            <a:pPr indent="-298450" lvl="0" marL="457200" rtl="0" algn="l">
              <a:spcBef>
                <a:spcPts val="360"/>
              </a:spcBef>
              <a:spcAft>
                <a:spcPts val="0"/>
              </a:spcAft>
              <a:buClr>
                <a:schemeClr val="dk1"/>
              </a:buClr>
              <a:buSzPts val="1100"/>
              <a:buChar char="●"/>
            </a:pPr>
            <a:r>
              <a:rPr lang="en-US" sz="1100">
                <a:latin typeface="Arial"/>
                <a:ea typeface="Arial"/>
                <a:cs typeface="Arial"/>
                <a:sym typeface="Arial"/>
              </a:rPr>
              <a:t>Adobe illustrator</a:t>
            </a:r>
            <a:endParaRPr sz="1100">
              <a:latin typeface="Arial"/>
              <a:ea typeface="Arial"/>
              <a:cs typeface="Arial"/>
              <a:sym typeface="Arial"/>
            </a:endParaRPr>
          </a:p>
          <a:p>
            <a:pPr indent="-298450" lvl="0" marL="457200" rtl="0" algn="l">
              <a:spcBef>
                <a:spcPts val="360"/>
              </a:spcBef>
              <a:spcAft>
                <a:spcPts val="0"/>
              </a:spcAft>
              <a:buClr>
                <a:schemeClr val="dk1"/>
              </a:buClr>
              <a:buSzPts val="1100"/>
              <a:buChar char="●"/>
            </a:pPr>
            <a:r>
              <a:rPr lang="en-US" sz="1100">
                <a:latin typeface="Arial"/>
                <a:ea typeface="Arial"/>
                <a:cs typeface="Arial"/>
                <a:sym typeface="Arial"/>
              </a:rPr>
              <a:t>CorelDraw</a:t>
            </a:r>
            <a:endParaRPr sz="1100">
              <a:latin typeface="Arial"/>
              <a:ea typeface="Arial"/>
              <a:cs typeface="Arial"/>
              <a:sym typeface="Arial"/>
            </a:endParaRPr>
          </a:p>
          <a:p>
            <a:pPr indent="-298450" lvl="0" marL="457200" rtl="0" algn="l">
              <a:spcBef>
                <a:spcPts val="360"/>
              </a:spcBef>
              <a:spcAft>
                <a:spcPts val="0"/>
              </a:spcAft>
              <a:buClr>
                <a:schemeClr val="dk1"/>
              </a:buClr>
              <a:buSzPts val="1100"/>
              <a:buChar char="●"/>
            </a:pPr>
            <a:r>
              <a:rPr lang="en-US" sz="1100">
                <a:latin typeface="Arial"/>
                <a:ea typeface="Arial"/>
                <a:cs typeface="Arial"/>
                <a:sym typeface="Arial"/>
              </a:rPr>
              <a:t>Macromedia Freehand</a:t>
            </a:r>
            <a:endParaRPr sz="1100">
              <a:latin typeface="Arial"/>
              <a:ea typeface="Arial"/>
              <a:cs typeface="Arial"/>
              <a:sym typeface="Arial"/>
            </a:endParaRPr>
          </a:p>
          <a:p>
            <a:pPr indent="-298450" lvl="0" marL="457200" rtl="0" algn="l">
              <a:spcBef>
                <a:spcPts val="360"/>
              </a:spcBef>
              <a:spcAft>
                <a:spcPts val="0"/>
              </a:spcAft>
              <a:buClr>
                <a:schemeClr val="dk1"/>
              </a:buClr>
              <a:buSzPts val="1100"/>
              <a:buChar char="●"/>
            </a:pPr>
            <a:r>
              <a:rPr lang="en-US" sz="1100">
                <a:latin typeface="Arial"/>
                <a:ea typeface="Arial"/>
                <a:cs typeface="Arial"/>
                <a:sym typeface="Arial"/>
              </a:rPr>
              <a:t>Affinity Designer</a:t>
            </a:r>
            <a:endParaRPr sz="1100">
              <a:latin typeface="Arial"/>
              <a:ea typeface="Arial"/>
              <a:cs typeface="Arial"/>
              <a:sym typeface="Arial"/>
            </a:endParaRPr>
          </a:p>
          <a:p>
            <a:pPr indent="-298450" lvl="0" marL="457200" rtl="0" algn="l">
              <a:spcBef>
                <a:spcPts val="360"/>
              </a:spcBef>
              <a:spcAft>
                <a:spcPts val="0"/>
              </a:spcAft>
              <a:buClr>
                <a:schemeClr val="dk1"/>
              </a:buClr>
              <a:buSzPts val="1100"/>
              <a:buChar char="●"/>
            </a:pPr>
            <a:r>
              <a:rPr lang="en-US" sz="1100">
                <a:latin typeface="Arial"/>
                <a:ea typeface="Arial"/>
                <a:cs typeface="Arial"/>
                <a:sym typeface="Arial"/>
              </a:rPr>
              <a:t>Microsoft Visio</a:t>
            </a:r>
            <a:endParaRPr sz="1100">
              <a:latin typeface="Arial"/>
              <a:ea typeface="Arial"/>
              <a:cs typeface="Arial"/>
              <a:sym typeface="Arial"/>
            </a:endParaRPr>
          </a:p>
          <a:p>
            <a:pPr indent="-298450" lvl="0" marL="457200" rtl="0" algn="l">
              <a:spcBef>
                <a:spcPts val="360"/>
              </a:spcBef>
              <a:spcAft>
                <a:spcPts val="0"/>
              </a:spcAft>
              <a:buClr>
                <a:schemeClr val="dk1"/>
              </a:buClr>
              <a:buSzPts val="1100"/>
              <a:buChar char="●"/>
            </a:pPr>
            <a:r>
              <a:rPr lang="en-US" sz="1100">
                <a:latin typeface="Arial"/>
                <a:ea typeface="Arial"/>
                <a:cs typeface="Arial"/>
                <a:sym typeface="Arial"/>
              </a:rPr>
              <a:t>Xara Extreme</a:t>
            </a:r>
            <a:endParaRPr sz="1100">
              <a:latin typeface="Arial"/>
              <a:ea typeface="Arial"/>
              <a:cs typeface="Arial"/>
              <a:sym typeface="Arial"/>
            </a:endParaRPr>
          </a:p>
          <a:p>
            <a:pPr indent="-298450" lvl="0" marL="457200" rtl="0" algn="l">
              <a:spcBef>
                <a:spcPts val="360"/>
              </a:spcBef>
              <a:spcAft>
                <a:spcPts val="0"/>
              </a:spcAft>
              <a:buClr>
                <a:schemeClr val="dk1"/>
              </a:buClr>
              <a:buSzPts val="1100"/>
              <a:buChar char="●"/>
            </a:pPr>
            <a:r>
              <a:rPr lang="en-US" sz="1100">
                <a:latin typeface="Arial"/>
                <a:ea typeface="Arial"/>
                <a:cs typeface="Arial"/>
                <a:sym typeface="Arial"/>
              </a:rPr>
              <a:t>Xfig</a:t>
            </a:r>
            <a:endParaRPr/>
          </a:p>
        </p:txBody>
      </p:sp>
      <p:sp>
        <p:nvSpPr>
          <p:cNvPr id="251" name="Google Shape;251;gf4bc9bee2a_0_24: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f4bc9bee2a_0_896: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f4bc9bee2a_0_896: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03" name="Google Shape;703;gf4bc9bee2a_0_896: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f4bc9bee2a_0_904: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f4bc9bee2a_0_904: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12" name="Google Shape;712;gf4bc9bee2a_0_904: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f4bc9bee2a_0_913: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f4bc9bee2a_0_913: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21" name="Google Shape;721;gf4bc9bee2a_0_913: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f4bc9bee2a_0_921: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f4bc9bee2a_0_921: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29" name="Google Shape;729;gf4bc9bee2a_0_921: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f4bc9bee2a_0_929: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f4bc9bee2a_0_929: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38" name="Google Shape;738;gf4bc9bee2a_0_929: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f4bc9bee2a_0_940: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f4bc9bee2a_0_940: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50" name="Google Shape;750;gf4bc9bee2a_0_940: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f4bc9bee2a_0_950: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f4bc9bee2a_0_950: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61" name="Google Shape;761;gf4bc9bee2a_0_950: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f4bc9bee2a_0_1189:notes"/>
          <p:cNvSpPr txBox="1"/>
          <p:nvPr>
            <p:ph idx="1" type="body"/>
          </p:nvPr>
        </p:nvSpPr>
        <p:spPr>
          <a:xfrm>
            <a:off x="685802" y="4400557"/>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0" name="Google Shape;770;gf4bc9bee2a_0_1189: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f4bc9bee2a_0_1199:notes"/>
          <p:cNvSpPr/>
          <p:nvPr>
            <p:ph idx="2" type="sldImg"/>
          </p:nvPr>
        </p:nvSpPr>
        <p:spPr>
          <a:xfrm>
            <a:off x="685633" y="1143000"/>
            <a:ext cx="54867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gf4bc9bee2a_0_11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82" name="Google Shape;782;gf4bc9bee2a_0_11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f4bc9bee2a_0_1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f4bc9bee2a_0_120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f4bc9bee2a_0_42: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f4bc9bee2a_0_42: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0" name="Google Shape;270;gf4bc9bee2a_0_42: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f4bc9bee2a_0_1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f4bc9bee2a_0_12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f4bc9bee2a_0_1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f4bc9bee2a_0_12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f4bc9bee2a_0_1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f4bc9bee2a_0_12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f4bc9bee2a_0_1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f4bc9bee2a_0_13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f4bc9bee2a_0_1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f4bc9bee2a_0_13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f4bc9bee2a_0_1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f4bc9bee2a_0_13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f4bc9bee2a_0_1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f4bc9bee2a_0_13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f4bc9bee2a_0_13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f4bc9bee2a_0_13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f4bc9bee2a_0_13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f4bc9bee2a_0_138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f4bc9bee2a_0_1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f4bc9bee2a_0_14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f4bc9bee2a_0_50: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f4bc9bee2a_0_50: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79" name="Google Shape;279;gf4bc9bee2a_0_50: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78" name="Google Shape;878;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9" name="Google Shape;879;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f4bc9bee2a_0_77: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f4bc9bee2a_0_77: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07" name="Google Shape;307;gf4bc9bee2a_0_77: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f4bc9bee2a_0_87:notes"/>
          <p:cNvSpPr/>
          <p:nvPr>
            <p:ph idx="2" type="sldImg"/>
          </p:nvPr>
        </p:nvSpPr>
        <p:spPr>
          <a:xfrm>
            <a:off x="416825" y="1143186"/>
            <a:ext cx="6024300" cy="30855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f4bc9bee2a_0_87:notes"/>
          <p:cNvSpPr txBox="1"/>
          <p:nvPr>
            <p:ph idx="1" type="body"/>
          </p:nvPr>
        </p:nvSpPr>
        <p:spPr>
          <a:xfrm>
            <a:off x="685802" y="4400557"/>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318" name="Google Shape;318;gf4bc9bee2a_0_87:notes"/>
          <p:cNvSpPr txBox="1"/>
          <p:nvPr>
            <p:ph idx="12" type="sldNum"/>
          </p:nvPr>
        </p:nvSpPr>
        <p:spPr>
          <a:xfrm>
            <a:off x="3884621" y="8685225"/>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 name="Shape 15"/>
        <p:cNvGrpSpPr/>
        <p:nvPr/>
      </p:nvGrpSpPr>
      <p:grpSpPr>
        <a:xfrm>
          <a:off x="0" y="0"/>
          <a:ext cx="0" cy="0"/>
          <a:chOff x="0" y="0"/>
          <a:chExt cx="0" cy="0"/>
        </a:xfrm>
      </p:grpSpPr>
      <p:sp>
        <p:nvSpPr>
          <p:cNvPr id="16" name="Google Shape;16;p2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 name="Google Shape;17;p2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4" name="Google Shape;74;p35"/>
          <p:cNvSpPr txBox="1"/>
          <p:nvPr>
            <p:ph idx="1" type="body"/>
          </p:nvPr>
        </p:nvSpPr>
        <p:spPr>
          <a:xfrm rot="5400000">
            <a:off x="3833019" y="-1623217"/>
            <a:ext cx="4525963" cy="10972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3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6"/>
          <p:cNvSpPr txBox="1"/>
          <p:nvPr>
            <p:ph type="title"/>
          </p:nvPr>
        </p:nvSpPr>
        <p:spPr>
          <a:xfrm rot="5400000">
            <a:off x="7285037" y="1828802"/>
            <a:ext cx="5851525" cy="27432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0" name="Google Shape;80;p36"/>
          <p:cNvSpPr txBox="1"/>
          <p:nvPr>
            <p:ph idx="1" type="body"/>
          </p:nvPr>
        </p:nvSpPr>
        <p:spPr>
          <a:xfrm rot="5400000">
            <a:off x="1697037"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3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porate Logo" showMasterSp="0" type="blank">
  <p:cSld name="BLANK">
    <p:spTree>
      <p:nvGrpSpPr>
        <p:cNvPr id="91" name="Shape 91"/>
        <p:cNvGrpSpPr/>
        <p:nvPr/>
      </p:nvGrpSpPr>
      <p:grpSpPr>
        <a:xfrm>
          <a:off x="0" y="0"/>
          <a:ext cx="0" cy="0"/>
          <a:chOff x="0" y="0"/>
          <a:chExt cx="0" cy="0"/>
        </a:xfrm>
      </p:grpSpPr>
      <p:sp>
        <p:nvSpPr>
          <p:cNvPr id="92" name="Google Shape;92;gf4bc9bee2a_0_1244"/>
          <p:cNvSpPr txBox="1"/>
          <p:nvPr>
            <p:ph idx="10" type="dt"/>
          </p:nvPr>
        </p:nvSpPr>
        <p:spPr>
          <a:xfrm>
            <a:off x="2863577" y="6292057"/>
            <a:ext cx="1615800" cy="365100"/>
          </a:xfrm>
          <a:prstGeom prst="rect">
            <a:avLst/>
          </a:prstGeom>
          <a:noFill/>
          <a:ln>
            <a:noFill/>
          </a:ln>
        </p:spPr>
        <p:txBody>
          <a:bodyPr anchorCtr="0" anchor="ctr" bIns="32125" lIns="64275" spcFirstLastPara="1" rIns="64275" wrap="square" tIns="32125">
            <a:noAutofit/>
          </a:bodyPr>
          <a:lstStyle>
            <a:lvl1pPr lvl="0" rtl="0" algn="l">
              <a:lnSpc>
                <a:spcPct val="100000"/>
              </a:lnSpc>
              <a:spcBef>
                <a:spcPts val="0"/>
              </a:spcBef>
              <a:spcAft>
                <a:spcPts val="0"/>
              </a:spcAft>
              <a:buSzPts val="1000"/>
              <a:buNone/>
              <a:defRPr/>
            </a:lvl1pPr>
            <a:lvl2pPr lvl="1" rtl="0" algn="l">
              <a:lnSpc>
                <a:spcPct val="100000"/>
              </a:lnSpc>
              <a:spcBef>
                <a:spcPts val="0"/>
              </a:spcBef>
              <a:spcAft>
                <a:spcPts val="0"/>
              </a:spcAft>
              <a:buSzPts val="1000"/>
              <a:buNone/>
              <a:defRPr/>
            </a:lvl2pPr>
            <a:lvl3pPr lvl="2" rtl="0" algn="l">
              <a:lnSpc>
                <a:spcPct val="100000"/>
              </a:lnSpc>
              <a:spcBef>
                <a:spcPts val="0"/>
              </a:spcBef>
              <a:spcAft>
                <a:spcPts val="0"/>
              </a:spcAft>
              <a:buSzPts val="1000"/>
              <a:buNone/>
              <a:defRPr/>
            </a:lvl3pPr>
            <a:lvl4pPr lvl="3" rtl="0" algn="l">
              <a:lnSpc>
                <a:spcPct val="100000"/>
              </a:lnSpc>
              <a:spcBef>
                <a:spcPts val="0"/>
              </a:spcBef>
              <a:spcAft>
                <a:spcPts val="0"/>
              </a:spcAft>
              <a:buSzPts val="1000"/>
              <a:buNone/>
              <a:defRPr/>
            </a:lvl4pPr>
            <a:lvl5pPr lvl="4" rtl="0" algn="l">
              <a:lnSpc>
                <a:spcPct val="100000"/>
              </a:lnSpc>
              <a:spcBef>
                <a:spcPts val="0"/>
              </a:spcBef>
              <a:spcAft>
                <a:spcPts val="0"/>
              </a:spcAft>
              <a:buSzPts val="1000"/>
              <a:buNone/>
              <a:defRPr/>
            </a:lvl5pPr>
            <a:lvl6pPr lvl="5" rtl="0" algn="l">
              <a:lnSpc>
                <a:spcPct val="100000"/>
              </a:lnSpc>
              <a:spcBef>
                <a:spcPts val="0"/>
              </a:spcBef>
              <a:spcAft>
                <a:spcPts val="0"/>
              </a:spcAft>
              <a:buSzPts val="1000"/>
              <a:buNone/>
              <a:defRPr/>
            </a:lvl6pPr>
            <a:lvl7pPr lvl="6" rtl="0" algn="l">
              <a:lnSpc>
                <a:spcPct val="100000"/>
              </a:lnSpc>
              <a:spcBef>
                <a:spcPts val="0"/>
              </a:spcBef>
              <a:spcAft>
                <a:spcPts val="0"/>
              </a:spcAft>
              <a:buSzPts val="1000"/>
              <a:buNone/>
              <a:defRPr/>
            </a:lvl7pPr>
            <a:lvl8pPr lvl="7" rtl="0" algn="l">
              <a:lnSpc>
                <a:spcPct val="100000"/>
              </a:lnSpc>
              <a:spcBef>
                <a:spcPts val="0"/>
              </a:spcBef>
              <a:spcAft>
                <a:spcPts val="0"/>
              </a:spcAft>
              <a:buSzPts val="1000"/>
              <a:buNone/>
              <a:defRPr/>
            </a:lvl8pPr>
            <a:lvl9pPr lvl="8" rtl="0" algn="l">
              <a:lnSpc>
                <a:spcPct val="100000"/>
              </a:lnSpc>
              <a:spcBef>
                <a:spcPts val="0"/>
              </a:spcBef>
              <a:spcAft>
                <a:spcPts val="0"/>
              </a:spcAft>
              <a:buSzPts val="1000"/>
              <a:buNone/>
              <a:defRPr/>
            </a:lvl9pPr>
          </a:lstStyle>
          <a:p/>
        </p:txBody>
      </p:sp>
      <p:sp>
        <p:nvSpPr>
          <p:cNvPr id="93" name="Google Shape;93;gf4bc9bee2a_0_1244"/>
          <p:cNvSpPr txBox="1"/>
          <p:nvPr>
            <p:ph idx="11" type="ftr"/>
          </p:nvPr>
        </p:nvSpPr>
        <p:spPr>
          <a:xfrm>
            <a:off x="4788739" y="6324203"/>
            <a:ext cx="5874000" cy="308100"/>
          </a:xfrm>
          <a:prstGeom prst="rect">
            <a:avLst/>
          </a:prstGeom>
          <a:noFill/>
          <a:ln>
            <a:noFill/>
          </a:ln>
        </p:spPr>
        <p:txBody>
          <a:bodyPr anchorCtr="0" anchor="ctr" bIns="32125" lIns="64275" spcFirstLastPara="1" rIns="64275" wrap="square" tIns="32125">
            <a:noAutofit/>
          </a:bodyPr>
          <a:lstStyle>
            <a:lvl1pPr lvl="0" rtl="0" algn="ctr">
              <a:lnSpc>
                <a:spcPct val="100000"/>
              </a:lnSpc>
              <a:spcBef>
                <a:spcPts val="0"/>
              </a:spcBef>
              <a:spcAft>
                <a:spcPts val="0"/>
              </a:spcAft>
              <a:buSzPts val="1000"/>
              <a:buNone/>
              <a:defRPr/>
            </a:lvl1pPr>
            <a:lvl2pPr lvl="1" rtl="0" algn="l">
              <a:lnSpc>
                <a:spcPct val="100000"/>
              </a:lnSpc>
              <a:spcBef>
                <a:spcPts val="0"/>
              </a:spcBef>
              <a:spcAft>
                <a:spcPts val="0"/>
              </a:spcAft>
              <a:buSzPts val="1000"/>
              <a:buNone/>
              <a:defRPr/>
            </a:lvl2pPr>
            <a:lvl3pPr lvl="2" rtl="0" algn="l">
              <a:lnSpc>
                <a:spcPct val="100000"/>
              </a:lnSpc>
              <a:spcBef>
                <a:spcPts val="0"/>
              </a:spcBef>
              <a:spcAft>
                <a:spcPts val="0"/>
              </a:spcAft>
              <a:buSzPts val="1000"/>
              <a:buNone/>
              <a:defRPr/>
            </a:lvl3pPr>
            <a:lvl4pPr lvl="3" rtl="0" algn="l">
              <a:lnSpc>
                <a:spcPct val="100000"/>
              </a:lnSpc>
              <a:spcBef>
                <a:spcPts val="0"/>
              </a:spcBef>
              <a:spcAft>
                <a:spcPts val="0"/>
              </a:spcAft>
              <a:buSzPts val="1000"/>
              <a:buNone/>
              <a:defRPr/>
            </a:lvl4pPr>
            <a:lvl5pPr lvl="4" rtl="0" algn="l">
              <a:lnSpc>
                <a:spcPct val="100000"/>
              </a:lnSpc>
              <a:spcBef>
                <a:spcPts val="0"/>
              </a:spcBef>
              <a:spcAft>
                <a:spcPts val="0"/>
              </a:spcAft>
              <a:buSzPts val="1000"/>
              <a:buNone/>
              <a:defRPr/>
            </a:lvl5pPr>
            <a:lvl6pPr lvl="5" rtl="0" algn="l">
              <a:lnSpc>
                <a:spcPct val="100000"/>
              </a:lnSpc>
              <a:spcBef>
                <a:spcPts val="0"/>
              </a:spcBef>
              <a:spcAft>
                <a:spcPts val="0"/>
              </a:spcAft>
              <a:buSzPts val="1000"/>
              <a:buNone/>
              <a:defRPr/>
            </a:lvl6pPr>
            <a:lvl7pPr lvl="6" rtl="0" algn="l">
              <a:lnSpc>
                <a:spcPct val="100000"/>
              </a:lnSpc>
              <a:spcBef>
                <a:spcPts val="0"/>
              </a:spcBef>
              <a:spcAft>
                <a:spcPts val="0"/>
              </a:spcAft>
              <a:buSzPts val="1000"/>
              <a:buNone/>
              <a:defRPr/>
            </a:lvl7pPr>
            <a:lvl8pPr lvl="7" rtl="0" algn="l">
              <a:lnSpc>
                <a:spcPct val="100000"/>
              </a:lnSpc>
              <a:spcBef>
                <a:spcPts val="0"/>
              </a:spcBef>
              <a:spcAft>
                <a:spcPts val="0"/>
              </a:spcAft>
              <a:buSzPts val="1000"/>
              <a:buNone/>
              <a:defRPr/>
            </a:lvl8pPr>
            <a:lvl9pPr lvl="8" rtl="0" algn="l">
              <a:lnSpc>
                <a:spcPct val="100000"/>
              </a:lnSpc>
              <a:spcBef>
                <a:spcPts val="0"/>
              </a:spcBef>
              <a:spcAft>
                <a:spcPts val="0"/>
              </a:spcAft>
              <a:buSzPts val="1000"/>
              <a:buNone/>
              <a:defRPr/>
            </a:lvl9pPr>
          </a:lstStyle>
          <a:p/>
        </p:txBody>
      </p:sp>
      <p:sp>
        <p:nvSpPr>
          <p:cNvPr id="94" name="Google Shape;94;gf4bc9bee2a_0_1244"/>
          <p:cNvSpPr txBox="1"/>
          <p:nvPr>
            <p:ph idx="12" type="sldNum"/>
          </p:nvPr>
        </p:nvSpPr>
        <p:spPr>
          <a:xfrm>
            <a:off x="10962754" y="6292057"/>
            <a:ext cx="648300" cy="365100"/>
          </a:xfrm>
          <a:prstGeom prst="rect">
            <a:avLst/>
          </a:prstGeom>
          <a:noFill/>
          <a:ln>
            <a:noFill/>
          </a:ln>
        </p:spPr>
        <p:txBody>
          <a:bodyPr anchorCtr="0" anchor="ctr" bIns="32125" lIns="64275" spcFirstLastPara="1" rIns="64275" wrap="square" tIns="321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95" name="Google Shape;95;gf4bc9bee2a_0_1244"/>
          <p:cNvPicPr preferRelativeResize="0"/>
          <p:nvPr/>
        </p:nvPicPr>
        <p:blipFill rotWithShape="1">
          <a:blip r:embed="rId2">
            <a:alphaModFix/>
          </a:blip>
          <a:srcRect b="0" l="0" r="0" t="0"/>
          <a:stretch/>
        </p:blipFill>
        <p:spPr>
          <a:xfrm>
            <a:off x="2889681" y="1599810"/>
            <a:ext cx="3840484" cy="293394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lide">
  <p:cSld name="TitleSlide">
    <p:spTree>
      <p:nvGrpSpPr>
        <p:cNvPr id="96" name="Shape 96"/>
        <p:cNvGrpSpPr/>
        <p:nvPr/>
      </p:nvGrpSpPr>
      <p:grpSpPr>
        <a:xfrm>
          <a:off x="0" y="0"/>
          <a:ext cx="0" cy="0"/>
          <a:chOff x="0" y="0"/>
          <a:chExt cx="0" cy="0"/>
        </a:xfrm>
      </p:grpSpPr>
      <p:sp>
        <p:nvSpPr>
          <p:cNvPr id="97" name="Google Shape;97;gf4bc9bee2a_0_1249"/>
          <p:cNvSpPr/>
          <p:nvPr/>
        </p:nvSpPr>
        <p:spPr>
          <a:xfrm>
            <a:off x="642977" y="979594"/>
            <a:ext cx="11549100" cy="4574100"/>
          </a:xfrm>
          <a:prstGeom prst="rect">
            <a:avLst/>
          </a:prstGeom>
          <a:solidFill>
            <a:srgbClr val="1E64C8"/>
          </a:solidFill>
          <a:ln cap="flat" cmpd="sng" w="12700">
            <a:solidFill>
              <a:srgbClr val="154891"/>
            </a:solidFill>
            <a:prstDash val="solid"/>
            <a:miter lim="800000"/>
            <a:headEnd len="sm" w="sm" type="none"/>
            <a:tailEnd len="sm" w="sm" type="none"/>
          </a:ln>
        </p:spPr>
        <p:txBody>
          <a:bodyPr anchorCtr="0" anchor="ctr" bIns="32125" lIns="64275" spcFirstLastPara="1" rIns="64275" wrap="square" tIns="321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8" name="Google Shape;98;gf4bc9bee2a_0_1249"/>
          <p:cNvSpPr txBox="1"/>
          <p:nvPr>
            <p:ph type="ctrTitle"/>
          </p:nvPr>
        </p:nvSpPr>
        <p:spPr>
          <a:xfrm>
            <a:off x="907842" y="1607344"/>
            <a:ext cx="10676400" cy="3119400"/>
          </a:xfrm>
          <a:prstGeom prst="rect">
            <a:avLst/>
          </a:prstGeom>
          <a:noFill/>
          <a:ln>
            <a:noFill/>
          </a:ln>
        </p:spPr>
        <p:txBody>
          <a:bodyPr anchorCtr="0" anchor="b" bIns="32125" lIns="64275" spcFirstLastPara="1" rIns="64275" wrap="square" tIns="32125">
            <a:noAutofit/>
          </a:bodyPr>
          <a:lstStyle>
            <a:lvl1pPr lvl="0" rtl="0" algn="l">
              <a:lnSpc>
                <a:spcPct val="110000"/>
              </a:lnSpc>
              <a:spcBef>
                <a:spcPts val="0"/>
              </a:spcBef>
              <a:spcAft>
                <a:spcPts val="0"/>
              </a:spcAft>
              <a:buClr>
                <a:schemeClr val="lt1"/>
              </a:buClr>
              <a:buSzPts val="7000"/>
              <a:buFont typeface="Arial"/>
              <a:buNone/>
              <a:defRPr sz="7000" u="sng">
                <a:solidFill>
                  <a:schemeClr val="lt1"/>
                </a:solidFill>
              </a:defRPr>
            </a:lvl1pPr>
            <a:lvl2pPr lvl="1" rtl="0" algn="l">
              <a:lnSpc>
                <a:spcPct val="100000"/>
              </a:lnSpc>
              <a:spcBef>
                <a:spcPts val="0"/>
              </a:spcBef>
              <a:spcAft>
                <a:spcPts val="0"/>
              </a:spcAft>
              <a:buSzPts val="1000"/>
              <a:buNone/>
              <a:defRPr/>
            </a:lvl2pPr>
            <a:lvl3pPr lvl="2" rtl="0" algn="l">
              <a:lnSpc>
                <a:spcPct val="100000"/>
              </a:lnSpc>
              <a:spcBef>
                <a:spcPts val="0"/>
              </a:spcBef>
              <a:spcAft>
                <a:spcPts val="0"/>
              </a:spcAft>
              <a:buSzPts val="1000"/>
              <a:buNone/>
              <a:defRPr/>
            </a:lvl3pPr>
            <a:lvl4pPr lvl="3" rtl="0" algn="l">
              <a:lnSpc>
                <a:spcPct val="100000"/>
              </a:lnSpc>
              <a:spcBef>
                <a:spcPts val="0"/>
              </a:spcBef>
              <a:spcAft>
                <a:spcPts val="0"/>
              </a:spcAft>
              <a:buSzPts val="1000"/>
              <a:buNone/>
              <a:defRPr/>
            </a:lvl4pPr>
            <a:lvl5pPr lvl="4" rtl="0" algn="l">
              <a:lnSpc>
                <a:spcPct val="100000"/>
              </a:lnSpc>
              <a:spcBef>
                <a:spcPts val="0"/>
              </a:spcBef>
              <a:spcAft>
                <a:spcPts val="0"/>
              </a:spcAft>
              <a:buSzPts val="1000"/>
              <a:buNone/>
              <a:defRPr/>
            </a:lvl5pPr>
            <a:lvl6pPr lvl="5" rtl="0" algn="l">
              <a:lnSpc>
                <a:spcPct val="100000"/>
              </a:lnSpc>
              <a:spcBef>
                <a:spcPts val="0"/>
              </a:spcBef>
              <a:spcAft>
                <a:spcPts val="0"/>
              </a:spcAft>
              <a:buSzPts val="1000"/>
              <a:buNone/>
              <a:defRPr/>
            </a:lvl6pPr>
            <a:lvl7pPr lvl="6" rtl="0" algn="l">
              <a:lnSpc>
                <a:spcPct val="100000"/>
              </a:lnSpc>
              <a:spcBef>
                <a:spcPts val="0"/>
              </a:spcBef>
              <a:spcAft>
                <a:spcPts val="0"/>
              </a:spcAft>
              <a:buSzPts val="1000"/>
              <a:buNone/>
              <a:defRPr/>
            </a:lvl7pPr>
            <a:lvl8pPr lvl="7" rtl="0" algn="l">
              <a:lnSpc>
                <a:spcPct val="100000"/>
              </a:lnSpc>
              <a:spcBef>
                <a:spcPts val="0"/>
              </a:spcBef>
              <a:spcAft>
                <a:spcPts val="0"/>
              </a:spcAft>
              <a:buSzPts val="1000"/>
              <a:buNone/>
              <a:defRPr/>
            </a:lvl8pPr>
            <a:lvl9pPr lvl="8" rtl="0" algn="l">
              <a:lnSpc>
                <a:spcPct val="100000"/>
              </a:lnSpc>
              <a:spcBef>
                <a:spcPts val="0"/>
              </a:spcBef>
              <a:spcAft>
                <a:spcPts val="0"/>
              </a:spcAft>
              <a:buSzPts val="1000"/>
              <a:buNone/>
              <a:defRPr/>
            </a:lvl9pPr>
          </a:lstStyle>
          <a:p/>
        </p:txBody>
      </p:sp>
      <p:sp>
        <p:nvSpPr>
          <p:cNvPr id="99" name="Google Shape;99;gf4bc9bee2a_0_1249"/>
          <p:cNvSpPr txBox="1"/>
          <p:nvPr>
            <p:ph idx="1" type="subTitle"/>
          </p:nvPr>
        </p:nvSpPr>
        <p:spPr>
          <a:xfrm>
            <a:off x="902456" y="4833784"/>
            <a:ext cx="10681800" cy="410100"/>
          </a:xfrm>
          <a:prstGeom prst="rect">
            <a:avLst/>
          </a:prstGeom>
          <a:noFill/>
          <a:ln>
            <a:noFill/>
          </a:ln>
        </p:spPr>
        <p:txBody>
          <a:bodyPr anchorCtr="0" anchor="t" bIns="32125" lIns="64275" spcFirstLastPara="1" rIns="64275" wrap="square" tIns="32125">
            <a:normAutofit/>
          </a:bodyPr>
          <a:lstStyle>
            <a:lvl1pPr lvl="0" rtl="0" algn="l">
              <a:lnSpc>
                <a:spcPct val="120000"/>
              </a:lnSpc>
              <a:spcBef>
                <a:spcPts val="0"/>
              </a:spcBef>
              <a:spcAft>
                <a:spcPts val="0"/>
              </a:spcAft>
              <a:buClr>
                <a:srgbClr val="FFD200"/>
              </a:buClr>
              <a:buSzPts val="2100"/>
              <a:buNone/>
              <a:defRPr sz="2100">
                <a:solidFill>
                  <a:srgbClr val="FFD200"/>
                </a:solidFill>
              </a:defRPr>
            </a:lvl1pPr>
            <a:lvl2pPr lvl="1" rtl="0" algn="ctr">
              <a:lnSpc>
                <a:spcPct val="120000"/>
              </a:lnSpc>
              <a:spcBef>
                <a:spcPts val="0"/>
              </a:spcBef>
              <a:spcAft>
                <a:spcPts val="0"/>
              </a:spcAft>
              <a:buClr>
                <a:schemeClr val="dk1"/>
              </a:buClr>
              <a:buSzPts val="2000"/>
              <a:buNone/>
              <a:defRPr sz="2000"/>
            </a:lvl2pPr>
            <a:lvl3pPr lvl="2" rtl="0" algn="ctr">
              <a:lnSpc>
                <a:spcPct val="120000"/>
              </a:lnSpc>
              <a:spcBef>
                <a:spcPts val="0"/>
              </a:spcBef>
              <a:spcAft>
                <a:spcPts val="0"/>
              </a:spcAft>
              <a:buClr>
                <a:schemeClr val="dk1"/>
              </a:buClr>
              <a:buSzPts val="1800"/>
              <a:buNone/>
              <a:defRPr sz="1800"/>
            </a:lvl3pPr>
            <a:lvl4pPr lvl="3" rtl="0" algn="ctr">
              <a:lnSpc>
                <a:spcPct val="120000"/>
              </a:lnSpc>
              <a:spcBef>
                <a:spcPts val="0"/>
              </a:spcBef>
              <a:spcAft>
                <a:spcPts val="0"/>
              </a:spcAft>
              <a:buClr>
                <a:schemeClr val="dk1"/>
              </a:buClr>
              <a:buSzPts val="1600"/>
              <a:buNone/>
              <a:defRPr sz="1600"/>
            </a:lvl4pPr>
            <a:lvl5pPr lvl="4" rtl="0" algn="ctr">
              <a:lnSpc>
                <a:spcPct val="120000"/>
              </a:lnSpc>
              <a:spcBef>
                <a:spcPts val="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00" name="Google Shape;100;gf4bc9bee2a_0_1249"/>
          <p:cNvSpPr txBox="1"/>
          <p:nvPr>
            <p:ph idx="2" type="body"/>
          </p:nvPr>
        </p:nvSpPr>
        <p:spPr>
          <a:xfrm>
            <a:off x="6022247" y="273186"/>
            <a:ext cx="5832000" cy="379800"/>
          </a:xfrm>
          <a:prstGeom prst="rect">
            <a:avLst/>
          </a:prstGeom>
          <a:noFill/>
          <a:ln>
            <a:noFill/>
          </a:ln>
        </p:spPr>
        <p:txBody>
          <a:bodyPr anchorCtr="0" anchor="b" bIns="32125" lIns="64275" spcFirstLastPara="1" rIns="64275" wrap="square" tIns="32125">
            <a:normAutofit/>
          </a:bodyPr>
          <a:lstStyle>
            <a:lvl1pPr indent="-228600" lvl="0" marL="457200" rtl="0" algn="l">
              <a:lnSpc>
                <a:spcPct val="121428"/>
              </a:lnSpc>
              <a:spcBef>
                <a:spcPts val="0"/>
              </a:spcBef>
              <a:spcAft>
                <a:spcPts val="0"/>
              </a:spcAft>
              <a:buClr>
                <a:srgbClr val="1E64C8"/>
              </a:buClr>
              <a:buSzPts val="1000"/>
              <a:buNone/>
              <a:defRPr b="1" i="0" sz="1000" u="sng" cap="none">
                <a:solidFill>
                  <a:srgbClr val="1E64C8"/>
                </a:solidFill>
              </a:defRPr>
            </a:lvl1pPr>
            <a:lvl2pPr indent="-228600" lvl="1" marL="914400" rtl="0" algn="l">
              <a:lnSpc>
                <a:spcPct val="121428"/>
              </a:lnSpc>
              <a:spcBef>
                <a:spcPts val="0"/>
              </a:spcBef>
              <a:spcAft>
                <a:spcPts val="0"/>
              </a:spcAft>
              <a:buClr>
                <a:srgbClr val="1E64C8"/>
              </a:buClr>
              <a:buSzPts val="1000"/>
              <a:buNone/>
              <a:defRPr sz="1000" cap="none">
                <a:solidFill>
                  <a:srgbClr val="1E64C8"/>
                </a:solidFill>
              </a:defRPr>
            </a:lvl2pPr>
            <a:lvl3pPr indent="-311150" lvl="2" marL="1371600" rtl="0" algn="l">
              <a:lnSpc>
                <a:spcPct val="120000"/>
              </a:lnSpc>
              <a:spcBef>
                <a:spcPts val="0"/>
              </a:spcBef>
              <a:spcAft>
                <a:spcPts val="0"/>
              </a:spcAft>
              <a:buClr>
                <a:schemeClr val="dk1"/>
              </a:buClr>
              <a:buSzPts val="1300"/>
              <a:buChar char="‒"/>
              <a:defRPr/>
            </a:lvl3pPr>
            <a:lvl4pPr indent="-311150" lvl="3" marL="1828800" rtl="0" algn="l">
              <a:lnSpc>
                <a:spcPct val="120000"/>
              </a:lnSpc>
              <a:spcBef>
                <a:spcPts val="0"/>
              </a:spcBef>
              <a:spcAft>
                <a:spcPts val="0"/>
              </a:spcAft>
              <a:buClr>
                <a:schemeClr val="dk1"/>
              </a:buClr>
              <a:buSzPts val="1300"/>
              <a:buChar char="–"/>
              <a:defRPr/>
            </a:lvl4pPr>
            <a:lvl5pPr indent="-228600" lvl="4" marL="2286000" rtl="0" algn="l">
              <a:lnSpc>
                <a:spcPct val="120000"/>
              </a:lnSpc>
              <a:spcBef>
                <a:spcPts val="0"/>
              </a:spcBef>
              <a:spcAft>
                <a:spcPts val="0"/>
              </a:spcAft>
              <a:buClr>
                <a:schemeClr val="dk1"/>
              </a:buClr>
              <a:buSzPts val="1300"/>
              <a:buNone/>
              <a:defRPr/>
            </a:lvl5pPr>
            <a:lvl6pPr indent="-311150" lvl="5" marL="2743200" rtl="0" algn="l">
              <a:lnSpc>
                <a:spcPct val="90000"/>
              </a:lnSpc>
              <a:spcBef>
                <a:spcPts val="500"/>
              </a:spcBef>
              <a:spcAft>
                <a:spcPts val="0"/>
              </a:spcAft>
              <a:buClr>
                <a:schemeClr val="dk1"/>
              </a:buClr>
              <a:buSzPts val="1300"/>
              <a:buChar char="•"/>
              <a:defRPr/>
            </a:lvl6pPr>
            <a:lvl7pPr indent="-311150" lvl="6" marL="3200400" rtl="0" algn="l">
              <a:lnSpc>
                <a:spcPct val="90000"/>
              </a:lnSpc>
              <a:spcBef>
                <a:spcPts val="500"/>
              </a:spcBef>
              <a:spcAft>
                <a:spcPts val="0"/>
              </a:spcAft>
              <a:buClr>
                <a:schemeClr val="dk1"/>
              </a:buClr>
              <a:buSzPts val="1300"/>
              <a:buChar char="•"/>
              <a:defRPr/>
            </a:lvl7pPr>
            <a:lvl8pPr indent="-311150" lvl="7" marL="3657600" rtl="0" algn="l">
              <a:lnSpc>
                <a:spcPct val="90000"/>
              </a:lnSpc>
              <a:spcBef>
                <a:spcPts val="500"/>
              </a:spcBef>
              <a:spcAft>
                <a:spcPts val="0"/>
              </a:spcAft>
              <a:buClr>
                <a:schemeClr val="dk1"/>
              </a:buClr>
              <a:buSzPts val="1300"/>
              <a:buChar char="•"/>
              <a:defRPr/>
            </a:lvl8pPr>
            <a:lvl9pPr indent="-311150" lvl="8" marL="4114800" rtl="0" algn="l">
              <a:lnSpc>
                <a:spcPct val="90000"/>
              </a:lnSpc>
              <a:spcBef>
                <a:spcPts val="500"/>
              </a:spcBef>
              <a:spcAft>
                <a:spcPts val="0"/>
              </a:spcAft>
              <a:buClr>
                <a:schemeClr val="dk1"/>
              </a:buClr>
              <a:buSzPts val="1300"/>
              <a:buChar char="•"/>
              <a:defRPr/>
            </a:lvl9pPr>
          </a:lstStyle>
          <a:p/>
        </p:txBody>
      </p:sp>
      <p:sp>
        <p:nvSpPr>
          <p:cNvPr id="101" name="Google Shape;101;gf4bc9bee2a_0_1249"/>
          <p:cNvSpPr/>
          <p:nvPr>
            <p:ph idx="3" type="pic"/>
          </p:nvPr>
        </p:nvSpPr>
        <p:spPr>
          <a:xfrm>
            <a:off x="2250419" y="5882625"/>
            <a:ext cx="1607400" cy="653100"/>
          </a:xfrm>
          <a:prstGeom prst="rect">
            <a:avLst/>
          </a:prstGeom>
          <a:noFill/>
          <a:ln>
            <a:noFill/>
          </a:ln>
        </p:spPr>
      </p:sp>
      <p:sp>
        <p:nvSpPr>
          <p:cNvPr id="102" name="Google Shape;102;gf4bc9bee2a_0_1249"/>
          <p:cNvSpPr/>
          <p:nvPr>
            <p:ph idx="4" type="pic"/>
          </p:nvPr>
        </p:nvSpPr>
        <p:spPr>
          <a:xfrm>
            <a:off x="4017339" y="5882625"/>
            <a:ext cx="1607400" cy="653100"/>
          </a:xfrm>
          <a:prstGeom prst="rect">
            <a:avLst/>
          </a:prstGeom>
          <a:noFill/>
          <a:ln>
            <a:noFill/>
          </a:ln>
        </p:spPr>
      </p:sp>
      <p:sp>
        <p:nvSpPr>
          <p:cNvPr id="103" name="Google Shape;103;gf4bc9bee2a_0_1249"/>
          <p:cNvSpPr/>
          <p:nvPr>
            <p:ph idx="5" type="pic"/>
          </p:nvPr>
        </p:nvSpPr>
        <p:spPr>
          <a:xfrm>
            <a:off x="5786791" y="5882625"/>
            <a:ext cx="1632900" cy="653100"/>
          </a:xfrm>
          <a:prstGeom prst="rect">
            <a:avLst/>
          </a:prstGeom>
          <a:noFill/>
          <a:ln>
            <a:noFill/>
          </a:ln>
        </p:spPr>
      </p:sp>
      <p:sp>
        <p:nvSpPr>
          <p:cNvPr id="104" name="Google Shape;104;gf4bc9bee2a_0_1249"/>
          <p:cNvSpPr/>
          <p:nvPr>
            <p:ph idx="6" type="pic"/>
          </p:nvPr>
        </p:nvSpPr>
        <p:spPr>
          <a:xfrm>
            <a:off x="7556242" y="5882625"/>
            <a:ext cx="1632900" cy="653100"/>
          </a:xfrm>
          <a:prstGeom prst="rect">
            <a:avLst/>
          </a:prstGeom>
          <a:noFill/>
          <a:ln>
            <a:noFill/>
          </a:ln>
        </p:spPr>
      </p:sp>
      <p:pic>
        <p:nvPicPr>
          <p:cNvPr id="105" name="Google Shape;105;gf4bc9bee2a_0_1249"/>
          <p:cNvPicPr preferRelativeResize="0"/>
          <p:nvPr/>
        </p:nvPicPr>
        <p:blipFill rotWithShape="1">
          <a:blip r:embed="rId2">
            <a:alphaModFix/>
          </a:blip>
          <a:srcRect b="0" l="0" r="0" t="0"/>
          <a:stretch/>
        </p:blipFill>
        <p:spPr>
          <a:xfrm>
            <a:off x="326551" y="0"/>
            <a:ext cx="3918372" cy="97959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type="obj">
  <p:cSld name="OBJECT">
    <p:spTree>
      <p:nvGrpSpPr>
        <p:cNvPr id="106" name="Shape 106"/>
        <p:cNvGrpSpPr/>
        <p:nvPr/>
      </p:nvGrpSpPr>
      <p:grpSpPr>
        <a:xfrm>
          <a:off x="0" y="0"/>
          <a:ext cx="0" cy="0"/>
          <a:chOff x="0" y="0"/>
          <a:chExt cx="0" cy="0"/>
        </a:xfrm>
      </p:grpSpPr>
      <p:sp>
        <p:nvSpPr>
          <p:cNvPr id="107" name="Google Shape;107;gf4bc9bee2a_0_1259"/>
          <p:cNvSpPr txBox="1"/>
          <p:nvPr>
            <p:ph type="title"/>
          </p:nvPr>
        </p:nvSpPr>
        <p:spPr>
          <a:xfrm>
            <a:off x="583712" y="95643"/>
            <a:ext cx="11043600" cy="607200"/>
          </a:xfrm>
          <a:prstGeom prst="rect">
            <a:avLst/>
          </a:prstGeom>
          <a:noFill/>
          <a:ln>
            <a:noFill/>
          </a:ln>
        </p:spPr>
        <p:txBody>
          <a:bodyPr anchorCtr="0" anchor="b" bIns="32125" lIns="64275" spcFirstLastPara="1" rIns="64275" wrap="square" tIns="32125">
            <a:noAutofit/>
          </a:bodyPr>
          <a:lstStyle>
            <a:lvl1pPr lvl="0" rtl="0" algn="l">
              <a:lnSpc>
                <a:spcPct val="90000"/>
              </a:lnSpc>
              <a:spcBef>
                <a:spcPts val="0"/>
              </a:spcBef>
              <a:spcAft>
                <a:spcPts val="0"/>
              </a:spcAft>
              <a:buClr>
                <a:srgbClr val="1E64C8"/>
              </a:buClr>
              <a:buSzPts val="1300"/>
              <a:buNone/>
              <a:defRPr/>
            </a:lvl1pPr>
            <a:lvl2pPr lvl="1" rtl="0" algn="l">
              <a:lnSpc>
                <a:spcPct val="100000"/>
              </a:lnSpc>
              <a:spcBef>
                <a:spcPts val="0"/>
              </a:spcBef>
              <a:spcAft>
                <a:spcPts val="0"/>
              </a:spcAft>
              <a:buSzPts val="1000"/>
              <a:buNone/>
              <a:defRPr/>
            </a:lvl2pPr>
            <a:lvl3pPr lvl="2" rtl="0" algn="l">
              <a:lnSpc>
                <a:spcPct val="100000"/>
              </a:lnSpc>
              <a:spcBef>
                <a:spcPts val="0"/>
              </a:spcBef>
              <a:spcAft>
                <a:spcPts val="0"/>
              </a:spcAft>
              <a:buSzPts val="1000"/>
              <a:buNone/>
              <a:defRPr/>
            </a:lvl3pPr>
            <a:lvl4pPr lvl="3" rtl="0" algn="l">
              <a:lnSpc>
                <a:spcPct val="100000"/>
              </a:lnSpc>
              <a:spcBef>
                <a:spcPts val="0"/>
              </a:spcBef>
              <a:spcAft>
                <a:spcPts val="0"/>
              </a:spcAft>
              <a:buSzPts val="1000"/>
              <a:buNone/>
              <a:defRPr/>
            </a:lvl4pPr>
            <a:lvl5pPr lvl="4" rtl="0" algn="l">
              <a:lnSpc>
                <a:spcPct val="100000"/>
              </a:lnSpc>
              <a:spcBef>
                <a:spcPts val="0"/>
              </a:spcBef>
              <a:spcAft>
                <a:spcPts val="0"/>
              </a:spcAft>
              <a:buSzPts val="1000"/>
              <a:buNone/>
              <a:defRPr/>
            </a:lvl5pPr>
            <a:lvl6pPr lvl="5" rtl="0" algn="l">
              <a:lnSpc>
                <a:spcPct val="100000"/>
              </a:lnSpc>
              <a:spcBef>
                <a:spcPts val="0"/>
              </a:spcBef>
              <a:spcAft>
                <a:spcPts val="0"/>
              </a:spcAft>
              <a:buSzPts val="1000"/>
              <a:buNone/>
              <a:defRPr/>
            </a:lvl6pPr>
            <a:lvl7pPr lvl="6" rtl="0" algn="l">
              <a:lnSpc>
                <a:spcPct val="100000"/>
              </a:lnSpc>
              <a:spcBef>
                <a:spcPts val="0"/>
              </a:spcBef>
              <a:spcAft>
                <a:spcPts val="0"/>
              </a:spcAft>
              <a:buSzPts val="1000"/>
              <a:buNone/>
              <a:defRPr/>
            </a:lvl7pPr>
            <a:lvl8pPr lvl="7" rtl="0" algn="l">
              <a:lnSpc>
                <a:spcPct val="100000"/>
              </a:lnSpc>
              <a:spcBef>
                <a:spcPts val="0"/>
              </a:spcBef>
              <a:spcAft>
                <a:spcPts val="0"/>
              </a:spcAft>
              <a:buSzPts val="1000"/>
              <a:buNone/>
              <a:defRPr/>
            </a:lvl8pPr>
            <a:lvl9pPr lvl="8" rtl="0" algn="l">
              <a:lnSpc>
                <a:spcPct val="100000"/>
              </a:lnSpc>
              <a:spcBef>
                <a:spcPts val="0"/>
              </a:spcBef>
              <a:spcAft>
                <a:spcPts val="0"/>
              </a:spcAft>
              <a:buSzPts val="1000"/>
              <a:buNone/>
              <a:defRPr/>
            </a:lvl9pPr>
          </a:lstStyle>
          <a:p/>
        </p:txBody>
      </p:sp>
      <p:sp>
        <p:nvSpPr>
          <p:cNvPr id="108" name="Google Shape;108;gf4bc9bee2a_0_1259"/>
          <p:cNvSpPr txBox="1"/>
          <p:nvPr>
            <p:ph idx="1" type="body"/>
          </p:nvPr>
        </p:nvSpPr>
        <p:spPr>
          <a:xfrm>
            <a:off x="587725" y="839787"/>
            <a:ext cx="11039400" cy="4708200"/>
          </a:xfrm>
          <a:prstGeom prst="rect">
            <a:avLst/>
          </a:prstGeom>
          <a:noFill/>
          <a:ln>
            <a:noFill/>
          </a:ln>
        </p:spPr>
        <p:txBody>
          <a:bodyPr anchorCtr="0" anchor="t" bIns="32125" lIns="64275" spcFirstLastPara="1" rIns="64275" wrap="square" tIns="32125">
            <a:normAutofit/>
          </a:bodyPr>
          <a:lstStyle>
            <a:lvl1pPr indent="-444500" lvl="0" marL="457200" rtl="0" algn="l">
              <a:lnSpc>
                <a:spcPct val="120000"/>
              </a:lnSpc>
              <a:spcBef>
                <a:spcPts val="0"/>
              </a:spcBef>
              <a:spcAft>
                <a:spcPts val="0"/>
              </a:spcAft>
              <a:buClr>
                <a:schemeClr val="dk1"/>
              </a:buClr>
              <a:buSzPts val="3400"/>
              <a:buChar char="̶"/>
              <a:defRPr/>
            </a:lvl1pPr>
            <a:lvl2pPr indent="-444500" lvl="1" marL="914400" rtl="0" algn="l">
              <a:lnSpc>
                <a:spcPct val="120000"/>
              </a:lnSpc>
              <a:spcBef>
                <a:spcPts val="0"/>
              </a:spcBef>
              <a:spcAft>
                <a:spcPts val="0"/>
              </a:spcAft>
              <a:buClr>
                <a:schemeClr val="dk1"/>
              </a:buClr>
              <a:buSzPts val="3400"/>
              <a:buChar char="̶"/>
              <a:defRPr/>
            </a:lvl2pPr>
            <a:lvl3pPr indent="-444500" lvl="2" marL="1371600" rtl="0" algn="l">
              <a:lnSpc>
                <a:spcPct val="120000"/>
              </a:lnSpc>
              <a:spcBef>
                <a:spcPts val="0"/>
              </a:spcBef>
              <a:spcAft>
                <a:spcPts val="0"/>
              </a:spcAft>
              <a:buClr>
                <a:schemeClr val="dk1"/>
              </a:buClr>
              <a:buSzPts val="3400"/>
              <a:buChar char="‒"/>
              <a:defRPr/>
            </a:lvl3pPr>
            <a:lvl4pPr indent="-444500" lvl="3" marL="1828800" rtl="0" algn="l">
              <a:lnSpc>
                <a:spcPct val="120000"/>
              </a:lnSpc>
              <a:spcBef>
                <a:spcPts val="0"/>
              </a:spcBef>
              <a:spcAft>
                <a:spcPts val="0"/>
              </a:spcAft>
              <a:buClr>
                <a:schemeClr val="dk1"/>
              </a:buClr>
              <a:buSzPts val="3400"/>
              <a:buChar char="–"/>
              <a:defRPr/>
            </a:lvl4pPr>
            <a:lvl5pPr indent="-444500" lvl="4" marL="2286000" rtl="0" algn="l">
              <a:lnSpc>
                <a:spcPct val="120000"/>
              </a:lnSpc>
              <a:spcBef>
                <a:spcPts val="0"/>
              </a:spcBef>
              <a:spcAft>
                <a:spcPts val="0"/>
              </a:spcAft>
              <a:buClr>
                <a:schemeClr val="dk1"/>
              </a:buClr>
              <a:buSzPts val="3400"/>
              <a:buFont typeface="Arial"/>
              <a:buChar char="̶"/>
              <a:defRPr/>
            </a:lvl5pPr>
            <a:lvl6pPr indent="-311150" lvl="5" marL="2743200" rtl="0" algn="l">
              <a:lnSpc>
                <a:spcPct val="90000"/>
              </a:lnSpc>
              <a:spcBef>
                <a:spcPts val="500"/>
              </a:spcBef>
              <a:spcAft>
                <a:spcPts val="0"/>
              </a:spcAft>
              <a:buClr>
                <a:schemeClr val="dk1"/>
              </a:buClr>
              <a:buSzPts val="1300"/>
              <a:buChar char="•"/>
              <a:defRPr/>
            </a:lvl6pPr>
            <a:lvl7pPr indent="-311150" lvl="6" marL="3200400" rtl="0" algn="l">
              <a:lnSpc>
                <a:spcPct val="90000"/>
              </a:lnSpc>
              <a:spcBef>
                <a:spcPts val="500"/>
              </a:spcBef>
              <a:spcAft>
                <a:spcPts val="0"/>
              </a:spcAft>
              <a:buClr>
                <a:schemeClr val="dk1"/>
              </a:buClr>
              <a:buSzPts val="1300"/>
              <a:buChar char="•"/>
              <a:defRPr/>
            </a:lvl7pPr>
            <a:lvl8pPr indent="-311150" lvl="7" marL="3657600" rtl="0" algn="l">
              <a:lnSpc>
                <a:spcPct val="90000"/>
              </a:lnSpc>
              <a:spcBef>
                <a:spcPts val="500"/>
              </a:spcBef>
              <a:spcAft>
                <a:spcPts val="0"/>
              </a:spcAft>
              <a:buClr>
                <a:schemeClr val="dk1"/>
              </a:buClr>
              <a:buSzPts val="1300"/>
              <a:buChar char="•"/>
              <a:defRPr/>
            </a:lvl8pPr>
            <a:lvl9pPr indent="-311150" lvl="8" marL="4114800" rtl="0" algn="l">
              <a:lnSpc>
                <a:spcPct val="90000"/>
              </a:lnSpc>
              <a:spcBef>
                <a:spcPts val="500"/>
              </a:spcBef>
              <a:spcAft>
                <a:spcPts val="0"/>
              </a:spcAft>
              <a:buClr>
                <a:schemeClr val="dk1"/>
              </a:buClr>
              <a:buSzPts val="1300"/>
              <a:buChar char="•"/>
              <a:defRPr/>
            </a:lvl9pPr>
          </a:lstStyle>
          <a:p/>
        </p:txBody>
      </p:sp>
      <p:sp>
        <p:nvSpPr>
          <p:cNvPr id="109" name="Google Shape;109;gf4bc9bee2a_0_1259"/>
          <p:cNvSpPr txBox="1"/>
          <p:nvPr>
            <p:ph idx="10" type="dt"/>
          </p:nvPr>
        </p:nvSpPr>
        <p:spPr>
          <a:xfrm>
            <a:off x="2863577" y="6292057"/>
            <a:ext cx="1615800" cy="365100"/>
          </a:xfrm>
          <a:prstGeom prst="rect">
            <a:avLst/>
          </a:prstGeom>
          <a:noFill/>
          <a:ln>
            <a:noFill/>
          </a:ln>
        </p:spPr>
        <p:txBody>
          <a:bodyPr anchorCtr="0" anchor="ctr" bIns="32125" lIns="64275" spcFirstLastPara="1" rIns="64275" wrap="square" tIns="32125">
            <a:noAutofit/>
          </a:bodyPr>
          <a:lstStyle>
            <a:lvl1pPr lvl="0" rtl="0" algn="l">
              <a:lnSpc>
                <a:spcPct val="100000"/>
              </a:lnSpc>
              <a:spcBef>
                <a:spcPts val="0"/>
              </a:spcBef>
              <a:spcAft>
                <a:spcPts val="0"/>
              </a:spcAft>
              <a:buSzPts val="1000"/>
              <a:buNone/>
              <a:defRPr/>
            </a:lvl1pPr>
            <a:lvl2pPr lvl="1" rtl="0" algn="l">
              <a:lnSpc>
                <a:spcPct val="100000"/>
              </a:lnSpc>
              <a:spcBef>
                <a:spcPts val="0"/>
              </a:spcBef>
              <a:spcAft>
                <a:spcPts val="0"/>
              </a:spcAft>
              <a:buSzPts val="1000"/>
              <a:buNone/>
              <a:defRPr/>
            </a:lvl2pPr>
            <a:lvl3pPr lvl="2" rtl="0" algn="l">
              <a:lnSpc>
                <a:spcPct val="100000"/>
              </a:lnSpc>
              <a:spcBef>
                <a:spcPts val="0"/>
              </a:spcBef>
              <a:spcAft>
                <a:spcPts val="0"/>
              </a:spcAft>
              <a:buSzPts val="1000"/>
              <a:buNone/>
              <a:defRPr/>
            </a:lvl3pPr>
            <a:lvl4pPr lvl="3" rtl="0" algn="l">
              <a:lnSpc>
                <a:spcPct val="100000"/>
              </a:lnSpc>
              <a:spcBef>
                <a:spcPts val="0"/>
              </a:spcBef>
              <a:spcAft>
                <a:spcPts val="0"/>
              </a:spcAft>
              <a:buSzPts val="1000"/>
              <a:buNone/>
              <a:defRPr/>
            </a:lvl4pPr>
            <a:lvl5pPr lvl="4" rtl="0" algn="l">
              <a:lnSpc>
                <a:spcPct val="100000"/>
              </a:lnSpc>
              <a:spcBef>
                <a:spcPts val="0"/>
              </a:spcBef>
              <a:spcAft>
                <a:spcPts val="0"/>
              </a:spcAft>
              <a:buSzPts val="1000"/>
              <a:buNone/>
              <a:defRPr/>
            </a:lvl5pPr>
            <a:lvl6pPr lvl="5" rtl="0" algn="l">
              <a:lnSpc>
                <a:spcPct val="100000"/>
              </a:lnSpc>
              <a:spcBef>
                <a:spcPts val="0"/>
              </a:spcBef>
              <a:spcAft>
                <a:spcPts val="0"/>
              </a:spcAft>
              <a:buSzPts val="1000"/>
              <a:buNone/>
              <a:defRPr/>
            </a:lvl6pPr>
            <a:lvl7pPr lvl="6" rtl="0" algn="l">
              <a:lnSpc>
                <a:spcPct val="100000"/>
              </a:lnSpc>
              <a:spcBef>
                <a:spcPts val="0"/>
              </a:spcBef>
              <a:spcAft>
                <a:spcPts val="0"/>
              </a:spcAft>
              <a:buSzPts val="1000"/>
              <a:buNone/>
              <a:defRPr/>
            </a:lvl7pPr>
            <a:lvl8pPr lvl="7" rtl="0" algn="l">
              <a:lnSpc>
                <a:spcPct val="100000"/>
              </a:lnSpc>
              <a:spcBef>
                <a:spcPts val="0"/>
              </a:spcBef>
              <a:spcAft>
                <a:spcPts val="0"/>
              </a:spcAft>
              <a:buSzPts val="1000"/>
              <a:buNone/>
              <a:defRPr/>
            </a:lvl8pPr>
            <a:lvl9pPr lvl="8" rtl="0" algn="l">
              <a:lnSpc>
                <a:spcPct val="100000"/>
              </a:lnSpc>
              <a:spcBef>
                <a:spcPts val="0"/>
              </a:spcBef>
              <a:spcAft>
                <a:spcPts val="0"/>
              </a:spcAft>
              <a:buSzPts val="1000"/>
              <a:buNone/>
              <a:defRPr/>
            </a:lvl9pPr>
          </a:lstStyle>
          <a:p/>
        </p:txBody>
      </p:sp>
      <p:sp>
        <p:nvSpPr>
          <p:cNvPr id="110" name="Google Shape;110;gf4bc9bee2a_0_1259"/>
          <p:cNvSpPr txBox="1"/>
          <p:nvPr>
            <p:ph idx="11" type="ftr"/>
          </p:nvPr>
        </p:nvSpPr>
        <p:spPr>
          <a:xfrm>
            <a:off x="4788739" y="6324203"/>
            <a:ext cx="5874000" cy="308100"/>
          </a:xfrm>
          <a:prstGeom prst="rect">
            <a:avLst/>
          </a:prstGeom>
          <a:noFill/>
          <a:ln>
            <a:noFill/>
          </a:ln>
        </p:spPr>
        <p:txBody>
          <a:bodyPr anchorCtr="0" anchor="ctr" bIns="32125" lIns="64275" spcFirstLastPara="1" rIns="64275" wrap="square" tIns="32125">
            <a:noAutofit/>
          </a:bodyPr>
          <a:lstStyle>
            <a:lvl1pPr lvl="0" rtl="0" algn="ctr">
              <a:lnSpc>
                <a:spcPct val="100000"/>
              </a:lnSpc>
              <a:spcBef>
                <a:spcPts val="0"/>
              </a:spcBef>
              <a:spcAft>
                <a:spcPts val="0"/>
              </a:spcAft>
              <a:buSzPts val="1000"/>
              <a:buNone/>
              <a:defRPr/>
            </a:lvl1pPr>
            <a:lvl2pPr lvl="1" rtl="0" algn="l">
              <a:lnSpc>
                <a:spcPct val="100000"/>
              </a:lnSpc>
              <a:spcBef>
                <a:spcPts val="0"/>
              </a:spcBef>
              <a:spcAft>
                <a:spcPts val="0"/>
              </a:spcAft>
              <a:buSzPts val="1000"/>
              <a:buNone/>
              <a:defRPr/>
            </a:lvl2pPr>
            <a:lvl3pPr lvl="2" rtl="0" algn="l">
              <a:lnSpc>
                <a:spcPct val="100000"/>
              </a:lnSpc>
              <a:spcBef>
                <a:spcPts val="0"/>
              </a:spcBef>
              <a:spcAft>
                <a:spcPts val="0"/>
              </a:spcAft>
              <a:buSzPts val="1000"/>
              <a:buNone/>
              <a:defRPr/>
            </a:lvl3pPr>
            <a:lvl4pPr lvl="3" rtl="0" algn="l">
              <a:lnSpc>
                <a:spcPct val="100000"/>
              </a:lnSpc>
              <a:spcBef>
                <a:spcPts val="0"/>
              </a:spcBef>
              <a:spcAft>
                <a:spcPts val="0"/>
              </a:spcAft>
              <a:buSzPts val="1000"/>
              <a:buNone/>
              <a:defRPr/>
            </a:lvl4pPr>
            <a:lvl5pPr lvl="4" rtl="0" algn="l">
              <a:lnSpc>
                <a:spcPct val="100000"/>
              </a:lnSpc>
              <a:spcBef>
                <a:spcPts val="0"/>
              </a:spcBef>
              <a:spcAft>
                <a:spcPts val="0"/>
              </a:spcAft>
              <a:buSzPts val="1000"/>
              <a:buNone/>
              <a:defRPr/>
            </a:lvl5pPr>
            <a:lvl6pPr lvl="5" rtl="0" algn="l">
              <a:lnSpc>
                <a:spcPct val="100000"/>
              </a:lnSpc>
              <a:spcBef>
                <a:spcPts val="0"/>
              </a:spcBef>
              <a:spcAft>
                <a:spcPts val="0"/>
              </a:spcAft>
              <a:buSzPts val="1000"/>
              <a:buNone/>
              <a:defRPr/>
            </a:lvl6pPr>
            <a:lvl7pPr lvl="6" rtl="0" algn="l">
              <a:lnSpc>
                <a:spcPct val="100000"/>
              </a:lnSpc>
              <a:spcBef>
                <a:spcPts val="0"/>
              </a:spcBef>
              <a:spcAft>
                <a:spcPts val="0"/>
              </a:spcAft>
              <a:buSzPts val="1000"/>
              <a:buNone/>
              <a:defRPr/>
            </a:lvl7pPr>
            <a:lvl8pPr lvl="7" rtl="0" algn="l">
              <a:lnSpc>
                <a:spcPct val="100000"/>
              </a:lnSpc>
              <a:spcBef>
                <a:spcPts val="0"/>
              </a:spcBef>
              <a:spcAft>
                <a:spcPts val="0"/>
              </a:spcAft>
              <a:buSzPts val="1000"/>
              <a:buNone/>
              <a:defRPr/>
            </a:lvl8pPr>
            <a:lvl9pPr lvl="8" rtl="0" algn="l">
              <a:lnSpc>
                <a:spcPct val="100000"/>
              </a:lnSpc>
              <a:spcBef>
                <a:spcPts val="0"/>
              </a:spcBef>
              <a:spcAft>
                <a:spcPts val="0"/>
              </a:spcAft>
              <a:buSzPts val="1000"/>
              <a:buNone/>
              <a:defRPr/>
            </a:lvl9pPr>
          </a:lstStyle>
          <a:p/>
        </p:txBody>
      </p:sp>
      <p:sp>
        <p:nvSpPr>
          <p:cNvPr id="111" name="Google Shape;111;gf4bc9bee2a_0_1259"/>
          <p:cNvSpPr txBox="1"/>
          <p:nvPr>
            <p:ph idx="12" type="sldNum"/>
          </p:nvPr>
        </p:nvSpPr>
        <p:spPr>
          <a:xfrm>
            <a:off x="10962754" y="6292057"/>
            <a:ext cx="648300" cy="365100"/>
          </a:xfrm>
          <a:prstGeom prst="rect">
            <a:avLst/>
          </a:prstGeom>
          <a:noFill/>
          <a:ln>
            <a:noFill/>
          </a:ln>
        </p:spPr>
        <p:txBody>
          <a:bodyPr anchorCtr="0" anchor="ctr" bIns="32125" lIns="64275" spcFirstLastPara="1" rIns="64275" wrap="square" tIns="321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p:cSld name="Chapter Slide">
    <p:spTree>
      <p:nvGrpSpPr>
        <p:cNvPr id="112" name="Shape 112"/>
        <p:cNvGrpSpPr/>
        <p:nvPr/>
      </p:nvGrpSpPr>
      <p:grpSpPr>
        <a:xfrm>
          <a:off x="0" y="0"/>
          <a:ext cx="0" cy="0"/>
          <a:chOff x="0" y="0"/>
          <a:chExt cx="0" cy="0"/>
        </a:xfrm>
      </p:grpSpPr>
      <p:sp>
        <p:nvSpPr>
          <p:cNvPr id="113" name="Google Shape;113;gf4bc9bee2a_0_1265"/>
          <p:cNvSpPr/>
          <p:nvPr/>
        </p:nvSpPr>
        <p:spPr>
          <a:xfrm>
            <a:off x="642977" y="0"/>
            <a:ext cx="11549100" cy="5553600"/>
          </a:xfrm>
          <a:prstGeom prst="rect">
            <a:avLst/>
          </a:prstGeom>
          <a:solidFill>
            <a:srgbClr val="1E64C8"/>
          </a:solidFill>
          <a:ln cap="flat" cmpd="sng" w="12700">
            <a:solidFill>
              <a:srgbClr val="154891"/>
            </a:solidFill>
            <a:prstDash val="solid"/>
            <a:miter lim="800000"/>
            <a:headEnd len="sm" w="sm" type="none"/>
            <a:tailEnd len="sm" w="sm" type="none"/>
          </a:ln>
        </p:spPr>
        <p:txBody>
          <a:bodyPr anchorCtr="0" anchor="ctr" bIns="32125" lIns="64275" spcFirstLastPara="1" rIns="64275" wrap="square" tIns="321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4" name="Google Shape;114;gf4bc9bee2a_0_1265"/>
          <p:cNvSpPr txBox="1"/>
          <p:nvPr>
            <p:ph type="ctrTitle"/>
          </p:nvPr>
        </p:nvSpPr>
        <p:spPr>
          <a:xfrm>
            <a:off x="907842" y="2282428"/>
            <a:ext cx="10676400" cy="3119400"/>
          </a:xfrm>
          <a:prstGeom prst="rect">
            <a:avLst/>
          </a:prstGeom>
          <a:noFill/>
          <a:ln>
            <a:noFill/>
          </a:ln>
        </p:spPr>
        <p:txBody>
          <a:bodyPr anchorCtr="0" anchor="b" bIns="32125" lIns="64275" spcFirstLastPara="1" rIns="64275" wrap="square" tIns="32125">
            <a:noAutofit/>
          </a:bodyPr>
          <a:lstStyle>
            <a:lvl1pPr lvl="0" rtl="0" algn="l">
              <a:lnSpc>
                <a:spcPct val="110000"/>
              </a:lnSpc>
              <a:spcBef>
                <a:spcPts val="0"/>
              </a:spcBef>
              <a:spcAft>
                <a:spcPts val="0"/>
              </a:spcAft>
              <a:buClr>
                <a:schemeClr val="lt1"/>
              </a:buClr>
              <a:buSzPts val="7000"/>
              <a:buFont typeface="Arial"/>
              <a:buNone/>
              <a:defRPr sz="7000" u="sng">
                <a:solidFill>
                  <a:schemeClr val="lt1"/>
                </a:solidFill>
              </a:defRPr>
            </a:lvl1pPr>
            <a:lvl2pPr lvl="1" rtl="0" algn="l">
              <a:lnSpc>
                <a:spcPct val="100000"/>
              </a:lnSpc>
              <a:spcBef>
                <a:spcPts val="0"/>
              </a:spcBef>
              <a:spcAft>
                <a:spcPts val="0"/>
              </a:spcAft>
              <a:buSzPts val="1000"/>
              <a:buNone/>
              <a:defRPr/>
            </a:lvl2pPr>
            <a:lvl3pPr lvl="2" rtl="0" algn="l">
              <a:lnSpc>
                <a:spcPct val="100000"/>
              </a:lnSpc>
              <a:spcBef>
                <a:spcPts val="0"/>
              </a:spcBef>
              <a:spcAft>
                <a:spcPts val="0"/>
              </a:spcAft>
              <a:buSzPts val="1000"/>
              <a:buNone/>
              <a:defRPr/>
            </a:lvl3pPr>
            <a:lvl4pPr lvl="3" rtl="0" algn="l">
              <a:lnSpc>
                <a:spcPct val="100000"/>
              </a:lnSpc>
              <a:spcBef>
                <a:spcPts val="0"/>
              </a:spcBef>
              <a:spcAft>
                <a:spcPts val="0"/>
              </a:spcAft>
              <a:buSzPts val="1000"/>
              <a:buNone/>
              <a:defRPr/>
            </a:lvl4pPr>
            <a:lvl5pPr lvl="4" rtl="0" algn="l">
              <a:lnSpc>
                <a:spcPct val="100000"/>
              </a:lnSpc>
              <a:spcBef>
                <a:spcPts val="0"/>
              </a:spcBef>
              <a:spcAft>
                <a:spcPts val="0"/>
              </a:spcAft>
              <a:buSzPts val="1000"/>
              <a:buNone/>
              <a:defRPr/>
            </a:lvl5pPr>
            <a:lvl6pPr lvl="5" rtl="0" algn="l">
              <a:lnSpc>
                <a:spcPct val="100000"/>
              </a:lnSpc>
              <a:spcBef>
                <a:spcPts val="0"/>
              </a:spcBef>
              <a:spcAft>
                <a:spcPts val="0"/>
              </a:spcAft>
              <a:buSzPts val="1000"/>
              <a:buNone/>
              <a:defRPr/>
            </a:lvl6pPr>
            <a:lvl7pPr lvl="6" rtl="0" algn="l">
              <a:lnSpc>
                <a:spcPct val="100000"/>
              </a:lnSpc>
              <a:spcBef>
                <a:spcPts val="0"/>
              </a:spcBef>
              <a:spcAft>
                <a:spcPts val="0"/>
              </a:spcAft>
              <a:buSzPts val="1000"/>
              <a:buNone/>
              <a:defRPr/>
            </a:lvl7pPr>
            <a:lvl8pPr lvl="7" rtl="0" algn="l">
              <a:lnSpc>
                <a:spcPct val="100000"/>
              </a:lnSpc>
              <a:spcBef>
                <a:spcPts val="0"/>
              </a:spcBef>
              <a:spcAft>
                <a:spcPts val="0"/>
              </a:spcAft>
              <a:buSzPts val="1000"/>
              <a:buNone/>
              <a:defRPr/>
            </a:lvl8pPr>
            <a:lvl9pPr lvl="8" rtl="0" algn="l">
              <a:lnSpc>
                <a:spcPct val="100000"/>
              </a:lnSpc>
              <a:spcBef>
                <a:spcPts val="0"/>
              </a:spcBef>
              <a:spcAft>
                <a:spcPts val="0"/>
              </a:spcAft>
              <a:buSzPts val="1000"/>
              <a:buNone/>
              <a:defRPr/>
            </a:lvl9pPr>
          </a:lstStyle>
          <a:p/>
        </p:txBody>
      </p:sp>
      <p:sp>
        <p:nvSpPr>
          <p:cNvPr id="115" name="Google Shape;115;gf4bc9bee2a_0_1265"/>
          <p:cNvSpPr txBox="1"/>
          <p:nvPr>
            <p:ph idx="12" type="sldNum"/>
          </p:nvPr>
        </p:nvSpPr>
        <p:spPr>
          <a:xfrm>
            <a:off x="10962754" y="6292057"/>
            <a:ext cx="648300" cy="365100"/>
          </a:xfrm>
          <a:prstGeom prst="rect">
            <a:avLst/>
          </a:prstGeom>
          <a:noFill/>
          <a:ln>
            <a:noFill/>
          </a:ln>
        </p:spPr>
        <p:txBody>
          <a:bodyPr anchorCtr="0" anchor="ctr" bIns="32125" lIns="64275" spcFirstLastPara="1" rIns="64275" wrap="square" tIns="321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6" name="Shape 116"/>
        <p:cNvGrpSpPr/>
        <p:nvPr/>
      </p:nvGrpSpPr>
      <p:grpSpPr>
        <a:xfrm>
          <a:off x="0" y="0"/>
          <a:ext cx="0" cy="0"/>
          <a:chOff x="0" y="0"/>
          <a:chExt cx="0" cy="0"/>
        </a:xfrm>
      </p:grpSpPr>
      <p:sp>
        <p:nvSpPr>
          <p:cNvPr id="117" name="Google Shape;117;gf4bc9bee2a_0_1269"/>
          <p:cNvSpPr txBox="1"/>
          <p:nvPr>
            <p:ph type="title"/>
          </p:nvPr>
        </p:nvSpPr>
        <p:spPr>
          <a:xfrm>
            <a:off x="415600" y="593367"/>
            <a:ext cx="11360700" cy="763500"/>
          </a:xfrm>
          <a:prstGeom prst="rect">
            <a:avLst/>
          </a:prstGeom>
          <a:noFill/>
          <a:ln>
            <a:noFill/>
          </a:ln>
        </p:spPr>
        <p:txBody>
          <a:bodyPr anchorCtr="0" anchor="b" bIns="32125" lIns="64275" spcFirstLastPara="1" rIns="64275" wrap="square" tIns="32125">
            <a:noAutofit/>
          </a:bodyPr>
          <a:lstStyle>
            <a:lvl1pPr lvl="0" rtl="0" algn="l">
              <a:lnSpc>
                <a:spcPct val="90000"/>
              </a:lnSpc>
              <a:spcBef>
                <a:spcPts val="0"/>
              </a:spcBef>
              <a:spcAft>
                <a:spcPts val="0"/>
              </a:spcAft>
              <a:buSzPts val="3800"/>
              <a:buNone/>
              <a:defRPr/>
            </a:lvl1pPr>
            <a:lvl2pPr lvl="1" rtl="0" algn="l">
              <a:lnSpc>
                <a:spcPct val="100000"/>
              </a:lnSpc>
              <a:spcBef>
                <a:spcPts val="0"/>
              </a:spcBef>
              <a:spcAft>
                <a:spcPts val="0"/>
              </a:spcAft>
              <a:buSzPts val="1000"/>
              <a:buNone/>
              <a:defRPr/>
            </a:lvl2pPr>
            <a:lvl3pPr lvl="2" rtl="0" algn="l">
              <a:lnSpc>
                <a:spcPct val="100000"/>
              </a:lnSpc>
              <a:spcBef>
                <a:spcPts val="0"/>
              </a:spcBef>
              <a:spcAft>
                <a:spcPts val="0"/>
              </a:spcAft>
              <a:buSzPts val="1000"/>
              <a:buNone/>
              <a:defRPr/>
            </a:lvl3pPr>
            <a:lvl4pPr lvl="3" rtl="0" algn="l">
              <a:lnSpc>
                <a:spcPct val="100000"/>
              </a:lnSpc>
              <a:spcBef>
                <a:spcPts val="0"/>
              </a:spcBef>
              <a:spcAft>
                <a:spcPts val="0"/>
              </a:spcAft>
              <a:buSzPts val="1000"/>
              <a:buNone/>
              <a:defRPr/>
            </a:lvl4pPr>
            <a:lvl5pPr lvl="4" rtl="0" algn="l">
              <a:lnSpc>
                <a:spcPct val="100000"/>
              </a:lnSpc>
              <a:spcBef>
                <a:spcPts val="0"/>
              </a:spcBef>
              <a:spcAft>
                <a:spcPts val="0"/>
              </a:spcAft>
              <a:buSzPts val="1000"/>
              <a:buNone/>
              <a:defRPr/>
            </a:lvl5pPr>
            <a:lvl6pPr lvl="5" rtl="0" algn="l">
              <a:lnSpc>
                <a:spcPct val="100000"/>
              </a:lnSpc>
              <a:spcBef>
                <a:spcPts val="0"/>
              </a:spcBef>
              <a:spcAft>
                <a:spcPts val="0"/>
              </a:spcAft>
              <a:buSzPts val="1000"/>
              <a:buNone/>
              <a:defRPr/>
            </a:lvl6pPr>
            <a:lvl7pPr lvl="6" rtl="0" algn="l">
              <a:lnSpc>
                <a:spcPct val="100000"/>
              </a:lnSpc>
              <a:spcBef>
                <a:spcPts val="0"/>
              </a:spcBef>
              <a:spcAft>
                <a:spcPts val="0"/>
              </a:spcAft>
              <a:buSzPts val="1000"/>
              <a:buNone/>
              <a:defRPr/>
            </a:lvl7pPr>
            <a:lvl8pPr lvl="7" rtl="0" algn="l">
              <a:lnSpc>
                <a:spcPct val="100000"/>
              </a:lnSpc>
              <a:spcBef>
                <a:spcPts val="0"/>
              </a:spcBef>
              <a:spcAft>
                <a:spcPts val="0"/>
              </a:spcAft>
              <a:buSzPts val="1000"/>
              <a:buNone/>
              <a:defRPr/>
            </a:lvl8pPr>
            <a:lvl9pPr lvl="8" rtl="0" algn="l">
              <a:lnSpc>
                <a:spcPct val="100000"/>
              </a:lnSpc>
              <a:spcBef>
                <a:spcPts val="0"/>
              </a:spcBef>
              <a:spcAft>
                <a:spcPts val="0"/>
              </a:spcAft>
              <a:buSzPts val="1000"/>
              <a:buNone/>
              <a:defRPr/>
            </a:lvl9pPr>
          </a:lstStyle>
          <a:p/>
        </p:txBody>
      </p:sp>
      <p:sp>
        <p:nvSpPr>
          <p:cNvPr id="118" name="Google Shape;118;gf4bc9bee2a_0_1269"/>
          <p:cNvSpPr txBox="1"/>
          <p:nvPr>
            <p:ph idx="1" type="body"/>
          </p:nvPr>
        </p:nvSpPr>
        <p:spPr>
          <a:xfrm>
            <a:off x="415600" y="1536633"/>
            <a:ext cx="5333100" cy="4555200"/>
          </a:xfrm>
          <a:prstGeom prst="rect">
            <a:avLst/>
          </a:prstGeom>
          <a:noFill/>
          <a:ln>
            <a:noFill/>
          </a:ln>
        </p:spPr>
        <p:txBody>
          <a:bodyPr anchorCtr="0" anchor="t" bIns="32125" lIns="64275" spcFirstLastPara="1" rIns="64275" wrap="square" tIns="32125">
            <a:normAutofit/>
          </a:bodyPr>
          <a:lstStyle>
            <a:lvl1pPr indent="-349250" lvl="0" marL="457200" rtl="0" algn="l">
              <a:lnSpc>
                <a:spcPct val="120000"/>
              </a:lnSpc>
              <a:spcBef>
                <a:spcPts val="0"/>
              </a:spcBef>
              <a:spcAft>
                <a:spcPts val="0"/>
              </a:spcAft>
              <a:buSzPts val="1900"/>
              <a:buChar char="̶"/>
              <a:defRPr sz="1900"/>
            </a:lvl1pPr>
            <a:lvl2pPr indent="-330200" lvl="1" marL="914400" rtl="0" algn="l">
              <a:lnSpc>
                <a:spcPct val="120000"/>
              </a:lnSpc>
              <a:spcBef>
                <a:spcPts val="0"/>
              </a:spcBef>
              <a:spcAft>
                <a:spcPts val="0"/>
              </a:spcAft>
              <a:buSzPts val="1600"/>
              <a:buChar char="̶"/>
              <a:defRPr sz="1600"/>
            </a:lvl2pPr>
            <a:lvl3pPr indent="-330200" lvl="2" marL="1371600" rtl="0" algn="l">
              <a:lnSpc>
                <a:spcPct val="120000"/>
              </a:lnSpc>
              <a:spcBef>
                <a:spcPts val="0"/>
              </a:spcBef>
              <a:spcAft>
                <a:spcPts val="0"/>
              </a:spcAft>
              <a:buSzPts val="1600"/>
              <a:buChar char="‒"/>
              <a:defRPr sz="1600"/>
            </a:lvl3pPr>
            <a:lvl4pPr indent="-330200" lvl="3" marL="1828800" rtl="0" algn="l">
              <a:lnSpc>
                <a:spcPct val="120000"/>
              </a:lnSpc>
              <a:spcBef>
                <a:spcPts val="0"/>
              </a:spcBef>
              <a:spcAft>
                <a:spcPts val="0"/>
              </a:spcAft>
              <a:buSzPts val="1600"/>
              <a:buChar char="–"/>
              <a:defRPr sz="1600"/>
            </a:lvl4pPr>
            <a:lvl5pPr indent="-228600" lvl="4" marL="2286000" rtl="0" algn="l">
              <a:lnSpc>
                <a:spcPct val="120000"/>
              </a:lnSpc>
              <a:spcBef>
                <a:spcPts val="0"/>
              </a:spcBef>
              <a:spcAft>
                <a:spcPts val="0"/>
              </a:spcAft>
              <a:buSzPts val="1600"/>
              <a:buNone/>
              <a:defRPr sz="1600"/>
            </a:lvl5pPr>
            <a:lvl6pPr indent="-330200" lvl="5" marL="2743200" rtl="0" algn="l">
              <a:lnSpc>
                <a:spcPct val="90000"/>
              </a:lnSpc>
              <a:spcBef>
                <a:spcPts val="500"/>
              </a:spcBef>
              <a:spcAft>
                <a:spcPts val="0"/>
              </a:spcAft>
              <a:buSzPts val="1600"/>
              <a:buChar char="•"/>
              <a:defRPr sz="1600"/>
            </a:lvl6pPr>
            <a:lvl7pPr indent="-330200" lvl="6" marL="3200400" rtl="0" algn="l">
              <a:lnSpc>
                <a:spcPct val="90000"/>
              </a:lnSpc>
              <a:spcBef>
                <a:spcPts val="500"/>
              </a:spcBef>
              <a:spcAft>
                <a:spcPts val="0"/>
              </a:spcAft>
              <a:buSzPts val="1600"/>
              <a:buChar char="•"/>
              <a:defRPr sz="1600"/>
            </a:lvl7pPr>
            <a:lvl8pPr indent="-330200" lvl="7" marL="3657600" rtl="0" algn="l">
              <a:lnSpc>
                <a:spcPct val="90000"/>
              </a:lnSpc>
              <a:spcBef>
                <a:spcPts val="500"/>
              </a:spcBef>
              <a:spcAft>
                <a:spcPts val="0"/>
              </a:spcAft>
              <a:buSzPts val="1600"/>
              <a:buChar char="•"/>
              <a:defRPr sz="1600"/>
            </a:lvl8pPr>
            <a:lvl9pPr indent="-330200" lvl="8" marL="4114800" rtl="0" algn="l">
              <a:lnSpc>
                <a:spcPct val="90000"/>
              </a:lnSpc>
              <a:spcBef>
                <a:spcPts val="500"/>
              </a:spcBef>
              <a:spcAft>
                <a:spcPts val="0"/>
              </a:spcAft>
              <a:buSzPts val="1600"/>
              <a:buChar char="•"/>
              <a:defRPr sz="1600"/>
            </a:lvl9pPr>
          </a:lstStyle>
          <a:p/>
        </p:txBody>
      </p:sp>
      <p:sp>
        <p:nvSpPr>
          <p:cNvPr id="119" name="Google Shape;119;gf4bc9bee2a_0_1269"/>
          <p:cNvSpPr txBox="1"/>
          <p:nvPr>
            <p:ph idx="2" type="body"/>
          </p:nvPr>
        </p:nvSpPr>
        <p:spPr>
          <a:xfrm>
            <a:off x="6443200" y="1536633"/>
            <a:ext cx="5333100" cy="4555200"/>
          </a:xfrm>
          <a:prstGeom prst="rect">
            <a:avLst/>
          </a:prstGeom>
          <a:noFill/>
          <a:ln>
            <a:noFill/>
          </a:ln>
        </p:spPr>
        <p:txBody>
          <a:bodyPr anchorCtr="0" anchor="t" bIns="32125" lIns="64275" spcFirstLastPara="1" rIns="64275" wrap="square" tIns="32125">
            <a:normAutofit/>
          </a:bodyPr>
          <a:lstStyle>
            <a:lvl1pPr indent="-349250" lvl="0" marL="457200" rtl="0" algn="l">
              <a:lnSpc>
                <a:spcPct val="120000"/>
              </a:lnSpc>
              <a:spcBef>
                <a:spcPts val="0"/>
              </a:spcBef>
              <a:spcAft>
                <a:spcPts val="0"/>
              </a:spcAft>
              <a:buSzPts val="1900"/>
              <a:buChar char="̶"/>
              <a:defRPr sz="1900"/>
            </a:lvl1pPr>
            <a:lvl2pPr indent="-330200" lvl="1" marL="914400" rtl="0" algn="l">
              <a:lnSpc>
                <a:spcPct val="120000"/>
              </a:lnSpc>
              <a:spcBef>
                <a:spcPts val="0"/>
              </a:spcBef>
              <a:spcAft>
                <a:spcPts val="0"/>
              </a:spcAft>
              <a:buSzPts val="1600"/>
              <a:buChar char="̶"/>
              <a:defRPr sz="1600"/>
            </a:lvl2pPr>
            <a:lvl3pPr indent="-330200" lvl="2" marL="1371600" rtl="0" algn="l">
              <a:lnSpc>
                <a:spcPct val="120000"/>
              </a:lnSpc>
              <a:spcBef>
                <a:spcPts val="0"/>
              </a:spcBef>
              <a:spcAft>
                <a:spcPts val="0"/>
              </a:spcAft>
              <a:buSzPts val="1600"/>
              <a:buChar char="‒"/>
              <a:defRPr sz="1600"/>
            </a:lvl3pPr>
            <a:lvl4pPr indent="-330200" lvl="3" marL="1828800" rtl="0" algn="l">
              <a:lnSpc>
                <a:spcPct val="120000"/>
              </a:lnSpc>
              <a:spcBef>
                <a:spcPts val="0"/>
              </a:spcBef>
              <a:spcAft>
                <a:spcPts val="0"/>
              </a:spcAft>
              <a:buSzPts val="1600"/>
              <a:buChar char="–"/>
              <a:defRPr sz="1600"/>
            </a:lvl4pPr>
            <a:lvl5pPr indent="-228600" lvl="4" marL="2286000" rtl="0" algn="l">
              <a:lnSpc>
                <a:spcPct val="120000"/>
              </a:lnSpc>
              <a:spcBef>
                <a:spcPts val="0"/>
              </a:spcBef>
              <a:spcAft>
                <a:spcPts val="0"/>
              </a:spcAft>
              <a:buSzPts val="1600"/>
              <a:buNone/>
              <a:defRPr sz="1600"/>
            </a:lvl5pPr>
            <a:lvl6pPr indent="-330200" lvl="5" marL="2743200" rtl="0" algn="l">
              <a:lnSpc>
                <a:spcPct val="90000"/>
              </a:lnSpc>
              <a:spcBef>
                <a:spcPts val="500"/>
              </a:spcBef>
              <a:spcAft>
                <a:spcPts val="0"/>
              </a:spcAft>
              <a:buSzPts val="1600"/>
              <a:buChar char="•"/>
              <a:defRPr sz="1600"/>
            </a:lvl6pPr>
            <a:lvl7pPr indent="-330200" lvl="6" marL="3200400" rtl="0" algn="l">
              <a:lnSpc>
                <a:spcPct val="90000"/>
              </a:lnSpc>
              <a:spcBef>
                <a:spcPts val="500"/>
              </a:spcBef>
              <a:spcAft>
                <a:spcPts val="0"/>
              </a:spcAft>
              <a:buSzPts val="1600"/>
              <a:buChar char="•"/>
              <a:defRPr sz="1600"/>
            </a:lvl7pPr>
            <a:lvl8pPr indent="-330200" lvl="7" marL="3657600" rtl="0" algn="l">
              <a:lnSpc>
                <a:spcPct val="90000"/>
              </a:lnSpc>
              <a:spcBef>
                <a:spcPts val="500"/>
              </a:spcBef>
              <a:spcAft>
                <a:spcPts val="0"/>
              </a:spcAft>
              <a:buSzPts val="1600"/>
              <a:buChar char="•"/>
              <a:defRPr sz="1600"/>
            </a:lvl8pPr>
            <a:lvl9pPr indent="-330200" lvl="8" marL="4114800" rtl="0" algn="l">
              <a:lnSpc>
                <a:spcPct val="90000"/>
              </a:lnSpc>
              <a:spcBef>
                <a:spcPts val="500"/>
              </a:spcBef>
              <a:spcAft>
                <a:spcPts val="0"/>
              </a:spcAft>
              <a:buSzPts val="1600"/>
              <a:buChar char="•"/>
              <a:defRPr sz="1600"/>
            </a:lvl9pPr>
          </a:lstStyle>
          <a:p/>
        </p:txBody>
      </p:sp>
      <p:sp>
        <p:nvSpPr>
          <p:cNvPr id="120" name="Google Shape;120;gf4bc9bee2a_0_1269"/>
          <p:cNvSpPr txBox="1"/>
          <p:nvPr>
            <p:ph idx="12" type="sldNum"/>
          </p:nvPr>
        </p:nvSpPr>
        <p:spPr>
          <a:xfrm>
            <a:off x="11296610" y="6217622"/>
            <a:ext cx="731700" cy="524700"/>
          </a:xfrm>
          <a:prstGeom prst="rect">
            <a:avLst/>
          </a:prstGeom>
          <a:noFill/>
          <a:ln>
            <a:noFill/>
          </a:ln>
        </p:spPr>
        <p:txBody>
          <a:bodyPr anchorCtr="0" anchor="ctr" bIns="32125" lIns="64275" spcFirstLastPara="1" rIns="64275" wrap="square" tIns="321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1" name="Shape 121"/>
        <p:cNvGrpSpPr/>
        <p:nvPr/>
      </p:nvGrpSpPr>
      <p:grpSpPr>
        <a:xfrm>
          <a:off x="0" y="0"/>
          <a:ext cx="0" cy="0"/>
          <a:chOff x="0" y="0"/>
          <a:chExt cx="0" cy="0"/>
        </a:xfrm>
      </p:grpSpPr>
      <p:sp>
        <p:nvSpPr>
          <p:cNvPr id="122" name="Google Shape;122;gf4bc9bee2a_0_1274"/>
          <p:cNvSpPr txBox="1"/>
          <p:nvPr>
            <p:ph type="title"/>
          </p:nvPr>
        </p:nvSpPr>
        <p:spPr>
          <a:xfrm>
            <a:off x="415600" y="2867800"/>
            <a:ext cx="11360700" cy="1122300"/>
          </a:xfrm>
          <a:prstGeom prst="rect">
            <a:avLst/>
          </a:prstGeom>
          <a:noFill/>
          <a:ln>
            <a:noFill/>
          </a:ln>
        </p:spPr>
        <p:txBody>
          <a:bodyPr anchorCtr="0" anchor="ctr" bIns="32125" lIns="64275" spcFirstLastPara="1" rIns="64275" wrap="square" tIns="32125">
            <a:noAutofit/>
          </a:bodyPr>
          <a:lstStyle>
            <a:lvl1pPr lvl="0" rtl="0" algn="ctr">
              <a:lnSpc>
                <a:spcPct val="9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23" name="Google Shape;123;gf4bc9bee2a_0_1274"/>
          <p:cNvSpPr txBox="1"/>
          <p:nvPr>
            <p:ph idx="12" type="sldNum"/>
          </p:nvPr>
        </p:nvSpPr>
        <p:spPr>
          <a:xfrm>
            <a:off x="11296610" y="6217622"/>
            <a:ext cx="731700" cy="524700"/>
          </a:xfrm>
          <a:prstGeom prst="rect">
            <a:avLst/>
          </a:prstGeom>
          <a:noFill/>
          <a:ln>
            <a:noFill/>
          </a:ln>
        </p:spPr>
        <p:txBody>
          <a:bodyPr anchorCtr="0" anchor="ctr" bIns="32125" lIns="64275" spcFirstLastPara="1" rIns="64275" wrap="square" tIns="321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Only">
  <p:cSld name="Photo Only">
    <p:bg>
      <p:bgPr>
        <a:solidFill>
          <a:schemeClr val="lt1"/>
        </a:solidFill>
      </p:bgPr>
    </p:bg>
    <p:spTree>
      <p:nvGrpSpPr>
        <p:cNvPr id="124" name="Shape 124"/>
        <p:cNvGrpSpPr/>
        <p:nvPr/>
      </p:nvGrpSpPr>
      <p:grpSpPr>
        <a:xfrm>
          <a:off x="0" y="0"/>
          <a:ext cx="0" cy="0"/>
          <a:chOff x="0" y="0"/>
          <a:chExt cx="0" cy="0"/>
        </a:xfrm>
      </p:grpSpPr>
      <p:sp>
        <p:nvSpPr>
          <p:cNvPr id="125" name="Google Shape;125;gf4bc9bee2a_0_1277"/>
          <p:cNvSpPr txBox="1"/>
          <p:nvPr>
            <p:ph idx="10" type="dt"/>
          </p:nvPr>
        </p:nvSpPr>
        <p:spPr>
          <a:xfrm>
            <a:off x="2863577" y="6292057"/>
            <a:ext cx="1615800" cy="365100"/>
          </a:xfrm>
          <a:prstGeom prst="rect">
            <a:avLst/>
          </a:prstGeom>
          <a:noFill/>
          <a:ln>
            <a:noFill/>
          </a:ln>
        </p:spPr>
        <p:txBody>
          <a:bodyPr anchorCtr="0" anchor="ctr" bIns="32125" lIns="64275" spcFirstLastPara="1" rIns="64275" wrap="square" tIns="32125">
            <a:noAutofit/>
          </a:bodyPr>
          <a:lstStyle>
            <a:lvl1pPr lvl="0" rtl="0" algn="l">
              <a:lnSpc>
                <a:spcPct val="100000"/>
              </a:lnSpc>
              <a:spcBef>
                <a:spcPts val="0"/>
              </a:spcBef>
              <a:spcAft>
                <a:spcPts val="0"/>
              </a:spcAft>
              <a:buSzPts val="1000"/>
              <a:buNone/>
              <a:defRPr/>
            </a:lvl1pPr>
            <a:lvl2pPr lvl="1" rtl="0" algn="l">
              <a:lnSpc>
                <a:spcPct val="100000"/>
              </a:lnSpc>
              <a:spcBef>
                <a:spcPts val="0"/>
              </a:spcBef>
              <a:spcAft>
                <a:spcPts val="0"/>
              </a:spcAft>
              <a:buSzPts val="1000"/>
              <a:buNone/>
              <a:defRPr/>
            </a:lvl2pPr>
            <a:lvl3pPr lvl="2" rtl="0" algn="l">
              <a:lnSpc>
                <a:spcPct val="100000"/>
              </a:lnSpc>
              <a:spcBef>
                <a:spcPts val="0"/>
              </a:spcBef>
              <a:spcAft>
                <a:spcPts val="0"/>
              </a:spcAft>
              <a:buSzPts val="1000"/>
              <a:buNone/>
              <a:defRPr/>
            </a:lvl3pPr>
            <a:lvl4pPr lvl="3" rtl="0" algn="l">
              <a:lnSpc>
                <a:spcPct val="100000"/>
              </a:lnSpc>
              <a:spcBef>
                <a:spcPts val="0"/>
              </a:spcBef>
              <a:spcAft>
                <a:spcPts val="0"/>
              </a:spcAft>
              <a:buSzPts val="1000"/>
              <a:buNone/>
              <a:defRPr/>
            </a:lvl4pPr>
            <a:lvl5pPr lvl="4" rtl="0" algn="l">
              <a:lnSpc>
                <a:spcPct val="100000"/>
              </a:lnSpc>
              <a:spcBef>
                <a:spcPts val="0"/>
              </a:spcBef>
              <a:spcAft>
                <a:spcPts val="0"/>
              </a:spcAft>
              <a:buSzPts val="1000"/>
              <a:buNone/>
              <a:defRPr/>
            </a:lvl5pPr>
            <a:lvl6pPr lvl="5" rtl="0" algn="l">
              <a:lnSpc>
                <a:spcPct val="100000"/>
              </a:lnSpc>
              <a:spcBef>
                <a:spcPts val="0"/>
              </a:spcBef>
              <a:spcAft>
                <a:spcPts val="0"/>
              </a:spcAft>
              <a:buSzPts val="1000"/>
              <a:buNone/>
              <a:defRPr/>
            </a:lvl6pPr>
            <a:lvl7pPr lvl="6" rtl="0" algn="l">
              <a:lnSpc>
                <a:spcPct val="100000"/>
              </a:lnSpc>
              <a:spcBef>
                <a:spcPts val="0"/>
              </a:spcBef>
              <a:spcAft>
                <a:spcPts val="0"/>
              </a:spcAft>
              <a:buSzPts val="1000"/>
              <a:buNone/>
              <a:defRPr/>
            </a:lvl7pPr>
            <a:lvl8pPr lvl="7" rtl="0" algn="l">
              <a:lnSpc>
                <a:spcPct val="100000"/>
              </a:lnSpc>
              <a:spcBef>
                <a:spcPts val="0"/>
              </a:spcBef>
              <a:spcAft>
                <a:spcPts val="0"/>
              </a:spcAft>
              <a:buSzPts val="1000"/>
              <a:buNone/>
              <a:defRPr/>
            </a:lvl8pPr>
            <a:lvl9pPr lvl="8" rtl="0" algn="l">
              <a:lnSpc>
                <a:spcPct val="100000"/>
              </a:lnSpc>
              <a:spcBef>
                <a:spcPts val="0"/>
              </a:spcBef>
              <a:spcAft>
                <a:spcPts val="0"/>
              </a:spcAft>
              <a:buSzPts val="1000"/>
              <a:buNone/>
              <a:defRPr/>
            </a:lvl9pPr>
          </a:lstStyle>
          <a:p/>
        </p:txBody>
      </p:sp>
      <p:sp>
        <p:nvSpPr>
          <p:cNvPr id="126" name="Google Shape;126;gf4bc9bee2a_0_1277"/>
          <p:cNvSpPr txBox="1"/>
          <p:nvPr>
            <p:ph idx="11" type="ftr"/>
          </p:nvPr>
        </p:nvSpPr>
        <p:spPr>
          <a:xfrm>
            <a:off x="4788739" y="6324203"/>
            <a:ext cx="5874000" cy="308100"/>
          </a:xfrm>
          <a:prstGeom prst="rect">
            <a:avLst/>
          </a:prstGeom>
          <a:noFill/>
          <a:ln>
            <a:noFill/>
          </a:ln>
        </p:spPr>
        <p:txBody>
          <a:bodyPr anchorCtr="0" anchor="ctr" bIns="32125" lIns="64275" spcFirstLastPara="1" rIns="64275" wrap="square" tIns="32125">
            <a:noAutofit/>
          </a:bodyPr>
          <a:lstStyle>
            <a:lvl1pPr lvl="0" rtl="0" algn="ctr">
              <a:lnSpc>
                <a:spcPct val="100000"/>
              </a:lnSpc>
              <a:spcBef>
                <a:spcPts val="0"/>
              </a:spcBef>
              <a:spcAft>
                <a:spcPts val="0"/>
              </a:spcAft>
              <a:buSzPts val="1000"/>
              <a:buNone/>
              <a:defRPr/>
            </a:lvl1pPr>
            <a:lvl2pPr lvl="1" rtl="0" algn="l">
              <a:lnSpc>
                <a:spcPct val="100000"/>
              </a:lnSpc>
              <a:spcBef>
                <a:spcPts val="0"/>
              </a:spcBef>
              <a:spcAft>
                <a:spcPts val="0"/>
              </a:spcAft>
              <a:buSzPts val="1000"/>
              <a:buNone/>
              <a:defRPr/>
            </a:lvl2pPr>
            <a:lvl3pPr lvl="2" rtl="0" algn="l">
              <a:lnSpc>
                <a:spcPct val="100000"/>
              </a:lnSpc>
              <a:spcBef>
                <a:spcPts val="0"/>
              </a:spcBef>
              <a:spcAft>
                <a:spcPts val="0"/>
              </a:spcAft>
              <a:buSzPts val="1000"/>
              <a:buNone/>
              <a:defRPr/>
            </a:lvl3pPr>
            <a:lvl4pPr lvl="3" rtl="0" algn="l">
              <a:lnSpc>
                <a:spcPct val="100000"/>
              </a:lnSpc>
              <a:spcBef>
                <a:spcPts val="0"/>
              </a:spcBef>
              <a:spcAft>
                <a:spcPts val="0"/>
              </a:spcAft>
              <a:buSzPts val="1000"/>
              <a:buNone/>
              <a:defRPr/>
            </a:lvl4pPr>
            <a:lvl5pPr lvl="4" rtl="0" algn="l">
              <a:lnSpc>
                <a:spcPct val="100000"/>
              </a:lnSpc>
              <a:spcBef>
                <a:spcPts val="0"/>
              </a:spcBef>
              <a:spcAft>
                <a:spcPts val="0"/>
              </a:spcAft>
              <a:buSzPts val="1000"/>
              <a:buNone/>
              <a:defRPr/>
            </a:lvl5pPr>
            <a:lvl6pPr lvl="5" rtl="0" algn="l">
              <a:lnSpc>
                <a:spcPct val="100000"/>
              </a:lnSpc>
              <a:spcBef>
                <a:spcPts val="0"/>
              </a:spcBef>
              <a:spcAft>
                <a:spcPts val="0"/>
              </a:spcAft>
              <a:buSzPts val="1000"/>
              <a:buNone/>
              <a:defRPr/>
            </a:lvl6pPr>
            <a:lvl7pPr lvl="6" rtl="0" algn="l">
              <a:lnSpc>
                <a:spcPct val="100000"/>
              </a:lnSpc>
              <a:spcBef>
                <a:spcPts val="0"/>
              </a:spcBef>
              <a:spcAft>
                <a:spcPts val="0"/>
              </a:spcAft>
              <a:buSzPts val="1000"/>
              <a:buNone/>
              <a:defRPr/>
            </a:lvl7pPr>
            <a:lvl8pPr lvl="7" rtl="0" algn="l">
              <a:lnSpc>
                <a:spcPct val="100000"/>
              </a:lnSpc>
              <a:spcBef>
                <a:spcPts val="0"/>
              </a:spcBef>
              <a:spcAft>
                <a:spcPts val="0"/>
              </a:spcAft>
              <a:buSzPts val="1000"/>
              <a:buNone/>
              <a:defRPr/>
            </a:lvl8pPr>
            <a:lvl9pPr lvl="8" rtl="0" algn="l">
              <a:lnSpc>
                <a:spcPct val="100000"/>
              </a:lnSpc>
              <a:spcBef>
                <a:spcPts val="0"/>
              </a:spcBef>
              <a:spcAft>
                <a:spcPts val="0"/>
              </a:spcAft>
              <a:buSzPts val="1000"/>
              <a:buNone/>
              <a:defRPr/>
            </a:lvl9pPr>
          </a:lstStyle>
          <a:p/>
        </p:txBody>
      </p:sp>
      <p:sp>
        <p:nvSpPr>
          <p:cNvPr id="127" name="Google Shape;127;gf4bc9bee2a_0_1277"/>
          <p:cNvSpPr/>
          <p:nvPr/>
        </p:nvSpPr>
        <p:spPr>
          <a:xfrm>
            <a:off x="-1" y="0"/>
            <a:ext cx="12191100" cy="6858000"/>
          </a:xfrm>
          <a:prstGeom prst="rect">
            <a:avLst/>
          </a:prstGeom>
          <a:solidFill>
            <a:schemeClr val="lt1"/>
          </a:solidFill>
          <a:ln cap="flat" cmpd="sng" w="12700">
            <a:solidFill>
              <a:srgbClr val="154891"/>
            </a:solidFill>
            <a:prstDash val="solid"/>
            <a:miter lim="800000"/>
            <a:headEnd len="sm" w="sm" type="none"/>
            <a:tailEnd len="sm" w="sm" type="none"/>
          </a:ln>
        </p:spPr>
        <p:txBody>
          <a:bodyPr anchorCtr="0" anchor="ctr" bIns="32125" lIns="64275" spcFirstLastPara="1" rIns="64275" wrap="square" tIns="321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8" name="Google Shape;128;gf4bc9bee2a_0_1277"/>
          <p:cNvSpPr/>
          <p:nvPr>
            <p:ph idx="2" type="pic"/>
          </p:nvPr>
        </p:nvSpPr>
        <p:spPr>
          <a:xfrm>
            <a:off x="-1" y="0"/>
            <a:ext cx="12191100" cy="685800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Photo">
  <p:cSld name="Title, Text and Photo">
    <p:spTree>
      <p:nvGrpSpPr>
        <p:cNvPr id="129" name="Shape 129"/>
        <p:cNvGrpSpPr/>
        <p:nvPr/>
      </p:nvGrpSpPr>
      <p:grpSpPr>
        <a:xfrm>
          <a:off x="0" y="0"/>
          <a:ext cx="0" cy="0"/>
          <a:chOff x="0" y="0"/>
          <a:chExt cx="0" cy="0"/>
        </a:xfrm>
      </p:grpSpPr>
      <p:sp>
        <p:nvSpPr>
          <p:cNvPr id="130" name="Google Shape;130;gf4bc9bee2a_0_1282"/>
          <p:cNvSpPr txBox="1"/>
          <p:nvPr>
            <p:ph type="title"/>
          </p:nvPr>
        </p:nvSpPr>
        <p:spPr>
          <a:xfrm>
            <a:off x="583712" y="95643"/>
            <a:ext cx="11043600" cy="607200"/>
          </a:xfrm>
          <a:prstGeom prst="rect">
            <a:avLst/>
          </a:prstGeom>
          <a:noFill/>
          <a:ln>
            <a:noFill/>
          </a:ln>
        </p:spPr>
        <p:txBody>
          <a:bodyPr anchorCtr="0" anchor="b" bIns="32125" lIns="64275" spcFirstLastPara="1" rIns="64275" wrap="square" tIns="32125">
            <a:noAutofit/>
          </a:bodyPr>
          <a:lstStyle>
            <a:lvl1pPr lvl="0" rtl="0" algn="l">
              <a:lnSpc>
                <a:spcPct val="90000"/>
              </a:lnSpc>
              <a:spcBef>
                <a:spcPts val="0"/>
              </a:spcBef>
              <a:spcAft>
                <a:spcPts val="0"/>
              </a:spcAft>
              <a:buClr>
                <a:srgbClr val="1E64C8"/>
              </a:buClr>
              <a:buSzPts val="1300"/>
              <a:buNone/>
              <a:defRPr/>
            </a:lvl1pPr>
            <a:lvl2pPr lvl="1" rtl="0" algn="l">
              <a:lnSpc>
                <a:spcPct val="100000"/>
              </a:lnSpc>
              <a:spcBef>
                <a:spcPts val="0"/>
              </a:spcBef>
              <a:spcAft>
                <a:spcPts val="0"/>
              </a:spcAft>
              <a:buSzPts val="1000"/>
              <a:buNone/>
              <a:defRPr/>
            </a:lvl2pPr>
            <a:lvl3pPr lvl="2" rtl="0" algn="l">
              <a:lnSpc>
                <a:spcPct val="100000"/>
              </a:lnSpc>
              <a:spcBef>
                <a:spcPts val="0"/>
              </a:spcBef>
              <a:spcAft>
                <a:spcPts val="0"/>
              </a:spcAft>
              <a:buSzPts val="1000"/>
              <a:buNone/>
              <a:defRPr/>
            </a:lvl3pPr>
            <a:lvl4pPr lvl="3" rtl="0" algn="l">
              <a:lnSpc>
                <a:spcPct val="100000"/>
              </a:lnSpc>
              <a:spcBef>
                <a:spcPts val="0"/>
              </a:spcBef>
              <a:spcAft>
                <a:spcPts val="0"/>
              </a:spcAft>
              <a:buSzPts val="1000"/>
              <a:buNone/>
              <a:defRPr/>
            </a:lvl4pPr>
            <a:lvl5pPr lvl="4" rtl="0" algn="l">
              <a:lnSpc>
                <a:spcPct val="100000"/>
              </a:lnSpc>
              <a:spcBef>
                <a:spcPts val="0"/>
              </a:spcBef>
              <a:spcAft>
                <a:spcPts val="0"/>
              </a:spcAft>
              <a:buSzPts val="1000"/>
              <a:buNone/>
              <a:defRPr/>
            </a:lvl5pPr>
            <a:lvl6pPr lvl="5" rtl="0" algn="l">
              <a:lnSpc>
                <a:spcPct val="100000"/>
              </a:lnSpc>
              <a:spcBef>
                <a:spcPts val="0"/>
              </a:spcBef>
              <a:spcAft>
                <a:spcPts val="0"/>
              </a:spcAft>
              <a:buSzPts val="1000"/>
              <a:buNone/>
              <a:defRPr/>
            </a:lvl6pPr>
            <a:lvl7pPr lvl="6" rtl="0" algn="l">
              <a:lnSpc>
                <a:spcPct val="100000"/>
              </a:lnSpc>
              <a:spcBef>
                <a:spcPts val="0"/>
              </a:spcBef>
              <a:spcAft>
                <a:spcPts val="0"/>
              </a:spcAft>
              <a:buSzPts val="1000"/>
              <a:buNone/>
              <a:defRPr/>
            </a:lvl7pPr>
            <a:lvl8pPr lvl="7" rtl="0" algn="l">
              <a:lnSpc>
                <a:spcPct val="100000"/>
              </a:lnSpc>
              <a:spcBef>
                <a:spcPts val="0"/>
              </a:spcBef>
              <a:spcAft>
                <a:spcPts val="0"/>
              </a:spcAft>
              <a:buSzPts val="1000"/>
              <a:buNone/>
              <a:defRPr/>
            </a:lvl8pPr>
            <a:lvl9pPr lvl="8" rtl="0" algn="l">
              <a:lnSpc>
                <a:spcPct val="100000"/>
              </a:lnSpc>
              <a:spcBef>
                <a:spcPts val="0"/>
              </a:spcBef>
              <a:spcAft>
                <a:spcPts val="0"/>
              </a:spcAft>
              <a:buSzPts val="1000"/>
              <a:buNone/>
              <a:defRPr/>
            </a:lvl9pPr>
          </a:lstStyle>
          <a:p/>
        </p:txBody>
      </p:sp>
      <p:sp>
        <p:nvSpPr>
          <p:cNvPr id="131" name="Google Shape;131;gf4bc9bee2a_0_1282"/>
          <p:cNvSpPr txBox="1"/>
          <p:nvPr>
            <p:ph idx="10" type="dt"/>
          </p:nvPr>
        </p:nvSpPr>
        <p:spPr>
          <a:xfrm>
            <a:off x="2863577" y="6292057"/>
            <a:ext cx="1615800" cy="365100"/>
          </a:xfrm>
          <a:prstGeom prst="rect">
            <a:avLst/>
          </a:prstGeom>
          <a:noFill/>
          <a:ln>
            <a:noFill/>
          </a:ln>
        </p:spPr>
        <p:txBody>
          <a:bodyPr anchorCtr="0" anchor="ctr" bIns="32125" lIns="64275" spcFirstLastPara="1" rIns="64275" wrap="square" tIns="32125">
            <a:noAutofit/>
          </a:bodyPr>
          <a:lstStyle>
            <a:lvl1pPr lvl="0" rtl="0" algn="l">
              <a:lnSpc>
                <a:spcPct val="100000"/>
              </a:lnSpc>
              <a:spcBef>
                <a:spcPts val="0"/>
              </a:spcBef>
              <a:spcAft>
                <a:spcPts val="0"/>
              </a:spcAft>
              <a:buSzPts val="1000"/>
              <a:buNone/>
              <a:defRPr/>
            </a:lvl1pPr>
            <a:lvl2pPr lvl="1" rtl="0" algn="l">
              <a:lnSpc>
                <a:spcPct val="100000"/>
              </a:lnSpc>
              <a:spcBef>
                <a:spcPts val="0"/>
              </a:spcBef>
              <a:spcAft>
                <a:spcPts val="0"/>
              </a:spcAft>
              <a:buSzPts val="1000"/>
              <a:buNone/>
              <a:defRPr/>
            </a:lvl2pPr>
            <a:lvl3pPr lvl="2" rtl="0" algn="l">
              <a:lnSpc>
                <a:spcPct val="100000"/>
              </a:lnSpc>
              <a:spcBef>
                <a:spcPts val="0"/>
              </a:spcBef>
              <a:spcAft>
                <a:spcPts val="0"/>
              </a:spcAft>
              <a:buSzPts val="1000"/>
              <a:buNone/>
              <a:defRPr/>
            </a:lvl3pPr>
            <a:lvl4pPr lvl="3" rtl="0" algn="l">
              <a:lnSpc>
                <a:spcPct val="100000"/>
              </a:lnSpc>
              <a:spcBef>
                <a:spcPts val="0"/>
              </a:spcBef>
              <a:spcAft>
                <a:spcPts val="0"/>
              </a:spcAft>
              <a:buSzPts val="1000"/>
              <a:buNone/>
              <a:defRPr/>
            </a:lvl4pPr>
            <a:lvl5pPr lvl="4" rtl="0" algn="l">
              <a:lnSpc>
                <a:spcPct val="100000"/>
              </a:lnSpc>
              <a:spcBef>
                <a:spcPts val="0"/>
              </a:spcBef>
              <a:spcAft>
                <a:spcPts val="0"/>
              </a:spcAft>
              <a:buSzPts val="1000"/>
              <a:buNone/>
              <a:defRPr/>
            </a:lvl5pPr>
            <a:lvl6pPr lvl="5" rtl="0" algn="l">
              <a:lnSpc>
                <a:spcPct val="100000"/>
              </a:lnSpc>
              <a:spcBef>
                <a:spcPts val="0"/>
              </a:spcBef>
              <a:spcAft>
                <a:spcPts val="0"/>
              </a:spcAft>
              <a:buSzPts val="1000"/>
              <a:buNone/>
              <a:defRPr/>
            </a:lvl6pPr>
            <a:lvl7pPr lvl="6" rtl="0" algn="l">
              <a:lnSpc>
                <a:spcPct val="100000"/>
              </a:lnSpc>
              <a:spcBef>
                <a:spcPts val="0"/>
              </a:spcBef>
              <a:spcAft>
                <a:spcPts val="0"/>
              </a:spcAft>
              <a:buSzPts val="1000"/>
              <a:buNone/>
              <a:defRPr/>
            </a:lvl7pPr>
            <a:lvl8pPr lvl="7" rtl="0" algn="l">
              <a:lnSpc>
                <a:spcPct val="100000"/>
              </a:lnSpc>
              <a:spcBef>
                <a:spcPts val="0"/>
              </a:spcBef>
              <a:spcAft>
                <a:spcPts val="0"/>
              </a:spcAft>
              <a:buSzPts val="1000"/>
              <a:buNone/>
              <a:defRPr/>
            </a:lvl8pPr>
            <a:lvl9pPr lvl="8" rtl="0" algn="l">
              <a:lnSpc>
                <a:spcPct val="100000"/>
              </a:lnSpc>
              <a:spcBef>
                <a:spcPts val="0"/>
              </a:spcBef>
              <a:spcAft>
                <a:spcPts val="0"/>
              </a:spcAft>
              <a:buSzPts val="1000"/>
              <a:buNone/>
              <a:defRPr/>
            </a:lvl9pPr>
          </a:lstStyle>
          <a:p/>
        </p:txBody>
      </p:sp>
      <p:sp>
        <p:nvSpPr>
          <p:cNvPr id="132" name="Google Shape;132;gf4bc9bee2a_0_1282"/>
          <p:cNvSpPr txBox="1"/>
          <p:nvPr>
            <p:ph idx="11" type="ftr"/>
          </p:nvPr>
        </p:nvSpPr>
        <p:spPr>
          <a:xfrm>
            <a:off x="4788739" y="6324203"/>
            <a:ext cx="5874000" cy="308100"/>
          </a:xfrm>
          <a:prstGeom prst="rect">
            <a:avLst/>
          </a:prstGeom>
          <a:noFill/>
          <a:ln>
            <a:noFill/>
          </a:ln>
        </p:spPr>
        <p:txBody>
          <a:bodyPr anchorCtr="0" anchor="ctr" bIns="32125" lIns="64275" spcFirstLastPara="1" rIns="64275" wrap="square" tIns="32125">
            <a:noAutofit/>
          </a:bodyPr>
          <a:lstStyle>
            <a:lvl1pPr lvl="0" rtl="0" algn="ctr">
              <a:lnSpc>
                <a:spcPct val="100000"/>
              </a:lnSpc>
              <a:spcBef>
                <a:spcPts val="0"/>
              </a:spcBef>
              <a:spcAft>
                <a:spcPts val="0"/>
              </a:spcAft>
              <a:buSzPts val="1000"/>
              <a:buNone/>
              <a:defRPr/>
            </a:lvl1pPr>
            <a:lvl2pPr lvl="1" rtl="0" algn="l">
              <a:lnSpc>
                <a:spcPct val="100000"/>
              </a:lnSpc>
              <a:spcBef>
                <a:spcPts val="0"/>
              </a:spcBef>
              <a:spcAft>
                <a:spcPts val="0"/>
              </a:spcAft>
              <a:buSzPts val="1000"/>
              <a:buNone/>
              <a:defRPr/>
            </a:lvl2pPr>
            <a:lvl3pPr lvl="2" rtl="0" algn="l">
              <a:lnSpc>
                <a:spcPct val="100000"/>
              </a:lnSpc>
              <a:spcBef>
                <a:spcPts val="0"/>
              </a:spcBef>
              <a:spcAft>
                <a:spcPts val="0"/>
              </a:spcAft>
              <a:buSzPts val="1000"/>
              <a:buNone/>
              <a:defRPr/>
            </a:lvl3pPr>
            <a:lvl4pPr lvl="3" rtl="0" algn="l">
              <a:lnSpc>
                <a:spcPct val="100000"/>
              </a:lnSpc>
              <a:spcBef>
                <a:spcPts val="0"/>
              </a:spcBef>
              <a:spcAft>
                <a:spcPts val="0"/>
              </a:spcAft>
              <a:buSzPts val="1000"/>
              <a:buNone/>
              <a:defRPr/>
            </a:lvl4pPr>
            <a:lvl5pPr lvl="4" rtl="0" algn="l">
              <a:lnSpc>
                <a:spcPct val="100000"/>
              </a:lnSpc>
              <a:spcBef>
                <a:spcPts val="0"/>
              </a:spcBef>
              <a:spcAft>
                <a:spcPts val="0"/>
              </a:spcAft>
              <a:buSzPts val="1000"/>
              <a:buNone/>
              <a:defRPr/>
            </a:lvl5pPr>
            <a:lvl6pPr lvl="5" rtl="0" algn="l">
              <a:lnSpc>
                <a:spcPct val="100000"/>
              </a:lnSpc>
              <a:spcBef>
                <a:spcPts val="0"/>
              </a:spcBef>
              <a:spcAft>
                <a:spcPts val="0"/>
              </a:spcAft>
              <a:buSzPts val="1000"/>
              <a:buNone/>
              <a:defRPr/>
            </a:lvl6pPr>
            <a:lvl7pPr lvl="6" rtl="0" algn="l">
              <a:lnSpc>
                <a:spcPct val="100000"/>
              </a:lnSpc>
              <a:spcBef>
                <a:spcPts val="0"/>
              </a:spcBef>
              <a:spcAft>
                <a:spcPts val="0"/>
              </a:spcAft>
              <a:buSzPts val="1000"/>
              <a:buNone/>
              <a:defRPr/>
            </a:lvl7pPr>
            <a:lvl8pPr lvl="7" rtl="0" algn="l">
              <a:lnSpc>
                <a:spcPct val="100000"/>
              </a:lnSpc>
              <a:spcBef>
                <a:spcPts val="0"/>
              </a:spcBef>
              <a:spcAft>
                <a:spcPts val="0"/>
              </a:spcAft>
              <a:buSzPts val="1000"/>
              <a:buNone/>
              <a:defRPr/>
            </a:lvl8pPr>
            <a:lvl9pPr lvl="8" rtl="0" algn="l">
              <a:lnSpc>
                <a:spcPct val="100000"/>
              </a:lnSpc>
              <a:spcBef>
                <a:spcPts val="0"/>
              </a:spcBef>
              <a:spcAft>
                <a:spcPts val="0"/>
              </a:spcAft>
              <a:buSzPts val="1000"/>
              <a:buNone/>
              <a:defRPr/>
            </a:lvl9pPr>
          </a:lstStyle>
          <a:p/>
        </p:txBody>
      </p:sp>
      <p:sp>
        <p:nvSpPr>
          <p:cNvPr id="133" name="Google Shape;133;gf4bc9bee2a_0_1282"/>
          <p:cNvSpPr/>
          <p:nvPr>
            <p:ph idx="2" type="pic"/>
          </p:nvPr>
        </p:nvSpPr>
        <p:spPr>
          <a:xfrm>
            <a:off x="7105117" y="964630"/>
            <a:ext cx="4430100" cy="4569000"/>
          </a:xfrm>
          <a:prstGeom prst="rect">
            <a:avLst/>
          </a:prstGeom>
          <a:noFill/>
          <a:ln>
            <a:noFill/>
          </a:ln>
        </p:spPr>
      </p:sp>
      <p:sp>
        <p:nvSpPr>
          <p:cNvPr id="134" name="Google Shape;134;gf4bc9bee2a_0_1282"/>
          <p:cNvSpPr txBox="1"/>
          <p:nvPr>
            <p:ph idx="12" type="sldNum"/>
          </p:nvPr>
        </p:nvSpPr>
        <p:spPr>
          <a:xfrm>
            <a:off x="10962754" y="6292057"/>
            <a:ext cx="648300" cy="365100"/>
          </a:xfrm>
          <a:prstGeom prst="rect">
            <a:avLst/>
          </a:prstGeom>
          <a:noFill/>
          <a:ln>
            <a:noFill/>
          </a:ln>
        </p:spPr>
        <p:txBody>
          <a:bodyPr anchorCtr="0" anchor="ctr" bIns="32125" lIns="64275" spcFirstLastPara="1" rIns="64275" wrap="square" tIns="321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5" name="Google Shape;135;gf4bc9bee2a_0_1282"/>
          <p:cNvSpPr txBox="1"/>
          <p:nvPr>
            <p:ph idx="1" type="body"/>
          </p:nvPr>
        </p:nvSpPr>
        <p:spPr>
          <a:xfrm>
            <a:off x="587725" y="839787"/>
            <a:ext cx="5936100" cy="4708200"/>
          </a:xfrm>
          <a:prstGeom prst="rect">
            <a:avLst/>
          </a:prstGeom>
          <a:noFill/>
          <a:ln>
            <a:noFill/>
          </a:ln>
        </p:spPr>
        <p:txBody>
          <a:bodyPr anchorCtr="0" anchor="t" bIns="32125" lIns="64275" spcFirstLastPara="1" rIns="64275" wrap="square" tIns="32125">
            <a:normAutofit/>
          </a:bodyPr>
          <a:lstStyle>
            <a:lvl1pPr indent="-444500" lvl="0" marL="457200" rtl="0" algn="l">
              <a:lnSpc>
                <a:spcPct val="120000"/>
              </a:lnSpc>
              <a:spcBef>
                <a:spcPts val="0"/>
              </a:spcBef>
              <a:spcAft>
                <a:spcPts val="0"/>
              </a:spcAft>
              <a:buClr>
                <a:schemeClr val="dk1"/>
              </a:buClr>
              <a:buSzPts val="3400"/>
              <a:buChar char="̶"/>
              <a:defRPr/>
            </a:lvl1pPr>
            <a:lvl2pPr indent="-444500" lvl="1" marL="914400" rtl="0" algn="l">
              <a:lnSpc>
                <a:spcPct val="120000"/>
              </a:lnSpc>
              <a:spcBef>
                <a:spcPts val="0"/>
              </a:spcBef>
              <a:spcAft>
                <a:spcPts val="0"/>
              </a:spcAft>
              <a:buClr>
                <a:schemeClr val="dk1"/>
              </a:buClr>
              <a:buSzPts val="3400"/>
              <a:buChar char="̶"/>
              <a:defRPr/>
            </a:lvl2pPr>
            <a:lvl3pPr indent="-444500" lvl="2" marL="1371600" rtl="0" algn="l">
              <a:lnSpc>
                <a:spcPct val="120000"/>
              </a:lnSpc>
              <a:spcBef>
                <a:spcPts val="0"/>
              </a:spcBef>
              <a:spcAft>
                <a:spcPts val="0"/>
              </a:spcAft>
              <a:buClr>
                <a:schemeClr val="dk1"/>
              </a:buClr>
              <a:buSzPts val="3400"/>
              <a:buChar char="‒"/>
              <a:defRPr/>
            </a:lvl3pPr>
            <a:lvl4pPr indent="-444500" lvl="3" marL="1828800" rtl="0" algn="l">
              <a:lnSpc>
                <a:spcPct val="120000"/>
              </a:lnSpc>
              <a:spcBef>
                <a:spcPts val="0"/>
              </a:spcBef>
              <a:spcAft>
                <a:spcPts val="0"/>
              </a:spcAft>
              <a:buClr>
                <a:schemeClr val="dk1"/>
              </a:buClr>
              <a:buSzPts val="3400"/>
              <a:buChar char="–"/>
              <a:defRPr/>
            </a:lvl4pPr>
            <a:lvl5pPr indent="-228600" lvl="4" marL="2286000" rtl="0" algn="l">
              <a:lnSpc>
                <a:spcPct val="120000"/>
              </a:lnSpc>
              <a:spcBef>
                <a:spcPts val="0"/>
              </a:spcBef>
              <a:spcAft>
                <a:spcPts val="0"/>
              </a:spcAft>
              <a:buClr>
                <a:schemeClr val="dk1"/>
              </a:buClr>
              <a:buSzPts val="3400"/>
              <a:buNone/>
              <a:defRPr/>
            </a:lvl5pPr>
            <a:lvl6pPr indent="-311150" lvl="5" marL="2743200" rtl="0" algn="l">
              <a:lnSpc>
                <a:spcPct val="90000"/>
              </a:lnSpc>
              <a:spcBef>
                <a:spcPts val="500"/>
              </a:spcBef>
              <a:spcAft>
                <a:spcPts val="0"/>
              </a:spcAft>
              <a:buClr>
                <a:schemeClr val="dk1"/>
              </a:buClr>
              <a:buSzPts val="1300"/>
              <a:buChar char="•"/>
              <a:defRPr/>
            </a:lvl6pPr>
            <a:lvl7pPr indent="-311150" lvl="6" marL="3200400" rtl="0" algn="l">
              <a:lnSpc>
                <a:spcPct val="90000"/>
              </a:lnSpc>
              <a:spcBef>
                <a:spcPts val="500"/>
              </a:spcBef>
              <a:spcAft>
                <a:spcPts val="0"/>
              </a:spcAft>
              <a:buClr>
                <a:schemeClr val="dk1"/>
              </a:buClr>
              <a:buSzPts val="1300"/>
              <a:buChar char="•"/>
              <a:defRPr/>
            </a:lvl7pPr>
            <a:lvl8pPr indent="-311150" lvl="7" marL="3657600" rtl="0" algn="l">
              <a:lnSpc>
                <a:spcPct val="90000"/>
              </a:lnSpc>
              <a:spcBef>
                <a:spcPts val="500"/>
              </a:spcBef>
              <a:spcAft>
                <a:spcPts val="0"/>
              </a:spcAft>
              <a:buClr>
                <a:schemeClr val="dk1"/>
              </a:buClr>
              <a:buSzPts val="1300"/>
              <a:buChar char="•"/>
              <a:defRPr/>
            </a:lvl8pPr>
            <a:lvl9pPr indent="-311150" lvl="8" marL="4114800" rtl="0" algn="l">
              <a:lnSpc>
                <a:spcPct val="90000"/>
              </a:lnSpc>
              <a:spcBef>
                <a:spcPts val="500"/>
              </a:spcBef>
              <a:spcAft>
                <a:spcPts val="0"/>
              </a:spcAft>
              <a:buClr>
                <a:schemeClr val="dk1"/>
              </a:buClr>
              <a:buSzPts val="13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2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2" name="Google Shape;22;p27"/>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3" name="Google Shape;23;p2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Photo">
  <p:cSld name="Title and Photo">
    <p:spTree>
      <p:nvGrpSpPr>
        <p:cNvPr id="136" name="Shape 136"/>
        <p:cNvGrpSpPr/>
        <p:nvPr/>
      </p:nvGrpSpPr>
      <p:grpSpPr>
        <a:xfrm>
          <a:off x="0" y="0"/>
          <a:ext cx="0" cy="0"/>
          <a:chOff x="0" y="0"/>
          <a:chExt cx="0" cy="0"/>
        </a:xfrm>
      </p:grpSpPr>
      <p:sp>
        <p:nvSpPr>
          <p:cNvPr id="137" name="Google Shape;137;gf4bc9bee2a_0_1289"/>
          <p:cNvSpPr txBox="1"/>
          <p:nvPr>
            <p:ph type="title"/>
          </p:nvPr>
        </p:nvSpPr>
        <p:spPr>
          <a:xfrm>
            <a:off x="583712" y="95643"/>
            <a:ext cx="11043600" cy="607200"/>
          </a:xfrm>
          <a:prstGeom prst="rect">
            <a:avLst/>
          </a:prstGeom>
          <a:noFill/>
          <a:ln>
            <a:noFill/>
          </a:ln>
        </p:spPr>
        <p:txBody>
          <a:bodyPr anchorCtr="0" anchor="b" bIns="32125" lIns="64275" spcFirstLastPara="1" rIns="64275" wrap="square" tIns="32125">
            <a:noAutofit/>
          </a:bodyPr>
          <a:lstStyle>
            <a:lvl1pPr lvl="0" rtl="0" algn="l">
              <a:lnSpc>
                <a:spcPct val="90000"/>
              </a:lnSpc>
              <a:spcBef>
                <a:spcPts val="0"/>
              </a:spcBef>
              <a:spcAft>
                <a:spcPts val="0"/>
              </a:spcAft>
              <a:buClr>
                <a:srgbClr val="1E64C8"/>
              </a:buClr>
              <a:buSzPts val="1300"/>
              <a:buNone/>
              <a:defRPr/>
            </a:lvl1pPr>
            <a:lvl2pPr lvl="1" rtl="0" algn="l">
              <a:lnSpc>
                <a:spcPct val="100000"/>
              </a:lnSpc>
              <a:spcBef>
                <a:spcPts val="0"/>
              </a:spcBef>
              <a:spcAft>
                <a:spcPts val="0"/>
              </a:spcAft>
              <a:buSzPts val="1000"/>
              <a:buNone/>
              <a:defRPr/>
            </a:lvl2pPr>
            <a:lvl3pPr lvl="2" rtl="0" algn="l">
              <a:lnSpc>
                <a:spcPct val="100000"/>
              </a:lnSpc>
              <a:spcBef>
                <a:spcPts val="0"/>
              </a:spcBef>
              <a:spcAft>
                <a:spcPts val="0"/>
              </a:spcAft>
              <a:buSzPts val="1000"/>
              <a:buNone/>
              <a:defRPr/>
            </a:lvl3pPr>
            <a:lvl4pPr lvl="3" rtl="0" algn="l">
              <a:lnSpc>
                <a:spcPct val="100000"/>
              </a:lnSpc>
              <a:spcBef>
                <a:spcPts val="0"/>
              </a:spcBef>
              <a:spcAft>
                <a:spcPts val="0"/>
              </a:spcAft>
              <a:buSzPts val="1000"/>
              <a:buNone/>
              <a:defRPr/>
            </a:lvl4pPr>
            <a:lvl5pPr lvl="4" rtl="0" algn="l">
              <a:lnSpc>
                <a:spcPct val="100000"/>
              </a:lnSpc>
              <a:spcBef>
                <a:spcPts val="0"/>
              </a:spcBef>
              <a:spcAft>
                <a:spcPts val="0"/>
              </a:spcAft>
              <a:buSzPts val="1000"/>
              <a:buNone/>
              <a:defRPr/>
            </a:lvl5pPr>
            <a:lvl6pPr lvl="5" rtl="0" algn="l">
              <a:lnSpc>
                <a:spcPct val="100000"/>
              </a:lnSpc>
              <a:spcBef>
                <a:spcPts val="0"/>
              </a:spcBef>
              <a:spcAft>
                <a:spcPts val="0"/>
              </a:spcAft>
              <a:buSzPts val="1000"/>
              <a:buNone/>
              <a:defRPr/>
            </a:lvl6pPr>
            <a:lvl7pPr lvl="6" rtl="0" algn="l">
              <a:lnSpc>
                <a:spcPct val="100000"/>
              </a:lnSpc>
              <a:spcBef>
                <a:spcPts val="0"/>
              </a:spcBef>
              <a:spcAft>
                <a:spcPts val="0"/>
              </a:spcAft>
              <a:buSzPts val="1000"/>
              <a:buNone/>
              <a:defRPr/>
            </a:lvl7pPr>
            <a:lvl8pPr lvl="7" rtl="0" algn="l">
              <a:lnSpc>
                <a:spcPct val="100000"/>
              </a:lnSpc>
              <a:spcBef>
                <a:spcPts val="0"/>
              </a:spcBef>
              <a:spcAft>
                <a:spcPts val="0"/>
              </a:spcAft>
              <a:buSzPts val="1000"/>
              <a:buNone/>
              <a:defRPr/>
            </a:lvl8pPr>
            <a:lvl9pPr lvl="8" rtl="0" algn="l">
              <a:lnSpc>
                <a:spcPct val="100000"/>
              </a:lnSpc>
              <a:spcBef>
                <a:spcPts val="0"/>
              </a:spcBef>
              <a:spcAft>
                <a:spcPts val="0"/>
              </a:spcAft>
              <a:buSzPts val="1000"/>
              <a:buNone/>
              <a:defRPr/>
            </a:lvl9pPr>
          </a:lstStyle>
          <a:p/>
        </p:txBody>
      </p:sp>
      <p:sp>
        <p:nvSpPr>
          <p:cNvPr id="138" name="Google Shape;138;gf4bc9bee2a_0_1289"/>
          <p:cNvSpPr txBox="1"/>
          <p:nvPr>
            <p:ph idx="10" type="dt"/>
          </p:nvPr>
        </p:nvSpPr>
        <p:spPr>
          <a:xfrm>
            <a:off x="2863577" y="6292057"/>
            <a:ext cx="1615800" cy="365100"/>
          </a:xfrm>
          <a:prstGeom prst="rect">
            <a:avLst/>
          </a:prstGeom>
          <a:noFill/>
          <a:ln>
            <a:noFill/>
          </a:ln>
        </p:spPr>
        <p:txBody>
          <a:bodyPr anchorCtr="0" anchor="ctr" bIns="32125" lIns="64275" spcFirstLastPara="1" rIns="64275" wrap="square" tIns="32125">
            <a:noAutofit/>
          </a:bodyPr>
          <a:lstStyle>
            <a:lvl1pPr lvl="0" rtl="0" algn="l">
              <a:lnSpc>
                <a:spcPct val="100000"/>
              </a:lnSpc>
              <a:spcBef>
                <a:spcPts val="0"/>
              </a:spcBef>
              <a:spcAft>
                <a:spcPts val="0"/>
              </a:spcAft>
              <a:buSzPts val="1000"/>
              <a:buNone/>
              <a:defRPr/>
            </a:lvl1pPr>
            <a:lvl2pPr lvl="1" rtl="0" algn="l">
              <a:lnSpc>
                <a:spcPct val="100000"/>
              </a:lnSpc>
              <a:spcBef>
                <a:spcPts val="0"/>
              </a:spcBef>
              <a:spcAft>
                <a:spcPts val="0"/>
              </a:spcAft>
              <a:buSzPts val="1000"/>
              <a:buNone/>
              <a:defRPr/>
            </a:lvl2pPr>
            <a:lvl3pPr lvl="2" rtl="0" algn="l">
              <a:lnSpc>
                <a:spcPct val="100000"/>
              </a:lnSpc>
              <a:spcBef>
                <a:spcPts val="0"/>
              </a:spcBef>
              <a:spcAft>
                <a:spcPts val="0"/>
              </a:spcAft>
              <a:buSzPts val="1000"/>
              <a:buNone/>
              <a:defRPr/>
            </a:lvl3pPr>
            <a:lvl4pPr lvl="3" rtl="0" algn="l">
              <a:lnSpc>
                <a:spcPct val="100000"/>
              </a:lnSpc>
              <a:spcBef>
                <a:spcPts val="0"/>
              </a:spcBef>
              <a:spcAft>
                <a:spcPts val="0"/>
              </a:spcAft>
              <a:buSzPts val="1000"/>
              <a:buNone/>
              <a:defRPr/>
            </a:lvl4pPr>
            <a:lvl5pPr lvl="4" rtl="0" algn="l">
              <a:lnSpc>
                <a:spcPct val="100000"/>
              </a:lnSpc>
              <a:spcBef>
                <a:spcPts val="0"/>
              </a:spcBef>
              <a:spcAft>
                <a:spcPts val="0"/>
              </a:spcAft>
              <a:buSzPts val="1000"/>
              <a:buNone/>
              <a:defRPr/>
            </a:lvl5pPr>
            <a:lvl6pPr lvl="5" rtl="0" algn="l">
              <a:lnSpc>
                <a:spcPct val="100000"/>
              </a:lnSpc>
              <a:spcBef>
                <a:spcPts val="0"/>
              </a:spcBef>
              <a:spcAft>
                <a:spcPts val="0"/>
              </a:spcAft>
              <a:buSzPts val="1000"/>
              <a:buNone/>
              <a:defRPr/>
            </a:lvl6pPr>
            <a:lvl7pPr lvl="6" rtl="0" algn="l">
              <a:lnSpc>
                <a:spcPct val="100000"/>
              </a:lnSpc>
              <a:spcBef>
                <a:spcPts val="0"/>
              </a:spcBef>
              <a:spcAft>
                <a:spcPts val="0"/>
              </a:spcAft>
              <a:buSzPts val="1000"/>
              <a:buNone/>
              <a:defRPr/>
            </a:lvl7pPr>
            <a:lvl8pPr lvl="7" rtl="0" algn="l">
              <a:lnSpc>
                <a:spcPct val="100000"/>
              </a:lnSpc>
              <a:spcBef>
                <a:spcPts val="0"/>
              </a:spcBef>
              <a:spcAft>
                <a:spcPts val="0"/>
              </a:spcAft>
              <a:buSzPts val="1000"/>
              <a:buNone/>
              <a:defRPr/>
            </a:lvl8pPr>
            <a:lvl9pPr lvl="8" rtl="0" algn="l">
              <a:lnSpc>
                <a:spcPct val="100000"/>
              </a:lnSpc>
              <a:spcBef>
                <a:spcPts val="0"/>
              </a:spcBef>
              <a:spcAft>
                <a:spcPts val="0"/>
              </a:spcAft>
              <a:buSzPts val="1000"/>
              <a:buNone/>
              <a:defRPr/>
            </a:lvl9pPr>
          </a:lstStyle>
          <a:p/>
        </p:txBody>
      </p:sp>
      <p:sp>
        <p:nvSpPr>
          <p:cNvPr id="139" name="Google Shape;139;gf4bc9bee2a_0_1289"/>
          <p:cNvSpPr txBox="1"/>
          <p:nvPr>
            <p:ph idx="11" type="ftr"/>
          </p:nvPr>
        </p:nvSpPr>
        <p:spPr>
          <a:xfrm>
            <a:off x="4788739" y="6324203"/>
            <a:ext cx="5874000" cy="308100"/>
          </a:xfrm>
          <a:prstGeom prst="rect">
            <a:avLst/>
          </a:prstGeom>
          <a:noFill/>
          <a:ln>
            <a:noFill/>
          </a:ln>
        </p:spPr>
        <p:txBody>
          <a:bodyPr anchorCtr="0" anchor="ctr" bIns="32125" lIns="64275" spcFirstLastPara="1" rIns="64275" wrap="square" tIns="32125">
            <a:noAutofit/>
          </a:bodyPr>
          <a:lstStyle>
            <a:lvl1pPr lvl="0" rtl="0" algn="ctr">
              <a:lnSpc>
                <a:spcPct val="100000"/>
              </a:lnSpc>
              <a:spcBef>
                <a:spcPts val="0"/>
              </a:spcBef>
              <a:spcAft>
                <a:spcPts val="0"/>
              </a:spcAft>
              <a:buSzPts val="1000"/>
              <a:buNone/>
              <a:defRPr/>
            </a:lvl1pPr>
            <a:lvl2pPr lvl="1" rtl="0" algn="l">
              <a:lnSpc>
                <a:spcPct val="100000"/>
              </a:lnSpc>
              <a:spcBef>
                <a:spcPts val="0"/>
              </a:spcBef>
              <a:spcAft>
                <a:spcPts val="0"/>
              </a:spcAft>
              <a:buSzPts val="1000"/>
              <a:buNone/>
              <a:defRPr/>
            </a:lvl2pPr>
            <a:lvl3pPr lvl="2" rtl="0" algn="l">
              <a:lnSpc>
                <a:spcPct val="100000"/>
              </a:lnSpc>
              <a:spcBef>
                <a:spcPts val="0"/>
              </a:spcBef>
              <a:spcAft>
                <a:spcPts val="0"/>
              </a:spcAft>
              <a:buSzPts val="1000"/>
              <a:buNone/>
              <a:defRPr/>
            </a:lvl3pPr>
            <a:lvl4pPr lvl="3" rtl="0" algn="l">
              <a:lnSpc>
                <a:spcPct val="100000"/>
              </a:lnSpc>
              <a:spcBef>
                <a:spcPts val="0"/>
              </a:spcBef>
              <a:spcAft>
                <a:spcPts val="0"/>
              </a:spcAft>
              <a:buSzPts val="1000"/>
              <a:buNone/>
              <a:defRPr/>
            </a:lvl4pPr>
            <a:lvl5pPr lvl="4" rtl="0" algn="l">
              <a:lnSpc>
                <a:spcPct val="100000"/>
              </a:lnSpc>
              <a:spcBef>
                <a:spcPts val="0"/>
              </a:spcBef>
              <a:spcAft>
                <a:spcPts val="0"/>
              </a:spcAft>
              <a:buSzPts val="1000"/>
              <a:buNone/>
              <a:defRPr/>
            </a:lvl5pPr>
            <a:lvl6pPr lvl="5" rtl="0" algn="l">
              <a:lnSpc>
                <a:spcPct val="100000"/>
              </a:lnSpc>
              <a:spcBef>
                <a:spcPts val="0"/>
              </a:spcBef>
              <a:spcAft>
                <a:spcPts val="0"/>
              </a:spcAft>
              <a:buSzPts val="1000"/>
              <a:buNone/>
              <a:defRPr/>
            </a:lvl6pPr>
            <a:lvl7pPr lvl="6" rtl="0" algn="l">
              <a:lnSpc>
                <a:spcPct val="100000"/>
              </a:lnSpc>
              <a:spcBef>
                <a:spcPts val="0"/>
              </a:spcBef>
              <a:spcAft>
                <a:spcPts val="0"/>
              </a:spcAft>
              <a:buSzPts val="1000"/>
              <a:buNone/>
              <a:defRPr/>
            </a:lvl7pPr>
            <a:lvl8pPr lvl="7" rtl="0" algn="l">
              <a:lnSpc>
                <a:spcPct val="100000"/>
              </a:lnSpc>
              <a:spcBef>
                <a:spcPts val="0"/>
              </a:spcBef>
              <a:spcAft>
                <a:spcPts val="0"/>
              </a:spcAft>
              <a:buSzPts val="1000"/>
              <a:buNone/>
              <a:defRPr/>
            </a:lvl8pPr>
            <a:lvl9pPr lvl="8" rtl="0" algn="l">
              <a:lnSpc>
                <a:spcPct val="100000"/>
              </a:lnSpc>
              <a:spcBef>
                <a:spcPts val="0"/>
              </a:spcBef>
              <a:spcAft>
                <a:spcPts val="0"/>
              </a:spcAft>
              <a:buSzPts val="1000"/>
              <a:buNone/>
              <a:defRPr/>
            </a:lvl9pPr>
          </a:lstStyle>
          <a:p/>
        </p:txBody>
      </p:sp>
      <p:sp>
        <p:nvSpPr>
          <p:cNvPr id="140" name="Google Shape;140;gf4bc9bee2a_0_1289"/>
          <p:cNvSpPr txBox="1"/>
          <p:nvPr>
            <p:ph idx="12" type="sldNum"/>
          </p:nvPr>
        </p:nvSpPr>
        <p:spPr>
          <a:xfrm>
            <a:off x="10962754" y="6292057"/>
            <a:ext cx="648300" cy="365100"/>
          </a:xfrm>
          <a:prstGeom prst="rect">
            <a:avLst/>
          </a:prstGeom>
          <a:noFill/>
          <a:ln>
            <a:noFill/>
          </a:ln>
        </p:spPr>
        <p:txBody>
          <a:bodyPr anchorCtr="0" anchor="ctr" bIns="32125" lIns="64275" spcFirstLastPara="1" rIns="64275" wrap="square" tIns="321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41" name="Google Shape;141;gf4bc9bee2a_0_1289"/>
          <p:cNvSpPr/>
          <p:nvPr>
            <p:ph idx="2" type="pic"/>
          </p:nvPr>
        </p:nvSpPr>
        <p:spPr>
          <a:xfrm>
            <a:off x="669443" y="964406"/>
            <a:ext cx="10884900" cy="45714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spTree>
      <p:nvGrpSpPr>
        <p:cNvPr id="142" name="Shape 142"/>
        <p:cNvGrpSpPr/>
        <p:nvPr/>
      </p:nvGrpSpPr>
      <p:grpSpPr>
        <a:xfrm>
          <a:off x="0" y="0"/>
          <a:ext cx="0" cy="0"/>
          <a:chOff x="0" y="0"/>
          <a:chExt cx="0" cy="0"/>
        </a:xfrm>
      </p:grpSpPr>
      <p:sp>
        <p:nvSpPr>
          <p:cNvPr id="143" name="Google Shape;143;gf4bc9bee2a_0_1295"/>
          <p:cNvSpPr/>
          <p:nvPr/>
        </p:nvSpPr>
        <p:spPr>
          <a:xfrm>
            <a:off x="642977" y="979594"/>
            <a:ext cx="11549100" cy="4574100"/>
          </a:xfrm>
          <a:prstGeom prst="rect">
            <a:avLst/>
          </a:prstGeom>
          <a:solidFill>
            <a:srgbClr val="1E64C8"/>
          </a:solidFill>
          <a:ln cap="flat" cmpd="sng" w="12700">
            <a:solidFill>
              <a:srgbClr val="154891"/>
            </a:solidFill>
            <a:prstDash val="solid"/>
            <a:miter lim="800000"/>
            <a:headEnd len="sm" w="sm" type="none"/>
            <a:tailEnd len="sm" w="sm" type="none"/>
          </a:ln>
        </p:spPr>
        <p:txBody>
          <a:bodyPr anchorCtr="0" anchor="ctr" bIns="32125" lIns="64275" spcFirstLastPara="1" rIns="64275" wrap="square" tIns="321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4" name="Google Shape;144;gf4bc9bee2a_0_1295"/>
          <p:cNvSpPr txBox="1"/>
          <p:nvPr>
            <p:ph idx="1" type="body"/>
          </p:nvPr>
        </p:nvSpPr>
        <p:spPr>
          <a:xfrm>
            <a:off x="6480395" y="2176874"/>
            <a:ext cx="5103300" cy="1208100"/>
          </a:xfrm>
          <a:prstGeom prst="rect">
            <a:avLst/>
          </a:prstGeom>
          <a:noFill/>
          <a:ln>
            <a:noFill/>
          </a:ln>
        </p:spPr>
        <p:txBody>
          <a:bodyPr anchorCtr="0" anchor="t" bIns="32125" lIns="64275" spcFirstLastPara="1" rIns="64275" wrap="square" tIns="32125">
            <a:normAutofit/>
          </a:bodyPr>
          <a:lstStyle>
            <a:lvl1pPr indent="-228600" lvl="0" marL="457200" rtl="0" algn="l">
              <a:lnSpc>
                <a:spcPct val="145833"/>
              </a:lnSpc>
              <a:spcBef>
                <a:spcPts val="0"/>
              </a:spcBef>
              <a:spcAft>
                <a:spcPts val="0"/>
              </a:spcAft>
              <a:buClr>
                <a:schemeClr val="lt1"/>
              </a:buClr>
              <a:buSzPts val="1700"/>
              <a:buNone/>
              <a:defRPr sz="1700">
                <a:solidFill>
                  <a:schemeClr val="lt1"/>
                </a:solidFill>
              </a:defRPr>
            </a:lvl1pPr>
            <a:lvl2pPr indent="-311150" lvl="1" marL="914400" rtl="0" algn="l">
              <a:lnSpc>
                <a:spcPct val="120000"/>
              </a:lnSpc>
              <a:spcBef>
                <a:spcPts val="0"/>
              </a:spcBef>
              <a:spcAft>
                <a:spcPts val="0"/>
              </a:spcAft>
              <a:buClr>
                <a:schemeClr val="dk1"/>
              </a:buClr>
              <a:buSzPts val="1300"/>
              <a:buChar char="̶"/>
              <a:defRPr/>
            </a:lvl2pPr>
            <a:lvl3pPr indent="-311150" lvl="2" marL="1371600" rtl="0" algn="l">
              <a:lnSpc>
                <a:spcPct val="120000"/>
              </a:lnSpc>
              <a:spcBef>
                <a:spcPts val="0"/>
              </a:spcBef>
              <a:spcAft>
                <a:spcPts val="0"/>
              </a:spcAft>
              <a:buClr>
                <a:schemeClr val="dk1"/>
              </a:buClr>
              <a:buSzPts val="1300"/>
              <a:buChar char="‒"/>
              <a:defRPr/>
            </a:lvl3pPr>
            <a:lvl4pPr indent="-311150" lvl="3" marL="1828800" rtl="0" algn="l">
              <a:lnSpc>
                <a:spcPct val="120000"/>
              </a:lnSpc>
              <a:spcBef>
                <a:spcPts val="0"/>
              </a:spcBef>
              <a:spcAft>
                <a:spcPts val="0"/>
              </a:spcAft>
              <a:buClr>
                <a:schemeClr val="dk1"/>
              </a:buClr>
              <a:buSzPts val="1300"/>
              <a:buChar char="–"/>
              <a:defRPr/>
            </a:lvl4pPr>
            <a:lvl5pPr indent="-228600" lvl="4" marL="2286000" rtl="0" algn="l">
              <a:lnSpc>
                <a:spcPct val="120000"/>
              </a:lnSpc>
              <a:spcBef>
                <a:spcPts val="0"/>
              </a:spcBef>
              <a:spcAft>
                <a:spcPts val="0"/>
              </a:spcAft>
              <a:buClr>
                <a:schemeClr val="dk1"/>
              </a:buClr>
              <a:buSzPts val="1300"/>
              <a:buNone/>
              <a:defRPr/>
            </a:lvl5pPr>
            <a:lvl6pPr indent="-311150" lvl="5" marL="2743200" rtl="0" algn="l">
              <a:lnSpc>
                <a:spcPct val="90000"/>
              </a:lnSpc>
              <a:spcBef>
                <a:spcPts val="500"/>
              </a:spcBef>
              <a:spcAft>
                <a:spcPts val="0"/>
              </a:spcAft>
              <a:buClr>
                <a:schemeClr val="dk1"/>
              </a:buClr>
              <a:buSzPts val="1300"/>
              <a:buChar char="•"/>
              <a:defRPr/>
            </a:lvl6pPr>
            <a:lvl7pPr indent="-311150" lvl="6" marL="3200400" rtl="0" algn="l">
              <a:lnSpc>
                <a:spcPct val="90000"/>
              </a:lnSpc>
              <a:spcBef>
                <a:spcPts val="500"/>
              </a:spcBef>
              <a:spcAft>
                <a:spcPts val="0"/>
              </a:spcAft>
              <a:buClr>
                <a:schemeClr val="dk1"/>
              </a:buClr>
              <a:buSzPts val="1300"/>
              <a:buChar char="•"/>
              <a:defRPr/>
            </a:lvl7pPr>
            <a:lvl8pPr indent="-311150" lvl="7" marL="3657600" rtl="0" algn="l">
              <a:lnSpc>
                <a:spcPct val="90000"/>
              </a:lnSpc>
              <a:spcBef>
                <a:spcPts val="500"/>
              </a:spcBef>
              <a:spcAft>
                <a:spcPts val="0"/>
              </a:spcAft>
              <a:buClr>
                <a:schemeClr val="dk1"/>
              </a:buClr>
              <a:buSzPts val="1300"/>
              <a:buChar char="•"/>
              <a:defRPr/>
            </a:lvl8pPr>
            <a:lvl9pPr indent="-311150" lvl="8" marL="4114800" rtl="0" algn="l">
              <a:lnSpc>
                <a:spcPct val="90000"/>
              </a:lnSpc>
              <a:spcBef>
                <a:spcPts val="500"/>
              </a:spcBef>
              <a:spcAft>
                <a:spcPts val="0"/>
              </a:spcAft>
              <a:buClr>
                <a:schemeClr val="dk1"/>
              </a:buClr>
              <a:buSzPts val="1300"/>
              <a:buChar char="•"/>
              <a:defRPr/>
            </a:lvl9pPr>
          </a:lstStyle>
          <a:p/>
        </p:txBody>
      </p:sp>
      <p:sp>
        <p:nvSpPr>
          <p:cNvPr id="145" name="Google Shape;145;gf4bc9bee2a_0_1295"/>
          <p:cNvSpPr txBox="1"/>
          <p:nvPr>
            <p:ph type="ctrTitle"/>
          </p:nvPr>
        </p:nvSpPr>
        <p:spPr>
          <a:xfrm>
            <a:off x="907842" y="1225716"/>
            <a:ext cx="5217300" cy="4056900"/>
          </a:xfrm>
          <a:prstGeom prst="rect">
            <a:avLst/>
          </a:prstGeom>
          <a:noFill/>
          <a:ln>
            <a:noFill/>
          </a:ln>
        </p:spPr>
        <p:txBody>
          <a:bodyPr anchorCtr="0" anchor="t" bIns="32125" lIns="64275" spcFirstLastPara="1" rIns="64275" wrap="square" tIns="32125">
            <a:noAutofit/>
          </a:bodyPr>
          <a:lstStyle>
            <a:lvl1pPr lvl="0" rtl="0" algn="l">
              <a:lnSpc>
                <a:spcPct val="140000"/>
              </a:lnSpc>
              <a:spcBef>
                <a:spcPts val="0"/>
              </a:spcBef>
              <a:spcAft>
                <a:spcPts val="0"/>
              </a:spcAft>
              <a:buClr>
                <a:schemeClr val="lt1"/>
              </a:buClr>
              <a:buSzPts val="1800"/>
              <a:buFont typeface="Arial"/>
              <a:buNone/>
              <a:defRPr sz="1800" u="none" cap="none">
                <a:solidFill>
                  <a:schemeClr val="lt1"/>
                </a:solidFill>
                <a:latin typeface="Arial"/>
                <a:ea typeface="Arial"/>
                <a:cs typeface="Arial"/>
                <a:sym typeface="Arial"/>
              </a:defRPr>
            </a:lvl1pPr>
            <a:lvl2pPr lvl="1" rtl="0" algn="l">
              <a:lnSpc>
                <a:spcPct val="100000"/>
              </a:lnSpc>
              <a:spcBef>
                <a:spcPts val="0"/>
              </a:spcBef>
              <a:spcAft>
                <a:spcPts val="0"/>
              </a:spcAft>
              <a:buSzPts val="1000"/>
              <a:buNone/>
              <a:defRPr/>
            </a:lvl2pPr>
            <a:lvl3pPr lvl="2" rtl="0" algn="l">
              <a:lnSpc>
                <a:spcPct val="100000"/>
              </a:lnSpc>
              <a:spcBef>
                <a:spcPts val="0"/>
              </a:spcBef>
              <a:spcAft>
                <a:spcPts val="0"/>
              </a:spcAft>
              <a:buSzPts val="1000"/>
              <a:buNone/>
              <a:defRPr/>
            </a:lvl3pPr>
            <a:lvl4pPr lvl="3" rtl="0" algn="l">
              <a:lnSpc>
                <a:spcPct val="100000"/>
              </a:lnSpc>
              <a:spcBef>
                <a:spcPts val="0"/>
              </a:spcBef>
              <a:spcAft>
                <a:spcPts val="0"/>
              </a:spcAft>
              <a:buSzPts val="1000"/>
              <a:buNone/>
              <a:defRPr/>
            </a:lvl4pPr>
            <a:lvl5pPr lvl="4" rtl="0" algn="l">
              <a:lnSpc>
                <a:spcPct val="100000"/>
              </a:lnSpc>
              <a:spcBef>
                <a:spcPts val="0"/>
              </a:spcBef>
              <a:spcAft>
                <a:spcPts val="0"/>
              </a:spcAft>
              <a:buSzPts val="1000"/>
              <a:buNone/>
              <a:defRPr/>
            </a:lvl5pPr>
            <a:lvl6pPr lvl="5" rtl="0" algn="l">
              <a:lnSpc>
                <a:spcPct val="100000"/>
              </a:lnSpc>
              <a:spcBef>
                <a:spcPts val="0"/>
              </a:spcBef>
              <a:spcAft>
                <a:spcPts val="0"/>
              </a:spcAft>
              <a:buSzPts val="1000"/>
              <a:buNone/>
              <a:defRPr/>
            </a:lvl6pPr>
            <a:lvl7pPr lvl="6" rtl="0" algn="l">
              <a:lnSpc>
                <a:spcPct val="100000"/>
              </a:lnSpc>
              <a:spcBef>
                <a:spcPts val="0"/>
              </a:spcBef>
              <a:spcAft>
                <a:spcPts val="0"/>
              </a:spcAft>
              <a:buSzPts val="1000"/>
              <a:buNone/>
              <a:defRPr/>
            </a:lvl7pPr>
            <a:lvl8pPr lvl="7" rtl="0" algn="l">
              <a:lnSpc>
                <a:spcPct val="100000"/>
              </a:lnSpc>
              <a:spcBef>
                <a:spcPts val="0"/>
              </a:spcBef>
              <a:spcAft>
                <a:spcPts val="0"/>
              </a:spcAft>
              <a:buSzPts val="1000"/>
              <a:buNone/>
              <a:defRPr/>
            </a:lvl8pPr>
            <a:lvl9pPr lvl="8" rtl="0" algn="l">
              <a:lnSpc>
                <a:spcPct val="100000"/>
              </a:lnSpc>
              <a:spcBef>
                <a:spcPts val="0"/>
              </a:spcBef>
              <a:spcAft>
                <a:spcPts val="0"/>
              </a:spcAft>
              <a:buSzPts val="1000"/>
              <a:buNone/>
              <a:defRPr/>
            </a:lvl9pPr>
          </a:lstStyle>
          <a:p/>
        </p:txBody>
      </p:sp>
      <p:pic>
        <p:nvPicPr>
          <p:cNvPr id="146" name="Google Shape;146;gf4bc9bee2a_0_1295"/>
          <p:cNvPicPr preferRelativeResize="0"/>
          <p:nvPr/>
        </p:nvPicPr>
        <p:blipFill rotWithShape="1">
          <a:blip r:embed="rId2">
            <a:alphaModFix/>
          </a:blip>
          <a:srcRect b="0" l="0" r="0" t="0"/>
          <a:stretch/>
        </p:blipFill>
        <p:spPr>
          <a:xfrm>
            <a:off x="326551" y="0"/>
            <a:ext cx="3918372" cy="97959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porate Logo" showMasterSp="0" type="blank">
  <p:cSld name="BLANK">
    <p:spTree>
      <p:nvGrpSpPr>
        <p:cNvPr id="154" name="Shape 154"/>
        <p:cNvGrpSpPr/>
        <p:nvPr/>
      </p:nvGrpSpPr>
      <p:grpSpPr>
        <a:xfrm>
          <a:off x="0" y="0"/>
          <a:ext cx="0" cy="0"/>
          <a:chOff x="0" y="0"/>
          <a:chExt cx="0" cy="0"/>
        </a:xfrm>
      </p:grpSpPr>
      <p:sp>
        <p:nvSpPr>
          <p:cNvPr id="155" name="Google Shape;155;gf4bc9bee2a_0_1307"/>
          <p:cNvSpPr txBox="1"/>
          <p:nvPr>
            <p:ph idx="10" type="dt"/>
          </p:nvPr>
        </p:nvSpPr>
        <p:spPr>
          <a:xfrm>
            <a:off x="2863577" y="6292057"/>
            <a:ext cx="1616100" cy="365100"/>
          </a:xfrm>
          <a:prstGeom prst="rect">
            <a:avLst/>
          </a:prstGeom>
          <a:noFill/>
          <a:ln>
            <a:noFill/>
          </a:ln>
        </p:spPr>
        <p:txBody>
          <a:bodyPr anchorCtr="0" anchor="ctr" bIns="64300" lIns="64300" spcFirstLastPara="1" rIns="64300" wrap="square" tIns="64300">
            <a:noAutofit/>
          </a:bodyPr>
          <a:lstStyle>
            <a:lvl1pPr indent="0" lvl="0" marL="0" marR="0" rtl="0" algn="l">
              <a:spcBef>
                <a:spcPts val="0"/>
              </a:spcBef>
              <a:spcAft>
                <a:spcPts val="0"/>
              </a:spcAft>
              <a:buSzPts val="9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5pPr>
            <a:lvl6pPr indent="-12700" lvl="5" marL="22860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9pPr>
          </a:lstStyle>
          <a:p/>
        </p:txBody>
      </p:sp>
      <p:sp>
        <p:nvSpPr>
          <p:cNvPr id="156" name="Google Shape;156;gf4bc9bee2a_0_1307"/>
          <p:cNvSpPr txBox="1"/>
          <p:nvPr>
            <p:ph idx="11" type="ftr"/>
          </p:nvPr>
        </p:nvSpPr>
        <p:spPr>
          <a:xfrm>
            <a:off x="4788739" y="6324203"/>
            <a:ext cx="5874000" cy="308100"/>
          </a:xfrm>
          <a:prstGeom prst="rect">
            <a:avLst/>
          </a:prstGeom>
          <a:noFill/>
          <a:ln>
            <a:noFill/>
          </a:ln>
        </p:spPr>
        <p:txBody>
          <a:bodyPr anchorCtr="0" anchor="ctr" bIns="64300" lIns="64300" spcFirstLastPara="1" rIns="64300" wrap="square" tIns="64300">
            <a:noAutofit/>
          </a:bodyPr>
          <a:lstStyle>
            <a:lvl1pPr indent="0" lvl="0" marL="0" marR="0" rtl="0" algn="ctr">
              <a:spcBef>
                <a:spcPts val="0"/>
              </a:spcBef>
              <a:spcAft>
                <a:spcPts val="0"/>
              </a:spcAft>
              <a:buSzPts val="9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5pPr>
            <a:lvl6pPr indent="-12700" lvl="5" marL="22860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9pPr>
          </a:lstStyle>
          <a:p/>
        </p:txBody>
      </p:sp>
      <p:sp>
        <p:nvSpPr>
          <p:cNvPr id="157" name="Google Shape;157;gf4bc9bee2a_0_1307"/>
          <p:cNvSpPr txBox="1"/>
          <p:nvPr>
            <p:ph idx="12" type="sldNum"/>
          </p:nvPr>
        </p:nvSpPr>
        <p:spPr>
          <a:xfrm>
            <a:off x="10962754" y="6292057"/>
            <a:ext cx="648600" cy="365100"/>
          </a:xfrm>
          <a:prstGeom prst="rect">
            <a:avLst/>
          </a:prstGeom>
          <a:noFill/>
          <a:ln>
            <a:noFill/>
          </a:ln>
        </p:spPr>
        <p:txBody>
          <a:bodyPr anchorCtr="0" anchor="ctr" bIns="32125" lIns="64300" spcFirstLastPara="1" rIns="64300" wrap="square" tIns="32125">
            <a:noAutofit/>
          </a:bodyPr>
          <a:lstStyle>
            <a:lvl1pPr indent="0" lvl="0" marL="0" marR="0" rtl="0" algn="r">
              <a:spcBef>
                <a:spcPts val="0"/>
              </a:spcBef>
              <a:buNone/>
              <a:defRPr b="0" i="0" sz="1200" u="none" cap="none" strike="noStrike">
                <a:solidFill>
                  <a:srgbClr val="1E64C8"/>
                </a:solidFill>
                <a:latin typeface="Arial"/>
                <a:ea typeface="Arial"/>
                <a:cs typeface="Arial"/>
                <a:sym typeface="Arial"/>
              </a:defRPr>
            </a:lvl1pPr>
            <a:lvl2pPr indent="0" lvl="1" marL="0" marR="0" rtl="0" algn="r">
              <a:spcBef>
                <a:spcPts val="0"/>
              </a:spcBef>
              <a:buNone/>
              <a:defRPr b="0" i="0" sz="1200" u="none" cap="none" strike="noStrike">
                <a:solidFill>
                  <a:srgbClr val="1E64C8"/>
                </a:solidFill>
                <a:latin typeface="Arial"/>
                <a:ea typeface="Arial"/>
                <a:cs typeface="Arial"/>
                <a:sym typeface="Arial"/>
              </a:defRPr>
            </a:lvl2pPr>
            <a:lvl3pPr indent="0" lvl="2" marL="0" marR="0" rtl="0" algn="r">
              <a:spcBef>
                <a:spcPts val="0"/>
              </a:spcBef>
              <a:buNone/>
              <a:defRPr b="0" i="0" sz="1200" u="none" cap="none" strike="noStrike">
                <a:solidFill>
                  <a:srgbClr val="1E64C8"/>
                </a:solidFill>
                <a:latin typeface="Arial"/>
                <a:ea typeface="Arial"/>
                <a:cs typeface="Arial"/>
                <a:sym typeface="Arial"/>
              </a:defRPr>
            </a:lvl3pPr>
            <a:lvl4pPr indent="0" lvl="3" marL="0" marR="0" rtl="0" algn="r">
              <a:spcBef>
                <a:spcPts val="0"/>
              </a:spcBef>
              <a:buNone/>
              <a:defRPr b="0" i="0" sz="1200" u="none" cap="none" strike="noStrike">
                <a:solidFill>
                  <a:srgbClr val="1E64C8"/>
                </a:solidFill>
                <a:latin typeface="Arial"/>
                <a:ea typeface="Arial"/>
                <a:cs typeface="Arial"/>
                <a:sym typeface="Arial"/>
              </a:defRPr>
            </a:lvl4pPr>
            <a:lvl5pPr indent="0" lvl="4" marL="0" marR="0" rtl="0" algn="r">
              <a:spcBef>
                <a:spcPts val="0"/>
              </a:spcBef>
              <a:buNone/>
              <a:defRPr b="0" i="0" sz="1200" u="none" cap="none" strike="noStrike">
                <a:solidFill>
                  <a:srgbClr val="1E64C8"/>
                </a:solidFill>
                <a:latin typeface="Arial"/>
                <a:ea typeface="Arial"/>
                <a:cs typeface="Arial"/>
                <a:sym typeface="Arial"/>
              </a:defRPr>
            </a:lvl5pPr>
            <a:lvl6pPr indent="0" lvl="5" marL="0" marR="0" rtl="0" algn="r">
              <a:spcBef>
                <a:spcPts val="0"/>
              </a:spcBef>
              <a:buNone/>
              <a:defRPr b="0" i="0" sz="1200" u="none" cap="none" strike="noStrike">
                <a:solidFill>
                  <a:srgbClr val="1E64C8"/>
                </a:solidFill>
                <a:latin typeface="Arial"/>
                <a:ea typeface="Arial"/>
                <a:cs typeface="Arial"/>
                <a:sym typeface="Arial"/>
              </a:defRPr>
            </a:lvl6pPr>
            <a:lvl7pPr indent="0" lvl="6" marL="0" marR="0" rtl="0" algn="r">
              <a:spcBef>
                <a:spcPts val="0"/>
              </a:spcBef>
              <a:buNone/>
              <a:defRPr b="0" i="0" sz="1200" u="none" cap="none" strike="noStrike">
                <a:solidFill>
                  <a:srgbClr val="1E64C8"/>
                </a:solidFill>
                <a:latin typeface="Arial"/>
                <a:ea typeface="Arial"/>
                <a:cs typeface="Arial"/>
                <a:sym typeface="Arial"/>
              </a:defRPr>
            </a:lvl7pPr>
            <a:lvl8pPr indent="0" lvl="7" marL="0" marR="0" rtl="0" algn="r">
              <a:spcBef>
                <a:spcPts val="0"/>
              </a:spcBef>
              <a:buNone/>
              <a:defRPr b="0" i="0" sz="1200" u="none" cap="none" strike="noStrike">
                <a:solidFill>
                  <a:srgbClr val="1E64C8"/>
                </a:solidFill>
                <a:latin typeface="Arial"/>
                <a:ea typeface="Arial"/>
                <a:cs typeface="Arial"/>
                <a:sym typeface="Arial"/>
              </a:defRPr>
            </a:lvl8pPr>
            <a:lvl9pPr indent="0" lvl="8" marL="0" marR="0" rtl="0" algn="r">
              <a:spcBef>
                <a:spcPts val="0"/>
              </a:spcBef>
              <a:buNone/>
              <a:defRPr b="0" i="0" sz="1200" u="none" cap="none" strike="noStrike">
                <a:solidFill>
                  <a:srgbClr val="1E64C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58" name="Google Shape;158;gf4bc9bee2a_0_1307"/>
          <p:cNvPicPr preferRelativeResize="0"/>
          <p:nvPr/>
        </p:nvPicPr>
        <p:blipFill rotWithShape="1">
          <a:blip r:embed="rId2">
            <a:alphaModFix/>
          </a:blip>
          <a:srcRect b="0" l="0" r="0" t="0"/>
          <a:stretch/>
        </p:blipFill>
        <p:spPr>
          <a:xfrm>
            <a:off x="2867341" y="1605709"/>
            <a:ext cx="3375600" cy="29340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lide">
  <p:cSld name="TitleSlide">
    <p:spTree>
      <p:nvGrpSpPr>
        <p:cNvPr id="159" name="Shape 159"/>
        <p:cNvGrpSpPr/>
        <p:nvPr/>
      </p:nvGrpSpPr>
      <p:grpSpPr>
        <a:xfrm>
          <a:off x="0" y="0"/>
          <a:ext cx="0" cy="0"/>
          <a:chOff x="0" y="0"/>
          <a:chExt cx="0" cy="0"/>
        </a:xfrm>
      </p:grpSpPr>
      <p:sp>
        <p:nvSpPr>
          <p:cNvPr id="160" name="Google Shape;160;gf4bc9bee2a_0_1312"/>
          <p:cNvSpPr/>
          <p:nvPr/>
        </p:nvSpPr>
        <p:spPr>
          <a:xfrm>
            <a:off x="642977" y="979594"/>
            <a:ext cx="11549100" cy="4574100"/>
          </a:xfrm>
          <a:prstGeom prst="rect">
            <a:avLst/>
          </a:prstGeom>
          <a:solidFill>
            <a:srgbClr val="1E64C8"/>
          </a:solidFill>
          <a:ln cap="flat" cmpd="sng" w="12700">
            <a:solidFill>
              <a:srgbClr val="42719B"/>
            </a:solidFill>
            <a:prstDash val="solid"/>
            <a:miter lim="8000"/>
            <a:headEnd len="sm" w="sm" type="none"/>
            <a:tailEnd len="sm" w="sm" type="none"/>
          </a:ln>
        </p:spPr>
        <p:txBody>
          <a:bodyPr anchorCtr="0" anchor="ctr" bIns="32125" lIns="64300" spcFirstLastPara="1" rIns="64300" wrap="square" tIns="32125">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161" name="Google Shape;161;gf4bc9bee2a_0_1312"/>
          <p:cNvSpPr txBox="1"/>
          <p:nvPr>
            <p:ph type="ctrTitle"/>
          </p:nvPr>
        </p:nvSpPr>
        <p:spPr>
          <a:xfrm>
            <a:off x="907842" y="1607344"/>
            <a:ext cx="10676400" cy="3119100"/>
          </a:xfrm>
          <a:prstGeom prst="rect">
            <a:avLst/>
          </a:prstGeom>
          <a:noFill/>
          <a:ln>
            <a:noFill/>
          </a:ln>
        </p:spPr>
        <p:txBody>
          <a:bodyPr anchorCtr="0" anchor="b" bIns="64300" lIns="64300" spcFirstLastPara="1" rIns="64300" wrap="square" tIns="64300">
            <a:noAutofit/>
          </a:bodyPr>
          <a:lstStyle>
            <a:lvl1pPr indent="0" lvl="0" marL="0" marR="0" rtl="0" algn="l">
              <a:lnSpc>
                <a:spcPct val="110000"/>
              </a:lnSpc>
              <a:spcBef>
                <a:spcPts val="0"/>
              </a:spcBef>
              <a:spcAft>
                <a:spcPts val="0"/>
              </a:spcAft>
              <a:buClr>
                <a:schemeClr val="lt1"/>
              </a:buClr>
              <a:buSzPts val="900"/>
              <a:buFont typeface="Arial"/>
              <a:buNone/>
              <a:defRPr b="0" i="0" sz="7000" u="sng" cap="none" strike="noStrike">
                <a:solidFill>
                  <a:schemeClr val="lt1"/>
                </a:solidFill>
                <a:latin typeface="Arial"/>
                <a:ea typeface="Arial"/>
                <a:cs typeface="Arial"/>
                <a:sym typeface="Arial"/>
              </a:defRPr>
            </a:lvl1pPr>
            <a:lvl2pPr indent="0" lvl="1" rtl="0">
              <a:spcBef>
                <a:spcPts val="0"/>
              </a:spcBef>
              <a:spcAft>
                <a:spcPts val="0"/>
              </a:spcAft>
              <a:buSzPts val="900"/>
              <a:buNone/>
              <a:defRPr sz="1200"/>
            </a:lvl2pPr>
            <a:lvl3pPr indent="0" lvl="2" rtl="0">
              <a:spcBef>
                <a:spcPts val="0"/>
              </a:spcBef>
              <a:spcAft>
                <a:spcPts val="0"/>
              </a:spcAft>
              <a:buSzPts val="900"/>
              <a:buNone/>
              <a:defRPr sz="1200"/>
            </a:lvl3pPr>
            <a:lvl4pPr indent="0" lvl="3" rtl="0">
              <a:spcBef>
                <a:spcPts val="0"/>
              </a:spcBef>
              <a:spcAft>
                <a:spcPts val="0"/>
              </a:spcAft>
              <a:buSzPts val="900"/>
              <a:buNone/>
              <a:defRPr sz="1200"/>
            </a:lvl4pPr>
            <a:lvl5pPr indent="0" lvl="4" rtl="0">
              <a:spcBef>
                <a:spcPts val="0"/>
              </a:spcBef>
              <a:spcAft>
                <a:spcPts val="0"/>
              </a:spcAft>
              <a:buSzPts val="900"/>
              <a:buNone/>
              <a:defRPr sz="1200"/>
            </a:lvl5pPr>
            <a:lvl6pPr indent="0" lvl="5" rtl="0">
              <a:spcBef>
                <a:spcPts val="0"/>
              </a:spcBef>
              <a:spcAft>
                <a:spcPts val="0"/>
              </a:spcAft>
              <a:buSzPts val="900"/>
              <a:buNone/>
              <a:defRPr sz="1200"/>
            </a:lvl6pPr>
            <a:lvl7pPr indent="0" lvl="6" rtl="0">
              <a:spcBef>
                <a:spcPts val="0"/>
              </a:spcBef>
              <a:spcAft>
                <a:spcPts val="0"/>
              </a:spcAft>
              <a:buSzPts val="900"/>
              <a:buNone/>
              <a:defRPr sz="1200"/>
            </a:lvl7pPr>
            <a:lvl8pPr indent="0" lvl="7" rtl="0">
              <a:spcBef>
                <a:spcPts val="0"/>
              </a:spcBef>
              <a:spcAft>
                <a:spcPts val="0"/>
              </a:spcAft>
              <a:buSzPts val="900"/>
              <a:buNone/>
              <a:defRPr sz="1200"/>
            </a:lvl8pPr>
            <a:lvl9pPr indent="0" lvl="8" rtl="0">
              <a:spcBef>
                <a:spcPts val="0"/>
              </a:spcBef>
              <a:spcAft>
                <a:spcPts val="0"/>
              </a:spcAft>
              <a:buSzPts val="900"/>
              <a:buNone/>
              <a:defRPr sz="1200"/>
            </a:lvl9pPr>
          </a:lstStyle>
          <a:p/>
        </p:txBody>
      </p:sp>
      <p:sp>
        <p:nvSpPr>
          <p:cNvPr id="162" name="Google Shape;162;gf4bc9bee2a_0_1312"/>
          <p:cNvSpPr txBox="1"/>
          <p:nvPr>
            <p:ph idx="1" type="subTitle"/>
          </p:nvPr>
        </p:nvSpPr>
        <p:spPr>
          <a:xfrm>
            <a:off x="902456" y="4833784"/>
            <a:ext cx="10682100" cy="410100"/>
          </a:xfrm>
          <a:prstGeom prst="rect">
            <a:avLst/>
          </a:prstGeom>
          <a:noFill/>
          <a:ln>
            <a:noFill/>
          </a:ln>
        </p:spPr>
        <p:txBody>
          <a:bodyPr anchorCtr="0" anchor="t" bIns="64300" lIns="64300" spcFirstLastPara="1" rIns="64300" wrap="square" tIns="64300">
            <a:noAutofit/>
          </a:bodyPr>
          <a:lstStyle>
            <a:lvl1pPr indent="0" lvl="0" marL="0" marR="0" rtl="0" algn="l">
              <a:lnSpc>
                <a:spcPct val="120000"/>
              </a:lnSpc>
              <a:spcBef>
                <a:spcPts val="0"/>
              </a:spcBef>
              <a:spcAft>
                <a:spcPts val="0"/>
              </a:spcAft>
              <a:buClr>
                <a:srgbClr val="FFD200"/>
              </a:buClr>
              <a:buSzPts val="900"/>
              <a:buFont typeface="Arial"/>
              <a:buNone/>
              <a:defRPr b="0" i="0" sz="2100" u="none" cap="none" strike="noStrike">
                <a:solidFill>
                  <a:srgbClr val="FFD200"/>
                </a:solidFill>
                <a:latin typeface="Arial"/>
                <a:ea typeface="Arial"/>
                <a:cs typeface="Arial"/>
                <a:sym typeface="Arial"/>
              </a:defRPr>
            </a:lvl1pPr>
            <a:lvl2pPr indent="0" lvl="1" marL="457200" marR="0" rtl="0" algn="ctr">
              <a:lnSpc>
                <a:spcPct val="120000"/>
              </a:lnSpc>
              <a:spcBef>
                <a:spcPts val="0"/>
              </a:spcBef>
              <a:spcAft>
                <a:spcPts val="0"/>
              </a:spcAft>
              <a:buClr>
                <a:schemeClr val="dk1"/>
              </a:buClr>
              <a:buSzPts val="3300"/>
              <a:buFont typeface="Arial"/>
              <a:buNone/>
              <a:defRPr b="0" i="0" sz="2000" u="none" cap="none" strike="noStrike">
                <a:solidFill>
                  <a:schemeClr val="dk1"/>
                </a:solidFill>
                <a:latin typeface="Arial"/>
                <a:ea typeface="Arial"/>
                <a:cs typeface="Arial"/>
                <a:sym typeface="Arial"/>
              </a:defRPr>
            </a:lvl2pPr>
            <a:lvl3pPr indent="0" lvl="2" marL="914400" marR="0" rtl="0" algn="ctr">
              <a:lnSpc>
                <a:spcPct val="120000"/>
              </a:lnSpc>
              <a:spcBef>
                <a:spcPts val="0"/>
              </a:spcBef>
              <a:spcAft>
                <a:spcPts val="0"/>
              </a:spcAft>
              <a:buClr>
                <a:schemeClr val="dk1"/>
              </a:buClr>
              <a:buSzPts val="3300"/>
              <a:buFont typeface="Arial"/>
              <a:buNone/>
              <a:defRPr b="0" i="0" sz="1900" u="none" cap="none" strike="noStrike">
                <a:solidFill>
                  <a:schemeClr val="dk1"/>
                </a:solidFill>
                <a:latin typeface="Arial"/>
                <a:ea typeface="Arial"/>
                <a:cs typeface="Arial"/>
                <a:sym typeface="Arial"/>
              </a:defRPr>
            </a:lvl3pPr>
            <a:lvl4pPr indent="0" lvl="3" marL="1371600" marR="0" rtl="0" algn="ctr">
              <a:lnSpc>
                <a:spcPct val="120000"/>
              </a:lnSpc>
              <a:spcBef>
                <a:spcPts val="0"/>
              </a:spcBef>
              <a:spcAft>
                <a:spcPts val="0"/>
              </a:spcAft>
              <a:buClr>
                <a:schemeClr val="dk1"/>
              </a:buClr>
              <a:buSzPts val="3300"/>
              <a:buFont typeface="Arial"/>
              <a:buNone/>
              <a:defRPr b="0" i="0" sz="1600" u="none" cap="none" strike="noStrike">
                <a:solidFill>
                  <a:schemeClr val="dk1"/>
                </a:solidFill>
                <a:latin typeface="Arial"/>
                <a:ea typeface="Arial"/>
                <a:cs typeface="Arial"/>
                <a:sym typeface="Arial"/>
              </a:defRPr>
            </a:lvl4pPr>
            <a:lvl5pPr indent="0" lvl="4" marL="1828800" marR="0" rtl="0" algn="ctr">
              <a:lnSpc>
                <a:spcPct val="120000"/>
              </a:lnSpc>
              <a:spcBef>
                <a:spcPts val="0"/>
              </a:spcBef>
              <a:spcAft>
                <a:spcPts val="0"/>
              </a:spcAft>
              <a:buClr>
                <a:schemeClr val="dk1"/>
              </a:buClr>
              <a:buSzPts val="900"/>
              <a:buFont typeface="Arial"/>
              <a:buNone/>
              <a:defRPr b="0" i="0" sz="1600" u="none" cap="none" strike="noStrike">
                <a:solidFill>
                  <a:schemeClr val="dk1"/>
                </a:solidFill>
                <a:latin typeface="Arial"/>
                <a:ea typeface="Arial"/>
                <a:cs typeface="Arial"/>
                <a:sym typeface="Arial"/>
              </a:defRPr>
            </a:lvl5pPr>
            <a:lvl6pPr indent="-12700" lvl="5" marL="2286000" marR="0" rtl="0" algn="ctr">
              <a:lnSpc>
                <a:spcPct val="90000"/>
              </a:lnSpc>
              <a:spcBef>
                <a:spcPts val="600"/>
              </a:spcBef>
              <a:spcAft>
                <a:spcPts val="0"/>
              </a:spcAft>
              <a:buClr>
                <a:schemeClr val="dk1"/>
              </a:buClr>
              <a:buSzPts val="1900"/>
              <a:buFont typeface="Arial"/>
              <a:buNone/>
              <a:defRPr b="0" i="0" sz="1600" u="none" cap="none" strike="noStrike">
                <a:solidFill>
                  <a:schemeClr val="dk1"/>
                </a:solidFill>
                <a:latin typeface="Arial"/>
                <a:ea typeface="Arial"/>
                <a:cs typeface="Arial"/>
                <a:sym typeface="Arial"/>
              </a:defRPr>
            </a:lvl6pPr>
            <a:lvl7pPr indent="0" lvl="6" marL="2743200" marR="0" rtl="0" algn="ctr">
              <a:lnSpc>
                <a:spcPct val="90000"/>
              </a:lnSpc>
              <a:spcBef>
                <a:spcPts val="600"/>
              </a:spcBef>
              <a:spcAft>
                <a:spcPts val="0"/>
              </a:spcAft>
              <a:buClr>
                <a:schemeClr val="dk1"/>
              </a:buClr>
              <a:buSzPts val="1900"/>
              <a:buFont typeface="Arial"/>
              <a:buNone/>
              <a:defRPr b="0" i="0" sz="1600" u="none" cap="none" strike="noStrike">
                <a:solidFill>
                  <a:schemeClr val="dk1"/>
                </a:solidFill>
                <a:latin typeface="Arial"/>
                <a:ea typeface="Arial"/>
                <a:cs typeface="Arial"/>
                <a:sym typeface="Arial"/>
              </a:defRPr>
            </a:lvl7pPr>
            <a:lvl8pPr indent="0" lvl="7" marL="3200400" marR="0" rtl="0" algn="ctr">
              <a:lnSpc>
                <a:spcPct val="90000"/>
              </a:lnSpc>
              <a:spcBef>
                <a:spcPts val="600"/>
              </a:spcBef>
              <a:spcAft>
                <a:spcPts val="0"/>
              </a:spcAft>
              <a:buClr>
                <a:schemeClr val="dk1"/>
              </a:buClr>
              <a:buSzPts val="1900"/>
              <a:buFont typeface="Arial"/>
              <a:buNone/>
              <a:defRPr b="0" i="0" sz="1600" u="none" cap="none" strike="noStrike">
                <a:solidFill>
                  <a:schemeClr val="dk1"/>
                </a:solidFill>
                <a:latin typeface="Arial"/>
                <a:ea typeface="Arial"/>
                <a:cs typeface="Arial"/>
                <a:sym typeface="Arial"/>
              </a:defRPr>
            </a:lvl8pPr>
            <a:lvl9pPr indent="0" lvl="8" marL="3657600" marR="0" rtl="0" algn="ctr">
              <a:lnSpc>
                <a:spcPct val="90000"/>
              </a:lnSpc>
              <a:spcBef>
                <a:spcPts val="600"/>
              </a:spcBef>
              <a:spcAft>
                <a:spcPts val="0"/>
              </a:spcAft>
              <a:buClr>
                <a:schemeClr val="dk1"/>
              </a:buClr>
              <a:buSzPts val="1900"/>
              <a:buFont typeface="Arial"/>
              <a:buNone/>
              <a:defRPr b="0" i="0" sz="1600" u="none" cap="none" strike="noStrike">
                <a:solidFill>
                  <a:schemeClr val="dk1"/>
                </a:solidFill>
                <a:latin typeface="Arial"/>
                <a:ea typeface="Arial"/>
                <a:cs typeface="Arial"/>
                <a:sym typeface="Arial"/>
              </a:defRPr>
            </a:lvl9pPr>
          </a:lstStyle>
          <a:p/>
        </p:txBody>
      </p:sp>
      <p:sp>
        <p:nvSpPr>
          <p:cNvPr id="163" name="Google Shape;163;gf4bc9bee2a_0_1312"/>
          <p:cNvSpPr/>
          <p:nvPr>
            <p:ph idx="2" type="pic"/>
          </p:nvPr>
        </p:nvSpPr>
        <p:spPr>
          <a:xfrm>
            <a:off x="2250419" y="5882625"/>
            <a:ext cx="1607700" cy="653400"/>
          </a:xfrm>
          <a:prstGeom prst="rect">
            <a:avLst/>
          </a:prstGeom>
          <a:noFill/>
          <a:ln>
            <a:noFill/>
          </a:ln>
        </p:spPr>
        <p:txBody>
          <a:bodyPr anchorCtr="0" anchor="t" bIns="64300" lIns="64300" spcFirstLastPara="1" rIns="64300" wrap="square" tIns="64300">
            <a:noAutofit/>
          </a:bodyPr>
          <a:lstStyle>
            <a:lvl1pPr indent="0" lvl="0" marL="0" marR="0" rtl="0" algn="l">
              <a:lnSpc>
                <a:spcPct val="120000"/>
              </a:lnSpc>
              <a:spcBef>
                <a:spcPts val="0"/>
              </a:spcBef>
              <a:spcAft>
                <a:spcPts val="0"/>
              </a:spcAft>
              <a:buClr>
                <a:srgbClr val="7F7F7F"/>
              </a:buClr>
              <a:buSzPts val="900"/>
              <a:buFont typeface="Arial"/>
              <a:buNone/>
              <a:defRPr b="0" i="0" sz="1100" u="none" cap="none" strike="noStrike">
                <a:solidFill>
                  <a:srgbClr val="7F7F7F"/>
                </a:solidFill>
                <a:latin typeface="Arial"/>
                <a:ea typeface="Arial"/>
                <a:cs typeface="Arial"/>
                <a:sym typeface="Arial"/>
              </a:defRPr>
            </a:lvl1pPr>
            <a:lvl2pPr indent="-260350" lvl="1" marL="3175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2pPr>
            <a:lvl3pPr indent="-311150" lvl="2" marL="6223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3pPr>
            <a:lvl4pPr indent="-374650" lvl="3" marL="10160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4pPr>
            <a:lvl5pPr indent="-812800" lvl="4" marL="1828800" marR="0" rtl="0" algn="l">
              <a:lnSpc>
                <a:spcPct val="120000"/>
              </a:lnSpc>
              <a:spcBef>
                <a:spcPts val="0"/>
              </a:spcBef>
              <a:spcAft>
                <a:spcPts val="0"/>
              </a:spcAft>
              <a:buClr>
                <a:schemeClr val="dk1"/>
              </a:buClr>
              <a:buSzPts val="900"/>
              <a:buFont typeface="Arial"/>
              <a:buNone/>
              <a:defRPr b="0" i="0" sz="3300" u="none" cap="none" strike="noStrike">
                <a:solidFill>
                  <a:schemeClr val="dk1"/>
                </a:solidFill>
                <a:latin typeface="Arial"/>
                <a:ea typeface="Arial"/>
                <a:cs typeface="Arial"/>
                <a:sym typeface="Arial"/>
              </a:defRPr>
            </a:lvl5pPr>
            <a:lvl6pPr indent="-247650" lvl="5" marL="25146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222250" lvl="6" marL="29591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209550" lvl="7" marL="34163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234950" lvl="8" marL="38735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64" name="Google Shape;164;gf4bc9bee2a_0_1312"/>
          <p:cNvSpPr/>
          <p:nvPr>
            <p:ph idx="3" type="pic"/>
          </p:nvPr>
        </p:nvSpPr>
        <p:spPr>
          <a:xfrm>
            <a:off x="4017339" y="5882625"/>
            <a:ext cx="1607700" cy="653400"/>
          </a:xfrm>
          <a:prstGeom prst="rect">
            <a:avLst/>
          </a:prstGeom>
          <a:noFill/>
          <a:ln>
            <a:noFill/>
          </a:ln>
        </p:spPr>
        <p:txBody>
          <a:bodyPr anchorCtr="0" anchor="t" bIns="64300" lIns="64300" spcFirstLastPara="1" rIns="64300" wrap="square" tIns="64300">
            <a:noAutofit/>
          </a:bodyPr>
          <a:lstStyle>
            <a:lvl1pPr indent="0" lvl="0" marL="0" marR="0" rtl="0" algn="l">
              <a:lnSpc>
                <a:spcPct val="120000"/>
              </a:lnSpc>
              <a:spcBef>
                <a:spcPts val="0"/>
              </a:spcBef>
              <a:spcAft>
                <a:spcPts val="0"/>
              </a:spcAft>
              <a:buClr>
                <a:srgbClr val="7F7F7F"/>
              </a:buClr>
              <a:buSzPts val="900"/>
              <a:buFont typeface="Arial"/>
              <a:buNone/>
              <a:defRPr b="0" i="0" sz="1100" u="none" cap="none" strike="noStrike">
                <a:solidFill>
                  <a:srgbClr val="7F7F7F"/>
                </a:solidFill>
                <a:latin typeface="Arial"/>
                <a:ea typeface="Arial"/>
                <a:cs typeface="Arial"/>
                <a:sym typeface="Arial"/>
              </a:defRPr>
            </a:lvl1pPr>
            <a:lvl2pPr indent="-260350" lvl="1" marL="3175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2pPr>
            <a:lvl3pPr indent="-311150" lvl="2" marL="6223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3pPr>
            <a:lvl4pPr indent="-374650" lvl="3" marL="10160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4pPr>
            <a:lvl5pPr indent="-812800" lvl="4" marL="1828800" marR="0" rtl="0" algn="l">
              <a:lnSpc>
                <a:spcPct val="120000"/>
              </a:lnSpc>
              <a:spcBef>
                <a:spcPts val="0"/>
              </a:spcBef>
              <a:spcAft>
                <a:spcPts val="0"/>
              </a:spcAft>
              <a:buClr>
                <a:schemeClr val="dk1"/>
              </a:buClr>
              <a:buSzPts val="900"/>
              <a:buFont typeface="Arial"/>
              <a:buNone/>
              <a:defRPr b="0" i="0" sz="3300" u="none" cap="none" strike="noStrike">
                <a:solidFill>
                  <a:schemeClr val="dk1"/>
                </a:solidFill>
                <a:latin typeface="Arial"/>
                <a:ea typeface="Arial"/>
                <a:cs typeface="Arial"/>
                <a:sym typeface="Arial"/>
              </a:defRPr>
            </a:lvl5pPr>
            <a:lvl6pPr indent="-247650" lvl="5" marL="25146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222250" lvl="6" marL="29591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209550" lvl="7" marL="34163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234950" lvl="8" marL="38735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65" name="Google Shape;165;gf4bc9bee2a_0_1312"/>
          <p:cNvSpPr/>
          <p:nvPr>
            <p:ph idx="4" type="pic"/>
          </p:nvPr>
        </p:nvSpPr>
        <p:spPr>
          <a:xfrm>
            <a:off x="5786791" y="5882625"/>
            <a:ext cx="1632900" cy="653400"/>
          </a:xfrm>
          <a:prstGeom prst="rect">
            <a:avLst/>
          </a:prstGeom>
          <a:noFill/>
          <a:ln>
            <a:noFill/>
          </a:ln>
        </p:spPr>
        <p:txBody>
          <a:bodyPr anchorCtr="0" anchor="t" bIns="64300" lIns="64300" spcFirstLastPara="1" rIns="64300" wrap="square" tIns="64300">
            <a:noAutofit/>
          </a:bodyPr>
          <a:lstStyle>
            <a:lvl1pPr indent="0" lvl="0" marL="0" marR="0" rtl="0" algn="l">
              <a:lnSpc>
                <a:spcPct val="120000"/>
              </a:lnSpc>
              <a:spcBef>
                <a:spcPts val="0"/>
              </a:spcBef>
              <a:spcAft>
                <a:spcPts val="0"/>
              </a:spcAft>
              <a:buClr>
                <a:srgbClr val="7F7F7F"/>
              </a:buClr>
              <a:buSzPts val="900"/>
              <a:buFont typeface="Arial"/>
              <a:buNone/>
              <a:defRPr b="0" i="0" sz="1100" u="none" cap="none" strike="noStrike">
                <a:solidFill>
                  <a:srgbClr val="7F7F7F"/>
                </a:solidFill>
                <a:latin typeface="Arial"/>
                <a:ea typeface="Arial"/>
                <a:cs typeface="Arial"/>
                <a:sym typeface="Arial"/>
              </a:defRPr>
            </a:lvl1pPr>
            <a:lvl2pPr indent="-260350" lvl="1" marL="3175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2pPr>
            <a:lvl3pPr indent="-311150" lvl="2" marL="6223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3pPr>
            <a:lvl4pPr indent="-374650" lvl="3" marL="10160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4pPr>
            <a:lvl5pPr indent="-812800" lvl="4" marL="1828800" marR="0" rtl="0" algn="l">
              <a:lnSpc>
                <a:spcPct val="120000"/>
              </a:lnSpc>
              <a:spcBef>
                <a:spcPts val="0"/>
              </a:spcBef>
              <a:spcAft>
                <a:spcPts val="0"/>
              </a:spcAft>
              <a:buClr>
                <a:schemeClr val="dk1"/>
              </a:buClr>
              <a:buSzPts val="900"/>
              <a:buFont typeface="Arial"/>
              <a:buNone/>
              <a:defRPr b="0" i="0" sz="3300" u="none" cap="none" strike="noStrike">
                <a:solidFill>
                  <a:schemeClr val="dk1"/>
                </a:solidFill>
                <a:latin typeface="Arial"/>
                <a:ea typeface="Arial"/>
                <a:cs typeface="Arial"/>
                <a:sym typeface="Arial"/>
              </a:defRPr>
            </a:lvl5pPr>
            <a:lvl6pPr indent="-247650" lvl="5" marL="25146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222250" lvl="6" marL="29591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209550" lvl="7" marL="34163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234950" lvl="8" marL="38735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66" name="Google Shape;166;gf4bc9bee2a_0_1312"/>
          <p:cNvSpPr/>
          <p:nvPr>
            <p:ph idx="5" type="pic"/>
          </p:nvPr>
        </p:nvSpPr>
        <p:spPr>
          <a:xfrm>
            <a:off x="7556242" y="5882625"/>
            <a:ext cx="1632900" cy="653400"/>
          </a:xfrm>
          <a:prstGeom prst="rect">
            <a:avLst/>
          </a:prstGeom>
          <a:noFill/>
          <a:ln>
            <a:noFill/>
          </a:ln>
        </p:spPr>
        <p:txBody>
          <a:bodyPr anchorCtr="0" anchor="t" bIns="64300" lIns="64300" spcFirstLastPara="1" rIns="64300" wrap="square" tIns="64300">
            <a:noAutofit/>
          </a:bodyPr>
          <a:lstStyle>
            <a:lvl1pPr indent="0" lvl="0" marL="0" marR="0" rtl="0" algn="l">
              <a:lnSpc>
                <a:spcPct val="120000"/>
              </a:lnSpc>
              <a:spcBef>
                <a:spcPts val="0"/>
              </a:spcBef>
              <a:spcAft>
                <a:spcPts val="0"/>
              </a:spcAft>
              <a:buClr>
                <a:srgbClr val="7F7F7F"/>
              </a:buClr>
              <a:buSzPts val="900"/>
              <a:buFont typeface="Arial"/>
              <a:buNone/>
              <a:defRPr b="0" i="0" sz="1100" u="none" cap="none" strike="noStrike">
                <a:solidFill>
                  <a:srgbClr val="7F7F7F"/>
                </a:solidFill>
                <a:latin typeface="Arial"/>
                <a:ea typeface="Arial"/>
                <a:cs typeface="Arial"/>
                <a:sym typeface="Arial"/>
              </a:defRPr>
            </a:lvl1pPr>
            <a:lvl2pPr indent="-260350" lvl="1" marL="3175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2pPr>
            <a:lvl3pPr indent="-311150" lvl="2" marL="6223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3pPr>
            <a:lvl4pPr indent="-374650" lvl="3" marL="10160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4pPr>
            <a:lvl5pPr indent="-812800" lvl="4" marL="1828800" marR="0" rtl="0" algn="l">
              <a:lnSpc>
                <a:spcPct val="120000"/>
              </a:lnSpc>
              <a:spcBef>
                <a:spcPts val="0"/>
              </a:spcBef>
              <a:spcAft>
                <a:spcPts val="0"/>
              </a:spcAft>
              <a:buClr>
                <a:schemeClr val="dk1"/>
              </a:buClr>
              <a:buSzPts val="900"/>
              <a:buFont typeface="Arial"/>
              <a:buNone/>
              <a:defRPr b="0" i="0" sz="3300" u="none" cap="none" strike="noStrike">
                <a:solidFill>
                  <a:schemeClr val="dk1"/>
                </a:solidFill>
                <a:latin typeface="Arial"/>
                <a:ea typeface="Arial"/>
                <a:cs typeface="Arial"/>
                <a:sym typeface="Arial"/>
              </a:defRPr>
            </a:lvl5pPr>
            <a:lvl6pPr indent="-247650" lvl="5" marL="25146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222250" lvl="6" marL="29591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209550" lvl="7" marL="34163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234950" lvl="8" marL="38735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67" name="Google Shape;167;gf4bc9bee2a_0_1312"/>
          <p:cNvSpPr txBox="1"/>
          <p:nvPr>
            <p:ph idx="6" type="body"/>
          </p:nvPr>
        </p:nvSpPr>
        <p:spPr>
          <a:xfrm>
            <a:off x="6033553" y="277740"/>
            <a:ext cx="5832300" cy="379800"/>
          </a:xfrm>
          <a:prstGeom prst="rect">
            <a:avLst/>
          </a:prstGeom>
          <a:noFill/>
          <a:ln>
            <a:noFill/>
          </a:ln>
        </p:spPr>
        <p:txBody>
          <a:bodyPr anchorCtr="0" anchor="b" bIns="64300" lIns="64300" spcFirstLastPara="1" rIns="64300" wrap="square" tIns="64300">
            <a:noAutofit/>
          </a:bodyPr>
          <a:lstStyle>
            <a:lvl1pPr indent="-228600" lvl="0" marL="457200" marR="0" rtl="0" algn="l">
              <a:lnSpc>
                <a:spcPct val="121428"/>
              </a:lnSpc>
              <a:spcBef>
                <a:spcPts val="0"/>
              </a:spcBef>
              <a:spcAft>
                <a:spcPts val="0"/>
              </a:spcAft>
              <a:buClr>
                <a:srgbClr val="1E64C8"/>
              </a:buClr>
              <a:buSzPts val="900"/>
              <a:buFont typeface="Arial"/>
              <a:buNone/>
              <a:defRPr b="1" i="0" sz="900" u="sng" cap="none" strike="noStrike">
                <a:solidFill>
                  <a:srgbClr val="1E64C8"/>
                </a:solidFill>
                <a:latin typeface="Arial"/>
                <a:ea typeface="Arial"/>
                <a:cs typeface="Arial"/>
                <a:sym typeface="Arial"/>
              </a:defRPr>
            </a:lvl1pPr>
            <a:lvl2pPr indent="-228600" lvl="1" marL="914400" marR="0" rtl="0" algn="l">
              <a:lnSpc>
                <a:spcPct val="121428"/>
              </a:lnSpc>
              <a:spcBef>
                <a:spcPts val="0"/>
              </a:spcBef>
              <a:spcAft>
                <a:spcPts val="0"/>
              </a:spcAft>
              <a:buClr>
                <a:srgbClr val="1E64C8"/>
              </a:buClr>
              <a:buSzPts val="3300"/>
              <a:buFont typeface="Arial"/>
              <a:buNone/>
              <a:defRPr b="0" i="0" sz="900" u="none" cap="none" strike="noStrike">
                <a:solidFill>
                  <a:srgbClr val="1E64C8"/>
                </a:solidFill>
                <a:latin typeface="Arial"/>
                <a:ea typeface="Arial"/>
                <a:cs typeface="Arial"/>
                <a:sym typeface="Arial"/>
              </a:defRPr>
            </a:lvl2pPr>
            <a:lvl3pPr indent="-438150" lvl="2" marL="13716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3pPr>
            <a:lvl4pPr indent="-438150" lvl="3" marL="18288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dk1"/>
              </a:buClr>
              <a:buSzPts val="900"/>
              <a:buFont typeface="Arial"/>
              <a:buNone/>
              <a:defRPr b="0" i="0" sz="3300" u="none" cap="none" strike="noStrike">
                <a:solidFill>
                  <a:schemeClr val="dk1"/>
                </a:solidFill>
                <a:latin typeface="Arial"/>
                <a:ea typeface="Arial"/>
                <a:cs typeface="Arial"/>
                <a:sym typeface="Arial"/>
              </a:defRPr>
            </a:lvl5pPr>
            <a:lvl6pPr indent="-349250" lvl="5" marL="27432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pic>
        <p:nvPicPr>
          <p:cNvPr id="168" name="Google Shape;168;gf4bc9bee2a_0_1312"/>
          <p:cNvPicPr preferRelativeResize="0"/>
          <p:nvPr/>
        </p:nvPicPr>
        <p:blipFill rotWithShape="1">
          <a:blip r:embed="rId2">
            <a:alphaModFix/>
          </a:blip>
          <a:srcRect b="0" l="0" r="0" t="0"/>
          <a:stretch/>
        </p:blipFill>
        <p:spPr>
          <a:xfrm>
            <a:off x="326551" y="0"/>
            <a:ext cx="2938800" cy="9795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p:cSld name="Chapter Slide">
    <p:spTree>
      <p:nvGrpSpPr>
        <p:cNvPr id="169" name="Shape 169"/>
        <p:cNvGrpSpPr/>
        <p:nvPr/>
      </p:nvGrpSpPr>
      <p:grpSpPr>
        <a:xfrm>
          <a:off x="0" y="0"/>
          <a:ext cx="0" cy="0"/>
          <a:chOff x="0" y="0"/>
          <a:chExt cx="0" cy="0"/>
        </a:xfrm>
      </p:grpSpPr>
      <p:sp>
        <p:nvSpPr>
          <p:cNvPr id="170" name="Google Shape;170;gf4bc9bee2a_0_1322"/>
          <p:cNvSpPr/>
          <p:nvPr/>
        </p:nvSpPr>
        <p:spPr>
          <a:xfrm>
            <a:off x="642977" y="0"/>
            <a:ext cx="11549100" cy="5553600"/>
          </a:xfrm>
          <a:prstGeom prst="rect">
            <a:avLst/>
          </a:prstGeom>
          <a:solidFill>
            <a:srgbClr val="1E64C8"/>
          </a:solidFill>
          <a:ln cap="flat" cmpd="sng" w="12700">
            <a:solidFill>
              <a:srgbClr val="42719B"/>
            </a:solidFill>
            <a:prstDash val="solid"/>
            <a:miter lim="8000"/>
            <a:headEnd len="sm" w="sm" type="none"/>
            <a:tailEnd len="sm" w="sm" type="none"/>
          </a:ln>
        </p:spPr>
        <p:txBody>
          <a:bodyPr anchorCtr="0" anchor="ctr" bIns="32125" lIns="64300" spcFirstLastPara="1" rIns="64300" wrap="square" tIns="32125">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171" name="Google Shape;171;gf4bc9bee2a_0_1322"/>
          <p:cNvSpPr txBox="1"/>
          <p:nvPr>
            <p:ph type="ctrTitle"/>
          </p:nvPr>
        </p:nvSpPr>
        <p:spPr>
          <a:xfrm>
            <a:off x="907842" y="2282428"/>
            <a:ext cx="10676400" cy="3119100"/>
          </a:xfrm>
          <a:prstGeom prst="rect">
            <a:avLst/>
          </a:prstGeom>
          <a:noFill/>
          <a:ln>
            <a:noFill/>
          </a:ln>
        </p:spPr>
        <p:txBody>
          <a:bodyPr anchorCtr="0" anchor="b" bIns="64300" lIns="64300" spcFirstLastPara="1" rIns="64300" wrap="square" tIns="64300">
            <a:noAutofit/>
          </a:bodyPr>
          <a:lstStyle>
            <a:lvl1pPr indent="0" lvl="0" marL="0" marR="0" rtl="0" algn="l">
              <a:lnSpc>
                <a:spcPct val="110000"/>
              </a:lnSpc>
              <a:spcBef>
                <a:spcPts val="0"/>
              </a:spcBef>
              <a:spcAft>
                <a:spcPts val="0"/>
              </a:spcAft>
              <a:buClr>
                <a:schemeClr val="lt1"/>
              </a:buClr>
              <a:buSzPts val="900"/>
              <a:buFont typeface="Arial"/>
              <a:buNone/>
              <a:defRPr b="0" i="0" sz="7000" u="sng" cap="none" strike="noStrike">
                <a:solidFill>
                  <a:schemeClr val="lt1"/>
                </a:solidFill>
                <a:latin typeface="Arial"/>
                <a:ea typeface="Arial"/>
                <a:cs typeface="Arial"/>
                <a:sym typeface="Arial"/>
              </a:defRPr>
            </a:lvl1pPr>
            <a:lvl2pPr indent="0" lvl="1" rtl="0">
              <a:spcBef>
                <a:spcPts val="0"/>
              </a:spcBef>
              <a:spcAft>
                <a:spcPts val="0"/>
              </a:spcAft>
              <a:buSzPts val="900"/>
              <a:buNone/>
              <a:defRPr sz="1200"/>
            </a:lvl2pPr>
            <a:lvl3pPr indent="0" lvl="2" rtl="0">
              <a:spcBef>
                <a:spcPts val="0"/>
              </a:spcBef>
              <a:spcAft>
                <a:spcPts val="0"/>
              </a:spcAft>
              <a:buSzPts val="900"/>
              <a:buNone/>
              <a:defRPr sz="1200"/>
            </a:lvl3pPr>
            <a:lvl4pPr indent="0" lvl="3" rtl="0">
              <a:spcBef>
                <a:spcPts val="0"/>
              </a:spcBef>
              <a:spcAft>
                <a:spcPts val="0"/>
              </a:spcAft>
              <a:buSzPts val="900"/>
              <a:buNone/>
              <a:defRPr sz="1200"/>
            </a:lvl4pPr>
            <a:lvl5pPr indent="0" lvl="4" rtl="0">
              <a:spcBef>
                <a:spcPts val="0"/>
              </a:spcBef>
              <a:spcAft>
                <a:spcPts val="0"/>
              </a:spcAft>
              <a:buSzPts val="900"/>
              <a:buNone/>
              <a:defRPr sz="1200"/>
            </a:lvl5pPr>
            <a:lvl6pPr indent="0" lvl="5" rtl="0">
              <a:spcBef>
                <a:spcPts val="0"/>
              </a:spcBef>
              <a:spcAft>
                <a:spcPts val="0"/>
              </a:spcAft>
              <a:buSzPts val="900"/>
              <a:buNone/>
              <a:defRPr sz="1200"/>
            </a:lvl6pPr>
            <a:lvl7pPr indent="0" lvl="6" rtl="0">
              <a:spcBef>
                <a:spcPts val="0"/>
              </a:spcBef>
              <a:spcAft>
                <a:spcPts val="0"/>
              </a:spcAft>
              <a:buSzPts val="900"/>
              <a:buNone/>
              <a:defRPr sz="1200"/>
            </a:lvl7pPr>
            <a:lvl8pPr indent="0" lvl="7" rtl="0">
              <a:spcBef>
                <a:spcPts val="0"/>
              </a:spcBef>
              <a:spcAft>
                <a:spcPts val="0"/>
              </a:spcAft>
              <a:buSzPts val="900"/>
              <a:buNone/>
              <a:defRPr sz="1200"/>
            </a:lvl8pPr>
            <a:lvl9pPr indent="0" lvl="8" rtl="0">
              <a:spcBef>
                <a:spcPts val="0"/>
              </a:spcBef>
              <a:spcAft>
                <a:spcPts val="0"/>
              </a:spcAft>
              <a:buSzPts val="900"/>
              <a:buNone/>
              <a:defRPr sz="1200"/>
            </a:lvl9pPr>
          </a:lstStyle>
          <a:p/>
        </p:txBody>
      </p:sp>
      <p:sp>
        <p:nvSpPr>
          <p:cNvPr id="172" name="Google Shape;172;gf4bc9bee2a_0_1322"/>
          <p:cNvSpPr txBox="1"/>
          <p:nvPr>
            <p:ph idx="12" type="sldNum"/>
          </p:nvPr>
        </p:nvSpPr>
        <p:spPr>
          <a:xfrm>
            <a:off x="10962754" y="6292057"/>
            <a:ext cx="648600" cy="365100"/>
          </a:xfrm>
          <a:prstGeom prst="rect">
            <a:avLst/>
          </a:prstGeom>
          <a:noFill/>
          <a:ln>
            <a:noFill/>
          </a:ln>
        </p:spPr>
        <p:txBody>
          <a:bodyPr anchorCtr="0" anchor="ctr" bIns="32125" lIns="64300" spcFirstLastPara="1" rIns="64300" wrap="square" tIns="32125">
            <a:noAutofit/>
          </a:bodyPr>
          <a:lstStyle>
            <a:lvl1pPr indent="0" lvl="0" marL="0" marR="0" rtl="0" algn="r">
              <a:spcBef>
                <a:spcPts val="0"/>
              </a:spcBef>
              <a:buNone/>
              <a:defRPr b="0" i="0" sz="1200" u="none" cap="none" strike="noStrike">
                <a:solidFill>
                  <a:srgbClr val="1E64C8"/>
                </a:solidFill>
                <a:latin typeface="Arial"/>
                <a:ea typeface="Arial"/>
                <a:cs typeface="Arial"/>
                <a:sym typeface="Arial"/>
              </a:defRPr>
            </a:lvl1pPr>
            <a:lvl2pPr indent="0" lvl="1" marL="0" marR="0" rtl="0" algn="r">
              <a:spcBef>
                <a:spcPts val="0"/>
              </a:spcBef>
              <a:buNone/>
              <a:defRPr b="0" i="0" sz="1200" u="none" cap="none" strike="noStrike">
                <a:solidFill>
                  <a:srgbClr val="1E64C8"/>
                </a:solidFill>
                <a:latin typeface="Arial"/>
                <a:ea typeface="Arial"/>
                <a:cs typeface="Arial"/>
                <a:sym typeface="Arial"/>
              </a:defRPr>
            </a:lvl2pPr>
            <a:lvl3pPr indent="0" lvl="2" marL="0" marR="0" rtl="0" algn="r">
              <a:spcBef>
                <a:spcPts val="0"/>
              </a:spcBef>
              <a:buNone/>
              <a:defRPr b="0" i="0" sz="1200" u="none" cap="none" strike="noStrike">
                <a:solidFill>
                  <a:srgbClr val="1E64C8"/>
                </a:solidFill>
                <a:latin typeface="Arial"/>
                <a:ea typeface="Arial"/>
                <a:cs typeface="Arial"/>
                <a:sym typeface="Arial"/>
              </a:defRPr>
            </a:lvl3pPr>
            <a:lvl4pPr indent="0" lvl="3" marL="0" marR="0" rtl="0" algn="r">
              <a:spcBef>
                <a:spcPts val="0"/>
              </a:spcBef>
              <a:buNone/>
              <a:defRPr b="0" i="0" sz="1200" u="none" cap="none" strike="noStrike">
                <a:solidFill>
                  <a:srgbClr val="1E64C8"/>
                </a:solidFill>
                <a:latin typeface="Arial"/>
                <a:ea typeface="Arial"/>
                <a:cs typeface="Arial"/>
                <a:sym typeface="Arial"/>
              </a:defRPr>
            </a:lvl4pPr>
            <a:lvl5pPr indent="0" lvl="4" marL="0" marR="0" rtl="0" algn="r">
              <a:spcBef>
                <a:spcPts val="0"/>
              </a:spcBef>
              <a:buNone/>
              <a:defRPr b="0" i="0" sz="1200" u="none" cap="none" strike="noStrike">
                <a:solidFill>
                  <a:srgbClr val="1E64C8"/>
                </a:solidFill>
                <a:latin typeface="Arial"/>
                <a:ea typeface="Arial"/>
                <a:cs typeface="Arial"/>
                <a:sym typeface="Arial"/>
              </a:defRPr>
            </a:lvl5pPr>
            <a:lvl6pPr indent="0" lvl="5" marL="0" marR="0" rtl="0" algn="r">
              <a:spcBef>
                <a:spcPts val="0"/>
              </a:spcBef>
              <a:buNone/>
              <a:defRPr b="0" i="0" sz="1200" u="none" cap="none" strike="noStrike">
                <a:solidFill>
                  <a:srgbClr val="1E64C8"/>
                </a:solidFill>
                <a:latin typeface="Arial"/>
                <a:ea typeface="Arial"/>
                <a:cs typeface="Arial"/>
                <a:sym typeface="Arial"/>
              </a:defRPr>
            </a:lvl6pPr>
            <a:lvl7pPr indent="0" lvl="6" marL="0" marR="0" rtl="0" algn="r">
              <a:spcBef>
                <a:spcPts val="0"/>
              </a:spcBef>
              <a:buNone/>
              <a:defRPr b="0" i="0" sz="1200" u="none" cap="none" strike="noStrike">
                <a:solidFill>
                  <a:srgbClr val="1E64C8"/>
                </a:solidFill>
                <a:latin typeface="Arial"/>
                <a:ea typeface="Arial"/>
                <a:cs typeface="Arial"/>
                <a:sym typeface="Arial"/>
              </a:defRPr>
            </a:lvl7pPr>
            <a:lvl8pPr indent="0" lvl="7" marL="0" marR="0" rtl="0" algn="r">
              <a:spcBef>
                <a:spcPts val="0"/>
              </a:spcBef>
              <a:buNone/>
              <a:defRPr b="0" i="0" sz="1200" u="none" cap="none" strike="noStrike">
                <a:solidFill>
                  <a:srgbClr val="1E64C8"/>
                </a:solidFill>
                <a:latin typeface="Arial"/>
                <a:ea typeface="Arial"/>
                <a:cs typeface="Arial"/>
                <a:sym typeface="Arial"/>
              </a:defRPr>
            </a:lvl8pPr>
            <a:lvl9pPr indent="0" lvl="8" marL="0" marR="0" rtl="0" algn="r">
              <a:spcBef>
                <a:spcPts val="0"/>
              </a:spcBef>
              <a:buNone/>
              <a:defRPr b="0" i="0" sz="1200" u="none" cap="none" strike="noStrike">
                <a:solidFill>
                  <a:srgbClr val="1E64C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type="obj">
  <p:cSld name="OBJECT">
    <p:spTree>
      <p:nvGrpSpPr>
        <p:cNvPr id="173" name="Shape 173"/>
        <p:cNvGrpSpPr/>
        <p:nvPr/>
      </p:nvGrpSpPr>
      <p:grpSpPr>
        <a:xfrm>
          <a:off x="0" y="0"/>
          <a:ext cx="0" cy="0"/>
          <a:chOff x="0" y="0"/>
          <a:chExt cx="0" cy="0"/>
        </a:xfrm>
      </p:grpSpPr>
      <p:sp>
        <p:nvSpPr>
          <p:cNvPr id="174" name="Google Shape;174;gf4bc9bee2a_0_1326"/>
          <p:cNvSpPr txBox="1"/>
          <p:nvPr>
            <p:ph type="title"/>
          </p:nvPr>
        </p:nvSpPr>
        <p:spPr>
          <a:xfrm>
            <a:off x="583712" y="95643"/>
            <a:ext cx="11043600" cy="607200"/>
          </a:xfrm>
          <a:prstGeom prst="rect">
            <a:avLst/>
          </a:prstGeom>
          <a:noFill/>
          <a:ln>
            <a:noFill/>
          </a:ln>
        </p:spPr>
        <p:txBody>
          <a:bodyPr anchorCtr="0" anchor="b" bIns="64300" lIns="64300" spcFirstLastPara="1" rIns="64300" wrap="square" tIns="64300">
            <a:noAutofit/>
          </a:bodyPr>
          <a:lstStyle>
            <a:lvl1pPr indent="0" lvl="0" marL="0" marR="0" rtl="0" algn="l">
              <a:lnSpc>
                <a:spcPct val="90000"/>
              </a:lnSpc>
              <a:spcBef>
                <a:spcPts val="0"/>
              </a:spcBef>
              <a:spcAft>
                <a:spcPts val="0"/>
              </a:spcAft>
              <a:buClr>
                <a:srgbClr val="1E64C8"/>
              </a:buClr>
              <a:buSzPts val="900"/>
              <a:buFont typeface="Arial"/>
              <a:buNone/>
              <a:defRPr b="0" i="0" sz="3700" u="sng" cap="none" strike="noStrike">
                <a:solidFill>
                  <a:srgbClr val="1E64C8"/>
                </a:solidFill>
                <a:latin typeface="Arial"/>
                <a:ea typeface="Arial"/>
                <a:cs typeface="Arial"/>
                <a:sym typeface="Arial"/>
              </a:defRPr>
            </a:lvl1pPr>
            <a:lvl2pPr indent="0" lvl="1" rtl="0">
              <a:spcBef>
                <a:spcPts val="0"/>
              </a:spcBef>
              <a:spcAft>
                <a:spcPts val="0"/>
              </a:spcAft>
              <a:buSzPts val="900"/>
              <a:buNone/>
              <a:defRPr sz="1200"/>
            </a:lvl2pPr>
            <a:lvl3pPr indent="0" lvl="2" rtl="0">
              <a:spcBef>
                <a:spcPts val="0"/>
              </a:spcBef>
              <a:spcAft>
                <a:spcPts val="0"/>
              </a:spcAft>
              <a:buSzPts val="900"/>
              <a:buNone/>
              <a:defRPr sz="1200"/>
            </a:lvl3pPr>
            <a:lvl4pPr indent="0" lvl="3" rtl="0">
              <a:spcBef>
                <a:spcPts val="0"/>
              </a:spcBef>
              <a:spcAft>
                <a:spcPts val="0"/>
              </a:spcAft>
              <a:buSzPts val="900"/>
              <a:buNone/>
              <a:defRPr sz="1200"/>
            </a:lvl4pPr>
            <a:lvl5pPr indent="0" lvl="4" rtl="0">
              <a:spcBef>
                <a:spcPts val="0"/>
              </a:spcBef>
              <a:spcAft>
                <a:spcPts val="0"/>
              </a:spcAft>
              <a:buSzPts val="900"/>
              <a:buNone/>
              <a:defRPr sz="1200"/>
            </a:lvl5pPr>
            <a:lvl6pPr indent="0" lvl="5" rtl="0">
              <a:spcBef>
                <a:spcPts val="0"/>
              </a:spcBef>
              <a:spcAft>
                <a:spcPts val="0"/>
              </a:spcAft>
              <a:buSzPts val="900"/>
              <a:buNone/>
              <a:defRPr sz="1200"/>
            </a:lvl6pPr>
            <a:lvl7pPr indent="0" lvl="6" rtl="0">
              <a:spcBef>
                <a:spcPts val="0"/>
              </a:spcBef>
              <a:spcAft>
                <a:spcPts val="0"/>
              </a:spcAft>
              <a:buSzPts val="900"/>
              <a:buNone/>
              <a:defRPr sz="1200"/>
            </a:lvl7pPr>
            <a:lvl8pPr indent="0" lvl="7" rtl="0">
              <a:spcBef>
                <a:spcPts val="0"/>
              </a:spcBef>
              <a:spcAft>
                <a:spcPts val="0"/>
              </a:spcAft>
              <a:buSzPts val="900"/>
              <a:buNone/>
              <a:defRPr sz="1200"/>
            </a:lvl8pPr>
            <a:lvl9pPr indent="0" lvl="8" rtl="0">
              <a:spcBef>
                <a:spcPts val="0"/>
              </a:spcBef>
              <a:spcAft>
                <a:spcPts val="0"/>
              </a:spcAft>
              <a:buSzPts val="900"/>
              <a:buNone/>
              <a:defRPr sz="1200"/>
            </a:lvl9pPr>
          </a:lstStyle>
          <a:p/>
        </p:txBody>
      </p:sp>
      <p:sp>
        <p:nvSpPr>
          <p:cNvPr id="175" name="Google Shape;175;gf4bc9bee2a_0_1326"/>
          <p:cNvSpPr txBox="1"/>
          <p:nvPr>
            <p:ph idx="1" type="body"/>
          </p:nvPr>
        </p:nvSpPr>
        <p:spPr>
          <a:xfrm>
            <a:off x="587725" y="839787"/>
            <a:ext cx="11039700" cy="4707900"/>
          </a:xfrm>
          <a:prstGeom prst="rect">
            <a:avLst/>
          </a:prstGeom>
          <a:noFill/>
          <a:ln>
            <a:noFill/>
          </a:ln>
        </p:spPr>
        <p:txBody>
          <a:bodyPr anchorCtr="0" anchor="t" bIns="64300" lIns="64300" spcFirstLastPara="1" rIns="64300" wrap="square" tIns="64300">
            <a:noAutofit/>
          </a:bodyPr>
          <a:lstStyle>
            <a:lvl1pPr indent="-438150" lvl="0" marL="4572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1pPr>
            <a:lvl2pPr indent="-438150" lvl="1" marL="9144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2pPr>
            <a:lvl3pPr indent="-438150" lvl="2" marL="13716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3pPr>
            <a:lvl4pPr indent="-438150" lvl="3" marL="18288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4pPr>
            <a:lvl5pPr indent="-438150" lvl="4" marL="22860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5pPr>
            <a:lvl6pPr indent="-349250" lvl="5" marL="27432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76" name="Google Shape;176;gf4bc9bee2a_0_1326"/>
          <p:cNvSpPr txBox="1"/>
          <p:nvPr>
            <p:ph idx="10" type="dt"/>
          </p:nvPr>
        </p:nvSpPr>
        <p:spPr>
          <a:xfrm>
            <a:off x="2863577" y="6292057"/>
            <a:ext cx="1616100" cy="365100"/>
          </a:xfrm>
          <a:prstGeom prst="rect">
            <a:avLst/>
          </a:prstGeom>
          <a:noFill/>
          <a:ln>
            <a:noFill/>
          </a:ln>
        </p:spPr>
        <p:txBody>
          <a:bodyPr anchorCtr="0" anchor="ctr" bIns="64300" lIns="64300" spcFirstLastPara="1" rIns="64300" wrap="square" tIns="64300">
            <a:noAutofit/>
          </a:bodyPr>
          <a:lstStyle>
            <a:lvl1pPr indent="0" lvl="0" marL="0" marR="0" rtl="0" algn="l">
              <a:spcBef>
                <a:spcPts val="0"/>
              </a:spcBef>
              <a:spcAft>
                <a:spcPts val="0"/>
              </a:spcAft>
              <a:buSzPts val="9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5pPr>
            <a:lvl6pPr indent="-12700" lvl="5" marL="22860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9pPr>
          </a:lstStyle>
          <a:p/>
        </p:txBody>
      </p:sp>
      <p:sp>
        <p:nvSpPr>
          <p:cNvPr id="177" name="Google Shape;177;gf4bc9bee2a_0_1326"/>
          <p:cNvSpPr txBox="1"/>
          <p:nvPr>
            <p:ph idx="11" type="ftr"/>
          </p:nvPr>
        </p:nvSpPr>
        <p:spPr>
          <a:xfrm>
            <a:off x="4788739" y="6324203"/>
            <a:ext cx="5874000" cy="308100"/>
          </a:xfrm>
          <a:prstGeom prst="rect">
            <a:avLst/>
          </a:prstGeom>
          <a:noFill/>
          <a:ln>
            <a:noFill/>
          </a:ln>
        </p:spPr>
        <p:txBody>
          <a:bodyPr anchorCtr="0" anchor="ctr" bIns="64300" lIns="64300" spcFirstLastPara="1" rIns="64300" wrap="square" tIns="64300">
            <a:noAutofit/>
          </a:bodyPr>
          <a:lstStyle>
            <a:lvl1pPr indent="0" lvl="0" marL="0" marR="0" rtl="0" algn="ctr">
              <a:spcBef>
                <a:spcPts val="0"/>
              </a:spcBef>
              <a:spcAft>
                <a:spcPts val="0"/>
              </a:spcAft>
              <a:buSzPts val="9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5pPr>
            <a:lvl6pPr indent="-12700" lvl="5" marL="22860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9pPr>
          </a:lstStyle>
          <a:p/>
        </p:txBody>
      </p:sp>
      <p:sp>
        <p:nvSpPr>
          <p:cNvPr id="178" name="Google Shape;178;gf4bc9bee2a_0_1326"/>
          <p:cNvSpPr txBox="1"/>
          <p:nvPr>
            <p:ph idx="12" type="sldNum"/>
          </p:nvPr>
        </p:nvSpPr>
        <p:spPr>
          <a:xfrm>
            <a:off x="10962754" y="6292057"/>
            <a:ext cx="648600" cy="365100"/>
          </a:xfrm>
          <a:prstGeom prst="rect">
            <a:avLst/>
          </a:prstGeom>
          <a:noFill/>
          <a:ln>
            <a:noFill/>
          </a:ln>
        </p:spPr>
        <p:txBody>
          <a:bodyPr anchorCtr="0" anchor="ctr" bIns="32125" lIns="64300" spcFirstLastPara="1" rIns="64300" wrap="square" tIns="32125">
            <a:noAutofit/>
          </a:bodyPr>
          <a:lstStyle>
            <a:lvl1pPr indent="0" lvl="0" marL="0" marR="0" rtl="0" algn="r">
              <a:spcBef>
                <a:spcPts val="0"/>
              </a:spcBef>
              <a:buNone/>
              <a:defRPr b="0" i="0" sz="1200" u="none" cap="none" strike="noStrike">
                <a:solidFill>
                  <a:srgbClr val="1E64C8"/>
                </a:solidFill>
                <a:latin typeface="Arial"/>
                <a:ea typeface="Arial"/>
                <a:cs typeface="Arial"/>
                <a:sym typeface="Arial"/>
              </a:defRPr>
            </a:lvl1pPr>
            <a:lvl2pPr indent="0" lvl="1" marL="0" marR="0" rtl="0" algn="r">
              <a:spcBef>
                <a:spcPts val="0"/>
              </a:spcBef>
              <a:buNone/>
              <a:defRPr b="0" i="0" sz="1200" u="none" cap="none" strike="noStrike">
                <a:solidFill>
                  <a:srgbClr val="1E64C8"/>
                </a:solidFill>
                <a:latin typeface="Arial"/>
                <a:ea typeface="Arial"/>
                <a:cs typeface="Arial"/>
                <a:sym typeface="Arial"/>
              </a:defRPr>
            </a:lvl2pPr>
            <a:lvl3pPr indent="0" lvl="2" marL="0" marR="0" rtl="0" algn="r">
              <a:spcBef>
                <a:spcPts val="0"/>
              </a:spcBef>
              <a:buNone/>
              <a:defRPr b="0" i="0" sz="1200" u="none" cap="none" strike="noStrike">
                <a:solidFill>
                  <a:srgbClr val="1E64C8"/>
                </a:solidFill>
                <a:latin typeface="Arial"/>
                <a:ea typeface="Arial"/>
                <a:cs typeface="Arial"/>
                <a:sym typeface="Arial"/>
              </a:defRPr>
            </a:lvl3pPr>
            <a:lvl4pPr indent="0" lvl="3" marL="0" marR="0" rtl="0" algn="r">
              <a:spcBef>
                <a:spcPts val="0"/>
              </a:spcBef>
              <a:buNone/>
              <a:defRPr b="0" i="0" sz="1200" u="none" cap="none" strike="noStrike">
                <a:solidFill>
                  <a:srgbClr val="1E64C8"/>
                </a:solidFill>
                <a:latin typeface="Arial"/>
                <a:ea typeface="Arial"/>
                <a:cs typeface="Arial"/>
                <a:sym typeface="Arial"/>
              </a:defRPr>
            </a:lvl4pPr>
            <a:lvl5pPr indent="0" lvl="4" marL="0" marR="0" rtl="0" algn="r">
              <a:spcBef>
                <a:spcPts val="0"/>
              </a:spcBef>
              <a:buNone/>
              <a:defRPr b="0" i="0" sz="1200" u="none" cap="none" strike="noStrike">
                <a:solidFill>
                  <a:srgbClr val="1E64C8"/>
                </a:solidFill>
                <a:latin typeface="Arial"/>
                <a:ea typeface="Arial"/>
                <a:cs typeface="Arial"/>
                <a:sym typeface="Arial"/>
              </a:defRPr>
            </a:lvl5pPr>
            <a:lvl6pPr indent="0" lvl="5" marL="0" marR="0" rtl="0" algn="r">
              <a:spcBef>
                <a:spcPts val="0"/>
              </a:spcBef>
              <a:buNone/>
              <a:defRPr b="0" i="0" sz="1200" u="none" cap="none" strike="noStrike">
                <a:solidFill>
                  <a:srgbClr val="1E64C8"/>
                </a:solidFill>
                <a:latin typeface="Arial"/>
                <a:ea typeface="Arial"/>
                <a:cs typeface="Arial"/>
                <a:sym typeface="Arial"/>
              </a:defRPr>
            </a:lvl6pPr>
            <a:lvl7pPr indent="0" lvl="6" marL="0" marR="0" rtl="0" algn="r">
              <a:spcBef>
                <a:spcPts val="0"/>
              </a:spcBef>
              <a:buNone/>
              <a:defRPr b="0" i="0" sz="1200" u="none" cap="none" strike="noStrike">
                <a:solidFill>
                  <a:srgbClr val="1E64C8"/>
                </a:solidFill>
                <a:latin typeface="Arial"/>
                <a:ea typeface="Arial"/>
                <a:cs typeface="Arial"/>
                <a:sym typeface="Arial"/>
              </a:defRPr>
            </a:lvl7pPr>
            <a:lvl8pPr indent="0" lvl="7" marL="0" marR="0" rtl="0" algn="r">
              <a:spcBef>
                <a:spcPts val="0"/>
              </a:spcBef>
              <a:buNone/>
              <a:defRPr b="0" i="0" sz="1200" u="none" cap="none" strike="noStrike">
                <a:solidFill>
                  <a:srgbClr val="1E64C8"/>
                </a:solidFill>
                <a:latin typeface="Arial"/>
                <a:ea typeface="Arial"/>
                <a:cs typeface="Arial"/>
                <a:sym typeface="Arial"/>
              </a:defRPr>
            </a:lvl8pPr>
            <a:lvl9pPr indent="0" lvl="8" marL="0" marR="0" rtl="0" algn="r">
              <a:spcBef>
                <a:spcPts val="0"/>
              </a:spcBef>
              <a:buNone/>
              <a:defRPr b="0" i="0" sz="1200" u="none" cap="none" strike="noStrike">
                <a:solidFill>
                  <a:srgbClr val="1E64C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Closing Slide">
    <p:spTree>
      <p:nvGrpSpPr>
        <p:cNvPr id="179" name="Shape 179"/>
        <p:cNvGrpSpPr/>
        <p:nvPr/>
      </p:nvGrpSpPr>
      <p:grpSpPr>
        <a:xfrm>
          <a:off x="0" y="0"/>
          <a:ext cx="0" cy="0"/>
          <a:chOff x="0" y="0"/>
          <a:chExt cx="0" cy="0"/>
        </a:xfrm>
      </p:grpSpPr>
      <p:sp>
        <p:nvSpPr>
          <p:cNvPr id="180" name="Google Shape;180;gf4bc9bee2a_0_1332"/>
          <p:cNvSpPr/>
          <p:nvPr/>
        </p:nvSpPr>
        <p:spPr>
          <a:xfrm>
            <a:off x="642977" y="979594"/>
            <a:ext cx="11549100" cy="4574100"/>
          </a:xfrm>
          <a:prstGeom prst="rect">
            <a:avLst/>
          </a:prstGeom>
          <a:solidFill>
            <a:srgbClr val="1E64C8"/>
          </a:solidFill>
          <a:ln cap="flat" cmpd="sng" w="12700">
            <a:solidFill>
              <a:srgbClr val="42719B"/>
            </a:solidFill>
            <a:prstDash val="solid"/>
            <a:miter lim="8000"/>
            <a:headEnd len="sm" w="sm" type="none"/>
            <a:tailEnd len="sm" w="sm" type="none"/>
          </a:ln>
        </p:spPr>
        <p:txBody>
          <a:bodyPr anchorCtr="0" anchor="ctr" bIns="32125" lIns="64300" spcFirstLastPara="1" rIns="64300" wrap="square" tIns="32125">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181" name="Google Shape;181;gf4bc9bee2a_0_1332"/>
          <p:cNvSpPr txBox="1"/>
          <p:nvPr>
            <p:ph type="ctrTitle"/>
          </p:nvPr>
        </p:nvSpPr>
        <p:spPr>
          <a:xfrm>
            <a:off x="907842" y="1225716"/>
            <a:ext cx="10676400" cy="4056900"/>
          </a:xfrm>
          <a:prstGeom prst="rect">
            <a:avLst/>
          </a:prstGeom>
          <a:noFill/>
          <a:ln>
            <a:noFill/>
          </a:ln>
        </p:spPr>
        <p:txBody>
          <a:bodyPr anchorCtr="0" anchor="t" bIns="64300" lIns="64300" spcFirstLastPara="1" rIns="64300" wrap="square" tIns="64300">
            <a:noAutofit/>
          </a:bodyPr>
          <a:lstStyle>
            <a:lvl1pPr indent="0" lvl="0" marL="0" marR="0" rtl="0" algn="l">
              <a:lnSpc>
                <a:spcPct val="140000"/>
              </a:lnSpc>
              <a:spcBef>
                <a:spcPts val="0"/>
              </a:spcBef>
              <a:spcAft>
                <a:spcPts val="0"/>
              </a:spcAft>
              <a:buClr>
                <a:schemeClr val="lt1"/>
              </a:buClr>
              <a:buSzPts val="900"/>
              <a:buFont typeface="Arial"/>
              <a:buNone/>
              <a:defRPr b="0" i="0" sz="1800" u="none" cap="none" strike="noStrike">
                <a:solidFill>
                  <a:schemeClr val="lt1"/>
                </a:solidFill>
                <a:latin typeface="Arial"/>
                <a:ea typeface="Arial"/>
                <a:cs typeface="Arial"/>
                <a:sym typeface="Arial"/>
              </a:defRPr>
            </a:lvl1pPr>
            <a:lvl2pPr indent="0" lvl="1" rtl="0">
              <a:spcBef>
                <a:spcPts val="0"/>
              </a:spcBef>
              <a:spcAft>
                <a:spcPts val="0"/>
              </a:spcAft>
              <a:buSzPts val="900"/>
              <a:buNone/>
              <a:defRPr sz="1200"/>
            </a:lvl2pPr>
            <a:lvl3pPr indent="0" lvl="2" rtl="0">
              <a:spcBef>
                <a:spcPts val="0"/>
              </a:spcBef>
              <a:spcAft>
                <a:spcPts val="0"/>
              </a:spcAft>
              <a:buSzPts val="900"/>
              <a:buNone/>
              <a:defRPr sz="1200"/>
            </a:lvl3pPr>
            <a:lvl4pPr indent="0" lvl="3" rtl="0">
              <a:spcBef>
                <a:spcPts val="0"/>
              </a:spcBef>
              <a:spcAft>
                <a:spcPts val="0"/>
              </a:spcAft>
              <a:buSzPts val="900"/>
              <a:buNone/>
              <a:defRPr sz="1200"/>
            </a:lvl4pPr>
            <a:lvl5pPr indent="0" lvl="4" rtl="0">
              <a:spcBef>
                <a:spcPts val="0"/>
              </a:spcBef>
              <a:spcAft>
                <a:spcPts val="0"/>
              </a:spcAft>
              <a:buSzPts val="900"/>
              <a:buNone/>
              <a:defRPr sz="1200"/>
            </a:lvl5pPr>
            <a:lvl6pPr indent="0" lvl="5" rtl="0">
              <a:spcBef>
                <a:spcPts val="0"/>
              </a:spcBef>
              <a:spcAft>
                <a:spcPts val="0"/>
              </a:spcAft>
              <a:buSzPts val="900"/>
              <a:buNone/>
              <a:defRPr sz="1200"/>
            </a:lvl6pPr>
            <a:lvl7pPr indent="0" lvl="6" rtl="0">
              <a:spcBef>
                <a:spcPts val="0"/>
              </a:spcBef>
              <a:spcAft>
                <a:spcPts val="0"/>
              </a:spcAft>
              <a:buSzPts val="900"/>
              <a:buNone/>
              <a:defRPr sz="1200"/>
            </a:lvl7pPr>
            <a:lvl8pPr indent="0" lvl="7" rtl="0">
              <a:spcBef>
                <a:spcPts val="0"/>
              </a:spcBef>
              <a:spcAft>
                <a:spcPts val="0"/>
              </a:spcAft>
              <a:buSzPts val="900"/>
              <a:buNone/>
              <a:defRPr sz="1200"/>
            </a:lvl8pPr>
            <a:lvl9pPr indent="0" lvl="8" rtl="0">
              <a:spcBef>
                <a:spcPts val="0"/>
              </a:spcBef>
              <a:spcAft>
                <a:spcPts val="0"/>
              </a:spcAft>
              <a:buSzPts val="900"/>
              <a:buNone/>
              <a:defRPr sz="1200"/>
            </a:lvl9pPr>
          </a:lstStyle>
          <a:p/>
        </p:txBody>
      </p:sp>
      <p:sp>
        <p:nvSpPr>
          <p:cNvPr id="182" name="Google Shape;182;gf4bc9bee2a_0_1332"/>
          <p:cNvSpPr txBox="1"/>
          <p:nvPr>
            <p:ph idx="1" type="body"/>
          </p:nvPr>
        </p:nvSpPr>
        <p:spPr>
          <a:xfrm>
            <a:off x="6480395" y="2176874"/>
            <a:ext cx="5103000" cy="1208100"/>
          </a:xfrm>
          <a:prstGeom prst="rect">
            <a:avLst/>
          </a:prstGeom>
          <a:noFill/>
          <a:ln>
            <a:noFill/>
          </a:ln>
        </p:spPr>
        <p:txBody>
          <a:bodyPr anchorCtr="0" anchor="t" bIns="64300" lIns="64300" spcFirstLastPara="1" rIns="64300" wrap="square" tIns="64300">
            <a:noAutofit/>
          </a:bodyPr>
          <a:lstStyle>
            <a:lvl1pPr indent="-228600" lvl="0" marL="457200" marR="0" rtl="0" algn="l">
              <a:lnSpc>
                <a:spcPct val="145833"/>
              </a:lnSpc>
              <a:spcBef>
                <a:spcPts val="0"/>
              </a:spcBef>
              <a:spcAft>
                <a:spcPts val="0"/>
              </a:spcAft>
              <a:buClr>
                <a:schemeClr val="lt1"/>
              </a:buClr>
              <a:buSzPts val="900"/>
              <a:buFont typeface="Arial"/>
              <a:buNone/>
              <a:defRPr b="0" i="0" sz="1800" u="none" cap="none" strike="noStrike">
                <a:solidFill>
                  <a:schemeClr val="lt1"/>
                </a:solidFill>
                <a:latin typeface="Arial"/>
                <a:ea typeface="Arial"/>
                <a:cs typeface="Arial"/>
                <a:sym typeface="Arial"/>
              </a:defRPr>
            </a:lvl1pPr>
            <a:lvl2pPr indent="-438150" lvl="1" marL="9144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2pPr>
            <a:lvl3pPr indent="-438150" lvl="2" marL="13716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3pPr>
            <a:lvl4pPr indent="-438150" lvl="3" marL="18288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dk1"/>
              </a:buClr>
              <a:buSzPts val="900"/>
              <a:buFont typeface="Arial"/>
              <a:buNone/>
              <a:defRPr b="0" i="0" sz="3300" u="none" cap="none" strike="noStrike">
                <a:solidFill>
                  <a:schemeClr val="dk1"/>
                </a:solidFill>
                <a:latin typeface="Arial"/>
                <a:ea typeface="Arial"/>
                <a:cs typeface="Arial"/>
                <a:sym typeface="Arial"/>
              </a:defRPr>
            </a:lvl5pPr>
            <a:lvl6pPr indent="-349250" lvl="5" marL="27432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pic>
        <p:nvPicPr>
          <p:cNvPr id="183" name="Google Shape;183;gf4bc9bee2a_0_1332"/>
          <p:cNvPicPr preferRelativeResize="0"/>
          <p:nvPr/>
        </p:nvPicPr>
        <p:blipFill rotWithShape="1">
          <a:blip r:embed="rId2">
            <a:alphaModFix/>
          </a:blip>
          <a:srcRect b="0" l="0" r="0" t="0"/>
          <a:stretch/>
        </p:blipFill>
        <p:spPr>
          <a:xfrm>
            <a:off x="326551" y="0"/>
            <a:ext cx="2938800" cy="9795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Photo">
  <p:cSld name="Title, Text and Photo">
    <p:spTree>
      <p:nvGrpSpPr>
        <p:cNvPr id="184" name="Shape 184"/>
        <p:cNvGrpSpPr/>
        <p:nvPr/>
      </p:nvGrpSpPr>
      <p:grpSpPr>
        <a:xfrm>
          <a:off x="0" y="0"/>
          <a:ext cx="0" cy="0"/>
          <a:chOff x="0" y="0"/>
          <a:chExt cx="0" cy="0"/>
        </a:xfrm>
      </p:grpSpPr>
      <p:sp>
        <p:nvSpPr>
          <p:cNvPr id="185" name="Google Shape;185;gf4bc9bee2a_0_1337"/>
          <p:cNvSpPr txBox="1"/>
          <p:nvPr>
            <p:ph type="title"/>
          </p:nvPr>
        </p:nvSpPr>
        <p:spPr>
          <a:xfrm>
            <a:off x="583712" y="95643"/>
            <a:ext cx="11043600" cy="607200"/>
          </a:xfrm>
          <a:prstGeom prst="rect">
            <a:avLst/>
          </a:prstGeom>
          <a:noFill/>
          <a:ln>
            <a:noFill/>
          </a:ln>
        </p:spPr>
        <p:txBody>
          <a:bodyPr anchorCtr="0" anchor="b" bIns="64300" lIns="64300" spcFirstLastPara="1" rIns="64300" wrap="square" tIns="64300">
            <a:noAutofit/>
          </a:bodyPr>
          <a:lstStyle>
            <a:lvl1pPr indent="0" lvl="0" marL="0" marR="0" rtl="0" algn="l">
              <a:lnSpc>
                <a:spcPct val="90000"/>
              </a:lnSpc>
              <a:spcBef>
                <a:spcPts val="0"/>
              </a:spcBef>
              <a:spcAft>
                <a:spcPts val="0"/>
              </a:spcAft>
              <a:buClr>
                <a:srgbClr val="1E64C8"/>
              </a:buClr>
              <a:buSzPts val="900"/>
              <a:buFont typeface="Arial"/>
              <a:buNone/>
              <a:defRPr b="0" i="0" sz="3700" u="sng" cap="none" strike="noStrike">
                <a:solidFill>
                  <a:srgbClr val="1E64C8"/>
                </a:solidFill>
                <a:latin typeface="Arial"/>
                <a:ea typeface="Arial"/>
                <a:cs typeface="Arial"/>
                <a:sym typeface="Arial"/>
              </a:defRPr>
            </a:lvl1pPr>
            <a:lvl2pPr indent="0" lvl="1" rtl="0">
              <a:spcBef>
                <a:spcPts val="0"/>
              </a:spcBef>
              <a:spcAft>
                <a:spcPts val="0"/>
              </a:spcAft>
              <a:buSzPts val="900"/>
              <a:buNone/>
              <a:defRPr sz="1200"/>
            </a:lvl2pPr>
            <a:lvl3pPr indent="0" lvl="2" rtl="0">
              <a:spcBef>
                <a:spcPts val="0"/>
              </a:spcBef>
              <a:spcAft>
                <a:spcPts val="0"/>
              </a:spcAft>
              <a:buSzPts val="900"/>
              <a:buNone/>
              <a:defRPr sz="1200"/>
            </a:lvl3pPr>
            <a:lvl4pPr indent="0" lvl="3" rtl="0">
              <a:spcBef>
                <a:spcPts val="0"/>
              </a:spcBef>
              <a:spcAft>
                <a:spcPts val="0"/>
              </a:spcAft>
              <a:buSzPts val="900"/>
              <a:buNone/>
              <a:defRPr sz="1200"/>
            </a:lvl4pPr>
            <a:lvl5pPr indent="0" lvl="4" rtl="0">
              <a:spcBef>
                <a:spcPts val="0"/>
              </a:spcBef>
              <a:spcAft>
                <a:spcPts val="0"/>
              </a:spcAft>
              <a:buSzPts val="900"/>
              <a:buNone/>
              <a:defRPr sz="1200"/>
            </a:lvl5pPr>
            <a:lvl6pPr indent="0" lvl="5" rtl="0">
              <a:spcBef>
                <a:spcPts val="0"/>
              </a:spcBef>
              <a:spcAft>
                <a:spcPts val="0"/>
              </a:spcAft>
              <a:buSzPts val="900"/>
              <a:buNone/>
              <a:defRPr sz="1200"/>
            </a:lvl6pPr>
            <a:lvl7pPr indent="0" lvl="6" rtl="0">
              <a:spcBef>
                <a:spcPts val="0"/>
              </a:spcBef>
              <a:spcAft>
                <a:spcPts val="0"/>
              </a:spcAft>
              <a:buSzPts val="900"/>
              <a:buNone/>
              <a:defRPr sz="1200"/>
            </a:lvl7pPr>
            <a:lvl8pPr indent="0" lvl="7" rtl="0">
              <a:spcBef>
                <a:spcPts val="0"/>
              </a:spcBef>
              <a:spcAft>
                <a:spcPts val="0"/>
              </a:spcAft>
              <a:buSzPts val="900"/>
              <a:buNone/>
              <a:defRPr sz="1200"/>
            </a:lvl8pPr>
            <a:lvl9pPr indent="0" lvl="8" rtl="0">
              <a:spcBef>
                <a:spcPts val="0"/>
              </a:spcBef>
              <a:spcAft>
                <a:spcPts val="0"/>
              </a:spcAft>
              <a:buSzPts val="900"/>
              <a:buNone/>
              <a:defRPr sz="1200"/>
            </a:lvl9pPr>
          </a:lstStyle>
          <a:p/>
        </p:txBody>
      </p:sp>
      <p:sp>
        <p:nvSpPr>
          <p:cNvPr id="186" name="Google Shape;186;gf4bc9bee2a_0_1337"/>
          <p:cNvSpPr txBox="1"/>
          <p:nvPr>
            <p:ph idx="10" type="dt"/>
          </p:nvPr>
        </p:nvSpPr>
        <p:spPr>
          <a:xfrm>
            <a:off x="2863577" y="6292057"/>
            <a:ext cx="1616100" cy="365100"/>
          </a:xfrm>
          <a:prstGeom prst="rect">
            <a:avLst/>
          </a:prstGeom>
          <a:noFill/>
          <a:ln>
            <a:noFill/>
          </a:ln>
        </p:spPr>
        <p:txBody>
          <a:bodyPr anchorCtr="0" anchor="ctr" bIns="64300" lIns="64300" spcFirstLastPara="1" rIns="64300" wrap="square" tIns="64300">
            <a:noAutofit/>
          </a:bodyPr>
          <a:lstStyle>
            <a:lvl1pPr indent="0" lvl="0" marL="0" marR="0" rtl="0" algn="l">
              <a:spcBef>
                <a:spcPts val="0"/>
              </a:spcBef>
              <a:spcAft>
                <a:spcPts val="0"/>
              </a:spcAft>
              <a:buSzPts val="9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5pPr>
            <a:lvl6pPr indent="-12700" lvl="5" marL="22860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9pPr>
          </a:lstStyle>
          <a:p/>
        </p:txBody>
      </p:sp>
      <p:sp>
        <p:nvSpPr>
          <p:cNvPr id="187" name="Google Shape;187;gf4bc9bee2a_0_1337"/>
          <p:cNvSpPr txBox="1"/>
          <p:nvPr>
            <p:ph idx="11" type="ftr"/>
          </p:nvPr>
        </p:nvSpPr>
        <p:spPr>
          <a:xfrm>
            <a:off x="4788739" y="6324203"/>
            <a:ext cx="5874000" cy="308100"/>
          </a:xfrm>
          <a:prstGeom prst="rect">
            <a:avLst/>
          </a:prstGeom>
          <a:noFill/>
          <a:ln>
            <a:noFill/>
          </a:ln>
        </p:spPr>
        <p:txBody>
          <a:bodyPr anchorCtr="0" anchor="ctr" bIns="64300" lIns="64300" spcFirstLastPara="1" rIns="64300" wrap="square" tIns="64300">
            <a:noAutofit/>
          </a:bodyPr>
          <a:lstStyle>
            <a:lvl1pPr indent="0" lvl="0" marL="0" marR="0" rtl="0" algn="ctr">
              <a:spcBef>
                <a:spcPts val="0"/>
              </a:spcBef>
              <a:spcAft>
                <a:spcPts val="0"/>
              </a:spcAft>
              <a:buSzPts val="9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5pPr>
            <a:lvl6pPr indent="-12700" lvl="5" marL="22860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9pPr>
          </a:lstStyle>
          <a:p/>
        </p:txBody>
      </p:sp>
      <p:sp>
        <p:nvSpPr>
          <p:cNvPr id="188" name="Google Shape;188;gf4bc9bee2a_0_1337"/>
          <p:cNvSpPr/>
          <p:nvPr>
            <p:ph idx="2" type="pic"/>
          </p:nvPr>
        </p:nvSpPr>
        <p:spPr>
          <a:xfrm>
            <a:off x="7105117" y="964630"/>
            <a:ext cx="4430100" cy="4568700"/>
          </a:xfrm>
          <a:prstGeom prst="rect">
            <a:avLst/>
          </a:prstGeom>
          <a:noFill/>
          <a:ln>
            <a:noFill/>
          </a:ln>
        </p:spPr>
        <p:txBody>
          <a:bodyPr anchorCtr="0" anchor="t" bIns="64300" lIns="64300" spcFirstLastPara="1" rIns="64300" wrap="square" tIns="64300">
            <a:noAutofit/>
          </a:bodyPr>
          <a:lstStyle>
            <a:lvl1pPr indent="0" lvl="0" marL="0" marR="0" rtl="0" algn="l">
              <a:lnSpc>
                <a:spcPct val="120000"/>
              </a:lnSpc>
              <a:spcBef>
                <a:spcPts val="0"/>
              </a:spcBef>
              <a:spcAft>
                <a:spcPts val="0"/>
              </a:spcAft>
              <a:buClr>
                <a:srgbClr val="7F7F7F"/>
              </a:buClr>
              <a:buSzPts val="900"/>
              <a:buFont typeface="Arial"/>
              <a:buNone/>
              <a:defRPr b="0" i="0" sz="3300" u="none" cap="none" strike="noStrike">
                <a:solidFill>
                  <a:srgbClr val="7F7F7F"/>
                </a:solidFill>
                <a:latin typeface="Arial"/>
                <a:ea typeface="Arial"/>
                <a:cs typeface="Arial"/>
                <a:sym typeface="Arial"/>
              </a:defRPr>
            </a:lvl1pPr>
            <a:lvl2pPr indent="-260350" lvl="1" marL="3175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2pPr>
            <a:lvl3pPr indent="-311150" lvl="2" marL="6223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3pPr>
            <a:lvl4pPr indent="-374650" lvl="3" marL="10160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4pPr>
            <a:lvl5pPr indent="-812800" lvl="4" marL="1828800" marR="0" rtl="0" algn="l">
              <a:lnSpc>
                <a:spcPct val="120000"/>
              </a:lnSpc>
              <a:spcBef>
                <a:spcPts val="0"/>
              </a:spcBef>
              <a:spcAft>
                <a:spcPts val="0"/>
              </a:spcAft>
              <a:buClr>
                <a:schemeClr val="dk1"/>
              </a:buClr>
              <a:buSzPts val="900"/>
              <a:buFont typeface="Arial"/>
              <a:buNone/>
              <a:defRPr b="0" i="0" sz="3300" u="none" cap="none" strike="noStrike">
                <a:solidFill>
                  <a:schemeClr val="dk1"/>
                </a:solidFill>
                <a:latin typeface="Arial"/>
                <a:ea typeface="Arial"/>
                <a:cs typeface="Arial"/>
                <a:sym typeface="Arial"/>
              </a:defRPr>
            </a:lvl5pPr>
            <a:lvl6pPr indent="-247650" lvl="5" marL="25146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222250" lvl="6" marL="29591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209550" lvl="7" marL="34163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234950" lvl="8" marL="38735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89" name="Google Shape;189;gf4bc9bee2a_0_1337"/>
          <p:cNvSpPr txBox="1"/>
          <p:nvPr>
            <p:ph idx="12" type="sldNum"/>
          </p:nvPr>
        </p:nvSpPr>
        <p:spPr>
          <a:xfrm>
            <a:off x="10962754" y="6292057"/>
            <a:ext cx="648600" cy="365100"/>
          </a:xfrm>
          <a:prstGeom prst="rect">
            <a:avLst/>
          </a:prstGeom>
          <a:noFill/>
          <a:ln>
            <a:noFill/>
          </a:ln>
        </p:spPr>
        <p:txBody>
          <a:bodyPr anchorCtr="0" anchor="ctr" bIns="32125" lIns="64300" spcFirstLastPara="1" rIns="64300" wrap="square" tIns="32125">
            <a:noAutofit/>
          </a:bodyPr>
          <a:lstStyle>
            <a:lvl1pPr indent="0" lvl="0" marL="0" marR="0" rtl="0" algn="r">
              <a:spcBef>
                <a:spcPts val="0"/>
              </a:spcBef>
              <a:buNone/>
              <a:defRPr b="0" i="0" sz="1200" u="none" cap="none" strike="noStrike">
                <a:solidFill>
                  <a:srgbClr val="1E64C8"/>
                </a:solidFill>
                <a:latin typeface="Arial"/>
                <a:ea typeface="Arial"/>
                <a:cs typeface="Arial"/>
                <a:sym typeface="Arial"/>
              </a:defRPr>
            </a:lvl1pPr>
            <a:lvl2pPr indent="0" lvl="1" marL="0" marR="0" rtl="0" algn="r">
              <a:spcBef>
                <a:spcPts val="0"/>
              </a:spcBef>
              <a:buNone/>
              <a:defRPr b="0" i="0" sz="1200" u="none" cap="none" strike="noStrike">
                <a:solidFill>
                  <a:srgbClr val="1E64C8"/>
                </a:solidFill>
                <a:latin typeface="Arial"/>
                <a:ea typeface="Arial"/>
                <a:cs typeface="Arial"/>
                <a:sym typeface="Arial"/>
              </a:defRPr>
            </a:lvl2pPr>
            <a:lvl3pPr indent="0" lvl="2" marL="0" marR="0" rtl="0" algn="r">
              <a:spcBef>
                <a:spcPts val="0"/>
              </a:spcBef>
              <a:buNone/>
              <a:defRPr b="0" i="0" sz="1200" u="none" cap="none" strike="noStrike">
                <a:solidFill>
                  <a:srgbClr val="1E64C8"/>
                </a:solidFill>
                <a:latin typeface="Arial"/>
                <a:ea typeface="Arial"/>
                <a:cs typeface="Arial"/>
                <a:sym typeface="Arial"/>
              </a:defRPr>
            </a:lvl3pPr>
            <a:lvl4pPr indent="0" lvl="3" marL="0" marR="0" rtl="0" algn="r">
              <a:spcBef>
                <a:spcPts val="0"/>
              </a:spcBef>
              <a:buNone/>
              <a:defRPr b="0" i="0" sz="1200" u="none" cap="none" strike="noStrike">
                <a:solidFill>
                  <a:srgbClr val="1E64C8"/>
                </a:solidFill>
                <a:latin typeface="Arial"/>
                <a:ea typeface="Arial"/>
                <a:cs typeface="Arial"/>
                <a:sym typeface="Arial"/>
              </a:defRPr>
            </a:lvl4pPr>
            <a:lvl5pPr indent="0" lvl="4" marL="0" marR="0" rtl="0" algn="r">
              <a:spcBef>
                <a:spcPts val="0"/>
              </a:spcBef>
              <a:buNone/>
              <a:defRPr b="0" i="0" sz="1200" u="none" cap="none" strike="noStrike">
                <a:solidFill>
                  <a:srgbClr val="1E64C8"/>
                </a:solidFill>
                <a:latin typeface="Arial"/>
                <a:ea typeface="Arial"/>
                <a:cs typeface="Arial"/>
                <a:sym typeface="Arial"/>
              </a:defRPr>
            </a:lvl5pPr>
            <a:lvl6pPr indent="0" lvl="5" marL="0" marR="0" rtl="0" algn="r">
              <a:spcBef>
                <a:spcPts val="0"/>
              </a:spcBef>
              <a:buNone/>
              <a:defRPr b="0" i="0" sz="1200" u="none" cap="none" strike="noStrike">
                <a:solidFill>
                  <a:srgbClr val="1E64C8"/>
                </a:solidFill>
                <a:latin typeface="Arial"/>
                <a:ea typeface="Arial"/>
                <a:cs typeface="Arial"/>
                <a:sym typeface="Arial"/>
              </a:defRPr>
            </a:lvl6pPr>
            <a:lvl7pPr indent="0" lvl="6" marL="0" marR="0" rtl="0" algn="r">
              <a:spcBef>
                <a:spcPts val="0"/>
              </a:spcBef>
              <a:buNone/>
              <a:defRPr b="0" i="0" sz="1200" u="none" cap="none" strike="noStrike">
                <a:solidFill>
                  <a:srgbClr val="1E64C8"/>
                </a:solidFill>
                <a:latin typeface="Arial"/>
                <a:ea typeface="Arial"/>
                <a:cs typeface="Arial"/>
                <a:sym typeface="Arial"/>
              </a:defRPr>
            </a:lvl7pPr>
            <a:lvl8pPr indent="0" lvl="7" marL="0" marR="0" rtl="0" algn="r">
              <a:spcBef>
                <a:spcPts val="0"/>
              </a:spcBef>
              <a:buNone/>
              <a:defRPr b="0" i="0" sz="1200" u="none" cap="none" strike="noStrike">
                <a:solidFill>
                  <a:srgbClr val="1E64C8"/>
                </a:solidFill>
                <a:latin typeface="Arial"/>
                <a:ea typeface="Arial"/>
                <a:cs typeface="Arial"/>
                <a:sym typeface="Arial"/>
              </a:defRPr>
            </a:lvl8pPr>
            <a:lvl9pPr indent="0" lvl="8" marL="0" marR="0" rtl="0" algn="r">
              <a:spcBef>
                <a:spcPts val="0"/>
              </a:spcBef>
              <a:buNone/>
              <a:defRPr b="0" i="0" sz="1200" u="none" cap="none" strike="noStrike">
                <a:solidFill>
                  <a:srgbClr val="1E64C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90" name="Google Shape;190;gf4bc9bee2a_0_1337"/>
          <p:cNvSpPr txBox="1"/>
          <p:nvPr>
            <p:ph idx="1" type="body"/>
          </p:nvPr>
        </p:nvSpPr>
        <p:spPr>
          <a:xfrm>
            <a:off x="587725" y="839787"/>
            <a:ext cx="5935800" cy="4707900"/>
          </a:xfrm>
          <a:prstGeom prst="rect">
            <a:avLst/>
          </a:prstGeom>
          <a:noFill/>
          <a:ln>
            <a:noFill/>
          </a:ln>
        </p:spPr>
        <p:txBody>
          <a:bodyPr anchorCtr="0" anchor="t" bIns="64300" lIns="64300" spcFirstLastPara="1" rIns="64300" wrap="square" tIns="64300">
            <a:noAutofit/>
          </a:bodyPr>
          <a:lstStyle>
            <a:lvl1pPr indent="-228600" lvl="0" marL="457200" marR="0" rtl="0" algn="l">
              <a:lnSpc>
                <a:spcPct val="120000"/>
              </a:lnSpc>
              <a:spcBef>
                <a:spcPts val="0"/>
              </a:spcBef>
              <a:spcAft>
                <a:spcPts val="0"/>
              </a:spcAft>
              <a:buClr>
                <a:schemeClr val="dk1"/>
              </a:buClr>
              <a:buSzPts val="900"/>
              <a:buFont typeface="Arial"/>
              <a:buNone/>
              <a:defRPr b="0" i="0" sz="3300" u="none" cap="none" strike="noStrike">
                <a:solidFill>
                  <a:schemeClr val="dk1"/>
                </a:solidFill>
                <a:latin typeface="Arial"/>
                <a:ea typeface="Arial"/>
                <a:cs typeface="Arial"/>
                <a:sym typeface="Arial"/>
              </a:defRPr>
            </a:lvl1pPr>
            <a:lvl2pPr indent="-438150" lvl="1" marL="9144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2pPr>
            <a:lvl3pPr indent="-438150" lvl="2" marL="13716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3pPr>
            <a:lvl4pPr indent="-438150" lvl="3" marL="18288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dk1"/>
              </a:buClr>
              <a:buSzPts val="900"/>
              <a:buFont typeface="Arial"/>
              <a:buNone/>
              <a:defRPr b="0" i="0" sz="3300" u="none" cap="none" strike="noStrike">
                <a:solidFill>
                  <a:schemeClr val="dk1"/>
                </a:solidFill>
                <a:latin typeface="Arial"/>
                <a:ea typeface="Arial"/>
                <a:cs typeface="Arial"/>
                <a:sym typeface="Arial"/>
              </a:defRPr>
            </a:lvl5pPr>
            <a:lvl6pPr indent="-349250" lvl="5" marL="27432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Photo">
  <p:cSld name="Title and Photo">
    <p:spTree>
      <p:nvGrpSpPr>
        <p:cNvPr id="191" name="Shape 191"/>
        <p:cNvGrpSpPr/>
        <p:nvPr/>
      </p:nvGrpSpPr>
      <p:grpSpPr>
        <a:xfrm>
          <a:off x="0" y="0"/>
          <a:ext cx="0" cy="0"/>
          <a:chOff x="0" y="0"/>
          <a:chExt cx="0" cy="0"/>
        </a:xfrm>
      </p:grpSpPr>
      <p:sp>
        <p:nvSpPr>
          <p:cNvPr id="192" name="Google Shape;192;gf4bc9bee2a_0_1344"/>
          <p:cNvSpPr txBox="1"/>
          <p:nvPr>
            <p:ph type="title"/>
          </p:nvPr>
        </p:nvSpPr>
        <p:spPr>
          <a:xfrm>
            <a:off x="583712" y="95643"/>
            <a:ext cx="11043600" cy="607200"/>
          </a:xfrm>
          <a:prstGeom prst="rect">
            <a:avLst/>
          </a:prstGeom>
          <a:noFill/>
          <a:ln>
            <a:noFill/>
          </a:ln>
        </p:spPr>
        <p:txBody>
          <a:bodyPr anchorCtr="0" anchor="b" bIns="64300" lIns="64300" spcFirstLastPara="1" rIns="64300" wrap="square" tIns="64300">
            <a:noAutofit/>
          </a:bodyPr>
          <a:lstStyle>
            <a:lvl1pPr indent="0" lvl="0" marL="0" marR="0" rtl="0" algn="l">
              <a:lnSpc>
                <a:spcPct val="90000"/>
              </a:lnSpc>
              <a:spcBef>
                <a:spcPts val="0"/>
              </a:spcBef>
              <a:spcAft>
                <a:spcPts val="0"/>
              </a:spcAft>
              <a:buClr>
                <a:srgbClr val="1E64C8"/>
              </a:buClr>
              <a:buSzPts val="900"/>
              <a:buFont typeface="Arial"/>
              <a:buNone/>
              <a:defRPr b="0" i="0" sz="3700" u="sng" cap="none" strike="noStrike">
                <a:solidFill>
                  <a:srgbClr val="1E64C8"/>
                </a:solidFill>
                <a:latin typeface="Arial"/>
                <a:ea typeface="Arial"/>
                <a:cs typeface="Arial"/>
                <a:sym typeface="Arial"/>
              </a:defRPr>
            </a:lvl1pPr>
            <a:lvl2pPr indent="0" lvl="1" rtl="0">
              <a:spcBef>
                <a:spcPts val="0"/>
              </a:spcBef>
              <a:spcAft>
                <a:spcPts val="0"/>
              </a:spcAft>
              <a:buSzPts val="900"/>
              <a:buNone/>
              <a:defRPr sz="1200"/>
            </a:lvl2pPr>
            <a:lvl3pPr indent="0" lvl="2" rtl="0">
              <a:spcBef>
                <a:spcPts val="0"/>
              </a:spcBef>
              <a:spcAft>
                <a:spcPts val="0"/>
              </a:spcAft>
              <a:buSzPts val="900"/>
              <a:buNone/>
              <a:defRPr sz="1200"/>
            </a:lvl3pPr>
            <a:lvl4pPr indent="0" lvl="3" rtl="0">
              <a:spcBef>
                <a:spcPts val="0"/>
              </a:spcBef>
              <a:spcAft>
                <a:spcPts val="0"/>
              </a:spcAft>
              <a:buSzPts val="900"/>
              <a:buNone/>
              <a:defRPr sz="1200"/>
            </a:lvl4pPr>
            <a:lvl5pPr indent="0" lvl="4" rtl="0">
              <a:spcBef>
                <a:spcPts val="0"/>
              </a:spcBef>
              <a:spcAft>
                <a:spcPts val="0"/>
              </a:spcAft>
              <a:buSzPts val="900"/>
              <a:buNone/>
              <a:defRPr sz="1200"/>
            </a:lvl5pPr>
            <a:lvl6pPr indent="0" lvl="5" rtl="0">
              <a:spcBef>
                <a:spcPts val="0"/>
              </a:spcBef>
              <a:spcAft>
                <a:spcPts val="0"/>
              </a:spcAft>
              <a:buSzPts val="900"/>
              <a:buNone/>
              <a:defRPr sz="1200"/>
            </a:lvl6pPr>
            <a:lvl7pPr indent="0" lvl="6" rtl="0">
              <a:spcBef>
                <a:spcPts val="0"/>
              </a:spcBef>
              <a:spcAft>
                <a:spcPts val="0"/>
              </a:spcAft>
              <a:buSzPts val="900"/>
              <a:buNone/>
              <a:defRPr sz="1200"/>
            </a:lvl7pPr>
            <a:lvl8pPr indent="0" lvl="7" rtl="0">
              <a:spcBef>
                <a:spcPts val="0"/>
              </a:spcBef>
              <a:spcAft>
                <a:spcPts val="0"/>
              </a:spcAft>
              <a:buSzPts val="900"/>
              <a:buNone/>
              <a:defRPr sz="1200"/>
            </a:lvl8pPr>
            <a:lvl9pPr indent="0" lvl="8" rtl="0">
              <a:spcBef>
                <a:spcPts val="0"/>
              </a:spcBef>
              <a:spcAft>
                <a:spcPts val="0"/>
              </a:spcAft>
              <a:buSzPts val="900"/>
              <a:buNone/>
              <a:defRPr sz="1200"/>
            </a:lvl9pPr>
          </a:lstStyle>
          <a:p/>
        </p:txBody>
      </p:sp>
      <p:sp>
        <p:nvSpPr>
          <p:cNvPr id="193" name="Google Shape;193;gf4bc9bee2a_0_1344"/>
          <p:cNvSpPr txBox="1"/>
          <p:nvPr>
            <p:ph idx="10" type="dt"/>
          </p:nvPr>
        </p:nvSpPr>
        <p:spPr>
          <a:xfrm>
            <a:off x="2863577" y="6292057"/>
            <a:ext cx="1616100" cy="365100"/>
          </a:xfrm>
          <a:prstGeom prst="rect">
            <a:avLst/>
          </a:prstGeom>
          <a:noFill/>
          <a:ln>
            <a:noFill/>
          </a:ln>
        </p:spPr>
        <p:txBody>
          <a:bodyPr anchorCtr="0" anchor="ctr" bIns="64300" lIns="64300" spcFirstLastPara="1" rIns="64300" wrap="square" tIns="64300">
            <a:noAutofit/>
          </a:bodyPr>
          <a:lstStyle>
            <a:lvl1pPr indent="0" lvl="0" marL="0" marR="0" rtl="0" algn="l">
              <a:spcBef>
                <a:spcPts val="0"/>
              </a:spcBef>
              <a:spcAft>
                <a:spcPts val="0"/>
              </a:spcAft>
              <a:buSzPts val="9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5pPr>
            <a:lvl6pPr indent="-12700" lvl="5" marL="22860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9pPr>
          </a:lstStyle>
          <a:p/>
        </p:txBody>
      </p:sp>
      <p:sp>
        <p:nvSpPr>
          <p:cNvPr id="194" name="Google Shape;194;gf4bc9bee2a_0_1344"/>
          <p:cNvSpPr txBox="1"/>
          <p:nvPr>
            <p:ph idx="11" type="ftr"/>
          </p:nvPr>
        </p:nvSpPr>
        <p:spPr>
          <a:xfrm>
            <a:off x="4788739" y="6324203"/>
            <a:ext cx="5874000" cy="308100"/>
          </a:xfrm>
          <a:prstGeom prst="rect">
            <a:avLst/>
          </a:prstGeom>
          <a:noFill/>
          <a:ln>
            <a:noFill/>
          </a:ln>
        </p:spPr>
        <p:txBody>
          <a:bodyPr anchorCtr="0" anchor="ctr" bIns="64300" lIns="64300" spcFirstLastPara="1" rIns="64300" wrap="square" tIns="64300">
            <a:noAutofit/>
          </a:bodyPr>
          <a:lstStyle>
            <a:lvl1pPr indent="0" lvl="0" marL="0" marR="0" rtl="0" algn="ctr">
              <a:spcBef>
                <a:spcPts val="0"/>
              </a:spcBef>
              <a:spcAft>
                <a:spcPts val="0"/>
              </a:spcAft>
              <a:buSzPts val="9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5pPr>
            <a:lvl6pPr indent="-12700" lvl="5" marL="22860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9pPr>
          </a:lstStyle>
          <a:p/>
        </p:txBody>
      </p:sp>
      <p:sp>
        <p:nvSpPr>
          <p:cNvPr id="195" name="Google Shape;195;gf4bc9bee2a_0_1344"/>
          <p:cNvSpPr txBox="1"/>
          <p:nvPr>
            <p:ph idx="12" type="sldNum"/>
          </p:nvPr>
        </p:nvSpPr>
        <p:spPr>
          <a:xfrm>
            <a:off x="10962754" y="6292057"/>
            <a:ext cx="648600" cy="365100"/>
          </a:xfrm>
          <a:prstGeom prst="rect">
            <a:avLst/>
          </a:prstGeom>
          <a:noFill/>
          <a:ln>
            <a:noFill/>
          </a:ln>
        </p:spPr>
        <p:txBody>
          <a:bodyPr anchorCtr="0" anchor="ctr" bIns="32125" lIns="64300" spcFirstLastPara="1" rIns="64300" wrap="square" tIns="32125">
            <a:noAutofit/>
          </a:bodyPr>
          <a:lstStyle>
            <a:lvl1pPr indent="0" lvl="0" marL="0" marR="0" rtl="0" algn="r">
              <a:spcBef>
                <a:spcPts val="0"/>
              </a:spcBef>
              <a:buNone/>
              <a:defRPr b="0" i="0" sz="1200" u="none" cap="none" strike="noStrike">
                <a:solidFill>
                  <a:srgbClr val="1E64C8"/>
                </a:solidFill>
                <a:latin typeface="Arial"/>
                <a:ea typeface="Arial"/>
                <a:cs typeface="Arial"/>
                <a:sym typeface="Arial"/>
              </a:defRPr>
            </a:lvl1pPr>
            <a:lvl2pPr indent="0" lvl="1" marL="0" marR="0" rtl="0" algn="r">
              <a:spcBef>
                <a:spcPts val="0"/>
              </a:spcBef>
              <a:buNone/>
              <a:defRPr b="0" i="0" sz="1200" u="none" cap="none" strike="noStrike">
                <a:solidFill>
                  <a:srgbClr val="1E64C8"/>
                </a:solidFill>
                <a:latin typeface="Arial"/>
                <a:ea typeface="Arial"/>
                <a:cs typeface="Arial"/>
                <a:sym typeface="Arial"/>
              </a:defRPr>
            </a:lvl2pPr>
            <a:lvl3pPr indent="0" lvl="2" marL="0" marR="0" rtl="0" algn="r">
              <a:spcBef>
                <a:spcPts val="0"/>
              </a:spcBef>
              <a:buNone/>
              <a:defRPr b="0" i="0" sz="1200" u="none" cap="none" strike="noStrike">
                <a:solidFill>
                  <a:srgbClr val="1E64C8"/>
                </a:solidFill>
                <a:latin typeface="Arial"/>
                <a:ea typeface="Arial"/>
                <a:cs typeface="Arial"/>
                <a:sym typeface="Arial"/>
              </a:defRPr>
            </a:lvl3pPr>
            <a:lvl4pPr indent="0" lvl="3" marL="0" marR="0" rtl="0" algn="r">
              <a:spcBef>
                <a:spcPts val="0"/>
              </a:spcBef>
              <a:buNone/>
              <a:defRPr b="0" i="0" sz="1200" u="none" cap="none" strike="noStrike">
                <a:solidFill>
                  <a:srgbClr val="1E64C8"/>
                </a:solidFill>
                <a:latin typeface="Arial"/>
                <a:ea typeface="Arial"/>
                <a:cs typeface="Arial"/>
                <a:sym typeface="Arial"/>
              </a:defRPr>
            </a:lvl4pPr>
            <a:lvl5pPr indent="0" lvl="4" marL="0" marR="0" rtl="0" algn="r">
              <a:spcBef>
                <a:spcPts val="0"/>
              </a:spcBef>
              <a:buNone/>
              <a:defRPr b="0" i="0" sz="1200" u="none" cap="none" strike="noStrike">
                <a:solidFill>
                  <a:srgbClr val="1E64C8"/>
                </a:solidFill>
                <a:latin typeface="Arial"/>
                <a:ea typeface="Arial"/>
                <a:cs typeface="Arial"/>
                <a:sym typeface="Arial"/>
              </a:defRPr>
            </a:lvl5pPr>
            <a:lvl6pPr indent="0" lvl="5" marL="0" marR="0" rtl="0" algn="r">
              <a:spcBef>
                <a:spcPts val="0"/>
              </a:spcBef>
              <a:buNone/>
              <a:defRPr b="0" i="0" sz="1200" u="none" cap="none" strike="noStrike">
                <a:solidFill>
                  <a:srgbClr val="1E64C8"/>
                </a:solidFill>
                <a:latin typeface="Arial"/>
                <a:ea typeface="Arial"/>
                <a:cs typeface="Arial"/>
                <a:sym typeface="Arial"/>
              </a:defRPr>
            </a:lvl6pPr>
            <a:lvl7pPr indent="0" lvl="6" marL="0" marR="0" rtl="0" algn="r">
              <a:spcBef>
                <a:spcPts val="0"/>
              </a:spcBef>
              <a:buNone/>
              <a:defRPr b="0" i="0" sz="1200" u="none" cap="none" strike="noStrike">
                <a:solidFill>
                  <a:srgbClr val="1E64C8"/>
                </a:solidFill>
                <a:latin typeface="Arial"/>
                <a:ea typeface="Arial"/>
                <a:cs typeface="Arial"/>
                <a:sym typeface="Arial"/>
              </a:defRPr>
            </a:lvl7pPr>
            <a:lvl8pPr indent="0" lvl="7" marL="0" marR="0" rtl="0" algn="r">
              <a:spcBef>
                <a:spcPts val="0"/>
              </a:spcBef>
              <a:buNone/>
              <a:defRPr b="0" i="0" sz="1200" u="none" cap="none" strike="noStrike">
                <a:solidFill>
                  <a:srgbClr val="1E64C8"/>
                </a:solidFill>
                <a:latin typeface="Arial"/>
                <a:ea typeface="Arial"/>
                <a:cs typeface="Arial"/>
                <a:sym typeface="Arial"/>
              </a:defRPr>
            </a:lvl8pPr>
            <a:lvl9pPr indent="0" lvl="8" marL="0" marR="0" rtl="0" algn="r">
              <a:spcBef>
                <a:spcPts val="0"/>
              </a:spcBef>
              <a:buNone/>
              <a:defRPr b="0" i="0" sz="1200" u="none" cap="none" strike="noStrike">
                <a:solidFill>
                  <a:srgbClr val="1E64C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96" name="Google Shape;196;gf4bc9bee2a_0_1344"/>
          <p:cNvSpPr/>
          <p:nvPr>
            <p:ph idx="2" type="pic"/>
          </p:nvPr>
        </p:nvSpPr>
        <p:spPr>
          <a:xfrm>
            <a:off x="669443" y="964406"/>
            <a:ext cx="10885200" cy="4571700"/>
          </a:xfrm>
          <a:prstGeom prst="rect">
            <a:avLst/>
          </a:prstGeom>
          <a:noFill/>
          <a:ln>
            <a:noFill/>
          </a:ln>
        </p:spPr>
        <p:txBody>
          <a:bodyPr anchorCtr="0" anchor="t" bIns="64300" lIns="64300" spcFirstLastPara="1" rIns="64300" wrap="square" tIns="64300">
            <a:noAutofit/>
          </a:bodyPr>
          <a:lstStyle>
            <a:lvl1pPr indent="0" lvl="0" marL="0" marR="0" rtl="0" algn="l">
              <a:lnSpc>
                <a:spcPct val="120000"/>
              </a:lnSpc>
              <a:spcBef>
                <a:spcPts val="0"/>
              </a:spcBef>
              <a:spcAft>
                <a:spcPts val="0"/>
              </a:spcAft>
              <a:buClr>
                <a:srgbClr val="7F7F7F"/>
              </a:buClr>
              <a:buSzPts val="900"/>
              <a:buFont typeface="Arial"/>
              <a:buNone/>
              <a:defRPr b="0" i="0" sz="3300" u="none" cap="none" strike="noStrike">
                <a:solidFill>
                  <a:srgbClr val="7F7F7F"/>
                </a:solidFill>
                <a:latin typeface="Arial"/>
                <a:ea typeface="Arial"/>
                <a:cs typeface="Arial"/>
                <a:sym typeface="Arial"/>
              </a:defRPr>
            </a:lvl1pPr>
            <a:lvl2pPr indent="-260350" lvl="1" marL="3175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2pPr>
            <a:lvl3pPr indent="-311150" lvl="2" marL="6223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3pPr>
            <a:lvl4pPr indent="-374650" lvl="3" marL="10160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4pPr>
            <a:lvl5pPr indent="-812800" lvl="4" marL="1828800" marR="0" rtl="0" algn="l">
              <a:lnSpc>
                <a:spcPct val="120000"/>
              </a:lnSpc>
              <a:spcBef>
                <a:spcPts val="0"/>
              </a:spcBef>
              <a:spcAft>
                <a:spcPts val="0"/>
              </a:spcAft>
              <a:buClr>
                <a:schemeClr val="dk1"/>
              </a:buClr>
              <a:buSzPts val="900"/>
              <a:buFont typeface="Arial"/>
              <a:buNone/>
              <a:defRPr b="0" i="0" sz="3300" u="none" cap="none" strike="noStrike">
                <a:solidFill>
                  <a:schemeClr val="dk1"/>
                </a:solidFill>
                <a:latin typeface="Arial"/>
                <a:ea typeface="Arial"/>
                <a:cs typeface="Arial"/>
                <a:sym typeface="Arial"/>
              </a:defRPr>
            </a:lvl5pPr>
            <a:lvl6pPr indent="-247650" lvl="5" marL="25146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222250" lvl="6" marL="29591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209550" lvl="7" marL="34163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234950" lvl="8" marL="38735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Only">
  <p:cSld name="Photo Only">
    <p:bg>
      <p:bgPr>
        <a:solidFill>
          <a:schemeClr val="lt1"/>
        </a:solidFill>
      </p:bgPr>
    </p:bg>
    <p:spTree>
      <p:nvGrpSpPr>
        <p:cNvPr id="197" name="Shape 197"/>
        <p:cNvGrpSpPr/>
        <p:nvPr/>
      </p:nvGrpSpPr>
      <p:grpSpPr>
        <a:xfrm>
          <a:off x="0" y="0"/>
          <a:ext cx="0" cy="0"/>
          <a:chOff x="0" y="0"/>
          <a:chExt cx="0" cy="0"/>
        </a:xfrm>
      </p:grpSpPr>
      <p:sp>
        <p:nvSpPr>
          <p:cNvPr id="198" name="Google Shape;198;gf4bc9bee2a_0_1350"/>
          <p:cNvSpPr txBox="1"/>
          <p:nvPr>
            <p:ph idx="10" type="dt"/>
          </p:nvPr>
        </p:nvSpPr>
        <p:spPr>
          <a:xfrm>
            <a:off x="2863577" y="6292057"/>
            <a:ext cx="1616100" cy="365100"/>
          </a:xfrm>
          <a:prstGeom prst="rect">
            <a:avLst/>
          </a:prstGeom>
          <a:noFill/>
          <a:ln>
            <a:noFill/>
          </a:ln>
        </p:spPr>
        <p:txBody>
          <a:bodyPr anchorCtr="0" anchor="ctr" bIns="64300" lIns="64300" spcFirstLastPara="1" rIns="64300" wrap="square" tIns="64300">
            <a:noAutofit/>
          </a:bodyPr>
          <a:lstStyle>
            <a:lvl1pPr indent="0" lvl="0" marL="0" marR="0" rtl="0" algn="l">
              <a:spcBef>
                <a:spcPts val="0"/>
              </a:spcBef>
              <a:spcAft>
                <a:spcPts val="0"/>
              </a:spcAft>
              <a:buSzPts val="9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5pPr>
            <a:lvl6pPr indent="-12700" lvl="5" marL="22860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9pPr>
          </a:lstStyle>
          <a:p/>
        </p:txBody>
      </p:sp>
      <p:sp>
        <p:nvSpPr>
          <p:cNvPr id="199" name="Google Shape;199;gf4bc9bee2a_0_1350"/>
          <p:cNvSpPr txBox="1"/>
          <p:nvPr>
            <p:ph idx="11" type="ftr"/>
          </p:nvPr>
        </p:nvSpPr>
        <p:spPr>
          <a:xfrm>
            <a:off x="4788739" y="6324203"/>
            <a:ext cx="5874000" cy="308100"/>
          </a:xfrm>
          <a:prstGeom prst="rect">
            <a:avLst/>
          </a:prstGeom>
          <a:noFill/>
          <a:ln>
            <a:noFill/>
          </a:ln>
        </p:spPr>
        <p:txBody>
          <a:bodyPr anchorCtr="0" anchor="ctr" bIns="64300" lIns="64300" spcFirstLastPara="1" rIns="64300" wrap="square" tIns="64300">
            <a:noAutofit/>
          </a:bodyPr>
          <a:lstStyle>
            <a:lvl1pPr indent="0" lvl="0" marL="0" marR="0" rtl="0" algn="ctr">
              <a:spcBef>
                <a:spcPts val="0"/>
              </a:spcBef>
              <a:spcAft>
                <a:spcPts val="0"/>
              </a:spcAft>
              <a:buSzPts val="9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5pPr>
            <a:lvl6pPr indent="-12700" lvl="5" marL="22860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9pPr>
          </a:lstStyle>
          <a:p/>
        </p:txBody>
      </p:sp>
      <p:sp>
        <p:nvSpPr>
          <p:cNvPr id="200" name="Google Shape;200;gf4bc9bee2a_0_1350"/>
          <p:cNvSpPr/>
          <p:nvPr/>
        </p:nvSpPr>
        <p:spPr>
          <a:xfrm>
            <a:off x="-1" y="0"/>
            <a:ext cx="12191100" cy="6858000"/>
          </a:xfrm>
          <a:prstGeom prst="rect">
            <a:avLst/>
          </a:prstGeom>
          <a:solidFill>
            <a:schemeClr val="lt1"/>
          </a:solidFill>
          <a:ln cap="flat" cmpd="sng" w="12700">
            <a:solidFill>
              <a:srgbClr val="42719B"/>
            </a:solidFill>
            <a:prstDash val="solid"/>
            <a:miter lim="8000"/>
            <a:headEnd len="sm" w="sm" type="none"/>
            <a:tailEnd len="sm" w="sm" type="none"/>
          </a:ln>
        </p:spPr>
        <p:txBody>
          <a:bodyPr anchorCtr="0" anchor="ctr" bIns="32125" lIns="64300" spcFirstLastPara="1" rIns="64300" wrap="square" tIns="32125">
            <a:noAutofit/>
          </a:bodyPr>
          <a:lstStyle/>
          <a:p>
            <a:pPr indent="0" lvl="0" marL="0" marR="0" rtl="0" algn="ctr">
              <a:spcBef>
                <a:spcPts val="0"/>
              </a:spcBef>
              <a:spcAft>
                <a:spcPts val="0"/>
              </a:spcAft>
              <a:buNone/>
            </a:pPr>
            <a:r>
              <a:t/>
            </a:r>
            <a:endParaRPr b="0" i="0" sz="1900" u="none" cap="none" strike="noStrike">
              <a:solidFill>
                <a:schemeClr val="lt1"/>
              </a:solidFill>
              <a:latin typeface="Arial"/>
              <a:ea typeface="Arial"/>
              <a:cs typeface="Arial"/>
              <a:sym typeface="Arial"/>
            </a:endParaRPr>
          </a:p>
        </p:txBody>
      </p:sp>
      <p:sp>
        <p:nvSpPr>
          <p:cNvPr id="201" name="Google Shape;201;gf4bc9bee2a_0_1350"/>
          <p:cNvSpPr/>
          <p:nvPr>
            <p:ph idx="2" type="pic"/>
          </p:nvPr>
        </p:nvSpPr>
        <p:spPr>
          <a:xfrm>
            <a:off x="-1" y="0"/>
            <a:ext cx="12191100" cy="6858000"/>
          </a:xfrm>
          <a:prstGeom prst="rect">
            <a:avLst/>
          </a:prstGeom>
          <a:noFill/>
          <a:ln>
            <a:noFill/>
          </a:ln>
        </p:spPr>
        <p:txBody>
          <a:bodyPr anchorCtr="0" anchor="t" bIns="64300" lIns="64300" spcFirstLastPara="1" rIns="64300" wrap="square" tIns="64300">
            <a:noAutofit/>
          </a:bodyPr>
          <a:lstStyle>
            <a:lvl1pPr indent="0" lvl="0" marL="0" marR="0" rtl="0" algn="l">
              <a:lnSpc>
                <a:spcPct val="120000"/>
              </a:lnSpc>
              <a:spcBef>
                <a:spcPts val="0"/>
              </a:spcBef>
              <a:spcAft>
                <a:spcPts val="0"/>
              </a:spcAft>
              <a:buClr>
                <a:srgbClr val="7F7F7F"/>
              </a:buClr>
              <a:buSzPts val="900"/>
              <a:buFont typeface="Arial"/>
              <a:buNone/>
              <a:defRPr b="0" i="0" sz="3300" u="none" cap="none" strike="noStrike">
                <a:solidFill>
                  <a:srgbClr val="7F7F7F"/>
                </a:solidFill>
                <a:latin typeface="Arial"/>
                <a:ea typeface="Arial"/>
                <a:cs typeface="Arial"/>
                <a:sym typeface="Arial"/>
              </a:defRPr>
            </a:lvl1pPr>
            <a:lvl2pPr indent="-260350" lvl="1" marL="3175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2pPr>
            <a:lvl3pPr indent="-311150" lvl="2" marL="6223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3pPr>
            <a:lvl4pPr indent="-374650" lvl="3" marL="10160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4pPr>
            <a:lvl5pPr indent="-812800" lvl="4" marL="1828800" marR="0" rtl="0" algn="l">
              <a:lnSpc>
                <a:spcPct val="120000"/>
              </a:lnSpc>
              <a:spcBef>
                <a:spcPts val="0"/>
              </a:spcBef>
              <a:spcAft>
                <a:spcPts val="0"/>
              </a:spcAft>
              <a:buClr>
                <a:schemeClr val="dk1"/>
              </a:buClr>
              <a:buSzPts val="900"/>
              <a:buFont typeface="Arial"/>
              <a:buNone/>
              <a:defRPr b="0" i="0" sz="3300" u="none" cap="none" strike="noStrike">
                <a:solidFill>
                  <a:schemeClr val="dk1"/>
                </a:solidFill>
                <a:latin typeface="Arial"/>
                <a:ea typeface="Arial"/>
                <a:cs typeface="Arial"/>
                <a:sym typeface="Arial"/>
              </a:defRPr>
            </a:lvl5pPr>
            <a:lvl6pPr indent="-247650" lvl="5" marL="25146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222250" lvl="6" marL="29591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209550" lvl="7" marL="34163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234950" lvl="8" marL="38735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 name="Shape 26"/>
        <p:cNvGrpSpPr/>
        <p:nvPr/>
      </p:nvGrpSpPr>
      <p:grpSpPr>
        <a:xfrm>
          <a:off x="0" y="0"/>
          <a:ext cx="0" cy="0"/>
          <a:chOff x="0" y="0"/>
          <a:chExt cx="0" cy="0"/>
        </a:xfrm>
      </p:grpSpPr>
      <p:sp>
        <p:nvSpPr>
          <p:cNvPr id="27" name="Google Shape;27;p28"/>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8" name="Google Shape;28;p28"/>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9" name="Google Shape;29;p2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29"/>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4" name="Google Shape;34;p29"/>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5" name="Google Shape;35;p2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3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0" name="Google Shape;40;p30"/>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30"/>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2" name="Google Shape;42;p3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3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 name="Shape 45"/>
        <p:cNvGrpSpPr/>
        <p:nvPr/>
      </p:nvGrpSpPr>
      <p:grpSpPr>
        <a:xfrm>
          <a:off x="0" y="0"/>
          <a:ext cx="0" cy="0"/>
          <a:chOff x="0" y="0"/>
          <a:chExt cx="0" cy="0"/>
        </a:xfrm>
      </p:grpSpPr>
      <p:sp>
        <p:nvSpPr>
          <p:cNvPr id="46" name="Google Shape;46;p3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7" name="Google Shape;47;p31"/>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8" name="Google Shape;48;p31"/>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9" name="Google Shape;49;p31"/>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0" name="Google Shape;50;p31"/>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1" name="Google Shape;51;p3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3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3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3"/>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0" name="Google Shape;60;p33"/>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33"/>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3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4"/>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7" name="Google Shape;67;p34"/>
          <p:cNvSpPr/>
          <p:nvPr>
            <p:ph idx="2" type="pic"/>
          </p:nvPr>
        </p:nvSpPr>
        <p:spPr>
          <a:xfrm>
            <a:off x="2389717" y="612775"/>
            <a:ext cx="7315200" cy="4114800"/>
          </a:xfrm>
          <a:prstGeom prst="rect">
            <a:avLst/>
          </a:prstGeom>
          <a:noFill/>
          <a:ln>
            <a:noFill/>
          </a:ln>
        </p:spPr>
      </p:sp>
      <p:sp>
        <p:nvSpPr>
          <p:cNvPr id="68" name="Google Shape;68;p34"/>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3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10" Type="http://schemas.openxmlformats.org/officeDocument/2006/relationships/theme" Target="../theme/theme2.xml"/><Relationship Id="rId9" Type="http://schemas.openxmlformats.org/officeDocument/2006/relationships/slideLayout" Target="../slideLayouts/slideLayout29.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1" name="Google Shape;11;p25"/>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2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2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2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gf4bc9bee2a_0_1237"/>
          <p:cNvSpPr txBox="1"/>
          <p:nvPr>
            <p:ph type="title"/>
          </p:nvPr>
        </p:nvSpPr>
        <p:spPr>
          <a:xfrm>
            <a:off x="583712" y="95643"/>
            <a:ext cx="11043600" cy="607200"/>
          </a:xfrm>
          <a:prstGeom prst="rect">
            <a:avLst/>
          </a:prstGeom>
          <a:noFill/>
          <a:ln>
            <a:noFill/>
          </a:ln>
        </p:spPr>
        <p:txBody>
          <a:bodyPr anchorCtr="0" anchor="b" bIns="32125" lIns="64275" spcFirstLastPara="1" rIns="64275" wrap="square" tIns="32125">
            <a:noAutofit/>
          </a:bodyPr>
          <a:lstStyle>
            <a:lvl1pPr lvl="0" marR="0" rtl="0" algn="l">
              <a:lnSpc>
                <a:spcPct val="90000"/>
              </a:lnSpc>
              <a:spcBef>
                <a:spcPts val="0"/>
              </a:spcBef>
              <a:spcAft>
                <a:spcPts val="0"/>
              </a:spcAft>
              <a:buClr>
                <a:srgbClr val="1E64C8"/>
              </a:buClr>
              <a:buSzPts val="3800"/>
              <a:buFont typeface="Arial"/>
              <a:buNone/>
              <a:defRPr b="0" i="0" sz="3800" u="sng" cap="none" strike="noStrike">
                <a:solidFill>
                  <a:srgbClr val="1E64C8"/>
                </a:solidFill>
                <a:latin typeface="Arial"/>
                <a:ea typeface="Arial"/>
                <a:cs typeface="Arial"/>
                <a:sym typeface="Arial"/>
              </a:defRPr>
            </a:lvl1pPr>
            <a:lvl2pPr lvl="1" marR="0" rtl="0" algn="l">
              <a:lnSpc>
                <a:spcPct val="100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9pPr>
          </a:lstStyle>
          <a:p/>
        </p:txBody>
      </p:sp>
      <p:sp>
        <p:nvSpPr>
          <p:cNvPr id="86" name="Google Shape;86;gf4bc9bee2a_0_1237"/>
          <p:cNvSpPr txBox="1"/>
          <p:nvPr>
            <p:ph idx="1" type="body"/>
          </p:nvPr>
        </p:nvSpPr>
        <p:spPr>
          <a:xfrm>
            <a:off x="587725" y="839787"/>
            <a:ext cx="11039400" cy="4708200"/>
          </a:xfrm>
          <a:prstGeom prst="rect">
            <a:avLst/>
          </a:prstGeom>
          <a:noFill/>
          <a:ln>
            <a:noFill/>
          </a:ln>
        </p:spPr>
        <p:txBody>
          <a:bodyPr anchorCtr="0" anchor="t" bIns="32125" lIns="64275" spcFirstLastPara="1" rIns="64275" wrap="square" tIns="32125">
            <a:normAutofit/>
          </a:bodyPr>
          <a:lstStyle>
            <a:lvl1pPr indent="-444500" lvl="0" marL="457200" marR="0" rtl="0" algn="l">
              <a:lnSpc>
                <a:spcPct val="120000"/>
              </a:lnSpc>
              <a:spcBef>
                <a:spcPts val="0"/>
              </a:spcBef>
              <a:spcAft>
                <a:spcPts val="0"/>
              </a:spcAft>
              <a:buClr>
                <a:schemeClr val="dk1"/>
              </a:buClr>
              <a:buSzPts val="3400"/>
              <a:buFont typeface="Arial"/>
              <a:buChar char="̶"/>
              <a:defRPr b="0" i="0" sz="3400" u="none" cap="none" strike="noStrike">
                <a:solidFill>
                  <a:schemeClr val="dk1"/>
                </a:solidFill>
                <a:latin typeface="Arial"/>
                <a:ea typeface="Arial"/>
                <a:cs typeface="Arial"/>
                <a:sym typeface="Arial"/>
              </a:defRPr>
            </a:lvl1pPr>
            <a:lvl2pPr indent="-444500" lvl="1" marL="914400" marR="0" rtl="0" algn="l">
              <a:lnSpc>
                <a:spcPct val="120000"/>
              </a:lnSpc>
              <a:spcBef>
                <a:spcPts val="0"/>
              </a:spcBef>
              <a:spcAft>
                <a:spcPts val="0"/>
              </a:spcAft>
              <a:buClr>
                <a:schemeClr val="dk1"/>
              </a:buClr>
              <a:buSzPts val="3400"/>
              <a:buFont typeface="Arial"/>
              <a:buChar char="̶"/>
              <a:defRPr b="0" i="0" sz="3400" u="none" cap="none" strike="noStrike">
                <a:solidFill>
                  <a:schemeClr val="dk1"/>
                </a:solidFill>
                <a:latin typeface="Arial"/>
                <a:ea typeface="Arial"/>
                <a:cs typeface="Arial"/>
                <a:sym typeface="Arial"/>
              </a:defRPr>
            </a:lvl2pPr>
            <a:lvl3pPr indent="-444500" lvl="2" marL="1371600" marR="0" rtl="0" algn="l">
              <a:lnSpc>
                <a:spcPct val="120000"/>
              </a:lnSpc>
              <a:spcBef>
                <a:spcPts val="0"/>
              </a:spcBef>
              <a:spcAft>
                <a:spcPts val="0"/>
              </a:spcAft>
              <a:buClr>
                <a:schemeClr val="dk1"/>
              </a:buClr>
              <a:buSzPts val="3400"/>
              <a:buFont typeface="Arial"/>
              <a:buChar char="‒"/>
              <a:defRPr b="0" i="0" sz="3400" u="none" cap="none" strike="noStrike">
                <a:solidFill>
                  <a:schemeClr val="dk1"/>
                </a:solidFill>
                <a:latin typeface="Arial"/>
                <a:ea typeface="Arial"/>
                <a:cs typeface="Arial"/>
                <a:sym typeface="Arial"/>
              </a:defRPr>
            </a:lvl3pPr>
            <a:lvl4pPr indent="-444500" lvl="3" marL="1828800" marR="0" rtl="0" algn="l">
              <a:lnSpc>
                <a:spcPct val="120000"/>
              </a:lnSpc>
              <a:spcBef>
                <a:spcPts val="0"/>
              </a:spcBef>
              <a:spcAft>
                <a:spcPts val="0"/>
              </a:spcAft>
              <a:buClr>
                <a:schemeClr val="dk1"/>
              </a:buClr>
              <a:buSzPts val="3400"/>
              <a:buFont typeface="Arial"/>
              <a:buChar char="–"/>
              <a:defRPr b="0" i="0" sz="3400"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dk1"/>
              </a:buClr>
              <a:buSzPts val="3400"/>
              <a:buFont typeface="Arial"/>
              <a:buNone/>
              <a:defRPr b="0" i="0" sz="3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7" name="Google Shape;87;gf4bc9bee2a_0_1237"/>
          <p:cNvSpPr txBox="1"/>
          <p:nvPr>
            <p:ph idx="10" type="dt"/>
          </p:nvPr>
        </p:nvSpPr>
        <p:spPr>
          <a:xfrm>
            <a:off x="2863577" y="6292057"/>
            <a:ext cx="1615800" cy="365100"/>
          </a:xfrm>
          <a:prstGeom prst="rect">
            <a:avLst/>
          </a:prstGeom>
          <a:noFill/>
          <a:ln>
            <a:noFill/>
          </a:ln>
        </p:spPr>
        <p:txBody>
          <a:bodyPr anchorCtr="0" anchor="ctr" bIns="32125" lIns="64275" spcFirstLastPara="1" rIns="64275" wrap="square" tIns="32125">
            <a:noAutofit/>
          </a:bodyPr>
          <a:lstStyle>
            <a:lvl1pPr lvl="0" marR="0" rtl="0" algn="l">
              <a:lnSpc>
                <a:spcPct val="100000"/>
              </a:lnSpc>
              <a:spcBef>
                <a:spcPts val="0"/>
              </a:spcBef>
              <a:spcAft>
                <a:spcPts val="0"/>
              </a:spcAft>
              <a:buClr>
                <a:srgbClr val="000000"/>
              </a:buClr>
              <a:buSzPts val="10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0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0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0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0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0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0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0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000"/>
              <a:buFont typeface="Arial"/>
              <a:buNone/>
              <a:defRPr b="0" i="0" sz="1800" u="none" cap="none" strike="noStrike">
                <a:solidFill>
                  <a:schemeClr val="dk1"/>
                </a:solidFill>
                <a:latin typeface="Arial"/>
                <a:ea typeface="Arial"/>
                <a:cs typeface="Arial"/>
                <a:sym typeface="Arial"/>
              </a:defRPr>
            </a:lvl9pPr>
          </a:lstStyle>
          <a:p/>
        </p:txBody>
      </p:sp>
      <p:sp>
        <p:nvSpPr>
          <p:cNvPr id="88" name="Google Shape;88;gf4bc9bee2a_0_1237"/>
          <p:cNvSpPr txBox="1"/>
          <p:nvPr>
            <p:ph idx="11" type="ftr"/>
          </p:nvPr>
        </p:nvSpPr>
        <p:spPr>
          <a:xfrm>
            <a:off x="4788739" y="6324203"/>
            <a:ext cx="5874000" cy="308100"/>
          </a:xfrm>
          <a:prstGeom prst="rect">
            <a:avLst/>
          </a:prstGeom>
          <a:noFill/>
          <a:ln>
            <a:noFill/>
          </a:ln>
        </p:spPr>
        <p:txBody>
          <a:bodyPr anchorCtr="0" anchor="ctr" bIns="32125" lIns="64275" spcFirstLastPara="1" rIns="64275" wrap="square" tIns="32125">
            <a:noAutofit/>
          </a:bodyPr>
          <a:lstStyle>
            <a:lvl1pPr lvl="0" marR="0" rtl="0" algn="ctr">
              <a:lnSpc>
                <a:spcPct val="100000"/>
              </a:lnSpc>
              <a:spcBef>
                <a:spcPts val="0"/>
              </a:spcBef>
              <a:spcAft>
                <a:spcPts val="0"/>
              </a:spcAft>
              <a:buClr>
                <a:srgbClr val="000000"/>
              </a:buClr>
              <a:buSzPts val="10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0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0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0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0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0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0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0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000"/>
              <a:buFont typeface="Arial"/>
              <a:buNone/>
              <a:defRPr b="0" i="0" sz="1800" u="none" cap="none" strike="noStrike">
                <a:solidFill>
                  <a:schemeClr val="dk1"/>
                </a:solidFill>
                <a:latin typeface="Arial"/>
                <a:ea typeface="Arial"/>
                <a:cs typeface="Arial"/>
                <a:sym typeface="Arial"/>
              </a:defRPr>
            </a:lvl9pPr>
          </a:lstStyle>
          <a:p/>
        </p:txBody>
      </p:sp>
      <p:sp>
        <p:nvSpPr>
          <p:cNvPr id="89" name="Google Shape;89;gf4bc9bee2a_0_1237"/>
          <p:cNvSpPr txBox="1"/>
          <p:nvPr>
            <p:ph idx="12" type="sldNum"/>
          </p:nvPr>
        </p:nvSpPr>
        <p:spPr>
          <a:xfrm>
            <a:off x="10962754" y="6292057"/>
            <a:ext cx="648300" cy="365100"/>
          </a:xfrm>
          <a:prstGeom prst="rect">
            <a:avLst/>
          </a:prstGeom>
          <a:noFill/>
          <a:ln>
            <a:noFill/>
          </a:ln>
        </p:spPr>
        <p:txBody>
          <a:bodyPr anchorCtr="0" anchor="ctr" bIns="32125" lIns="64275" spcFirstLastPara="1" rIns="64275" wrap="square" tIns="32125">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1E64C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90" name="Google Shape;90;gf4bc9bee2a_0_1237"/>
          <p:cNvPicPr preferRelativeResize="0"/>
          <p:nvPr/>
        </p:nvPicPr>
        <p:blipFill rotWithShape="1">
          <a:blip r:embed="rId1">
            <a:alphaModFix/>
          </a:blip>
          <a:srcRect b="0" l="0" r="0" t="0"/>
          <a:stretch/>
        </p:blipFill>
        <p:spPr>
          <a:xfrm>
            <a:off x="340064" y="5559019"/>
            <a:ext cx="1623079" cy="129898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7" name="Shape 147"/>
        <p:cNvGrpSpPr/>
        <p:nvPr/>
      </p:nvGrpSpPr>
      <p:grpSpPr>
        <a:xfrm>
          <a:off x="0" y="0"/>
          <a:ext cx="0" cy="0"/>
          <a:chOff x="0" y="0"/>
          <a:chExt cx="0" cy="0"/>
        </a:xfrm>
      </p:grpSpPr>
      <p:sp>
        <p:nvSpPr>
          <p:cNvPr id="148" name="Google Shape;148;gf4bc9bee2a_0_1300"/>
          <p:cNvSpPr txBox="1"/>
          <p:nvPr>
            <p:ph type="title"/>
          </p:nvPr>
        </p:nvSpPr>
        <p:spPr>
          <a:xfrm>
            <a:off x="583712" y="95643"/>
            <a:ext cx="11043600" cy="607200"/>
          </a:xfrm>
          <a:prstGeom prst="rect">
            <a:avLst/>
          </a:prstGeom>
          <a:noFill/>
          <a:ln>
            <a:noFill/>
          </a:ln>
        </p:spPr>
        <p:txBody>
          <a:bodyPr anchorCtr="0" anchor="b" bIns="64300" lIns="64300" spcFirstLastPara="1" rIns="64300" wrap="square" tIns="64300">
            <a:noAutofit/>
          </a:bodyPr>
          <a:lstStyle>
            <a:lvl1pPr indent="0" lvl="0" marL="0" marR="0" rtl="0" algn="l">
              <a:lnSpc>
                <a:spcPct val="90000"/>
              </a:lnSpc>
              <a:spcBef>
                <a:spcPts val="0"/>
              </a:spcBef>
              <a:spcAft>
                <a:spcPts val="0"/>
              </a:spcAft>
              <a:buClr>
                <a:srgbClr val="1E64C8"/>
              </a:buClr>
              <a:buSzPts val="900"/>
              <a:buFont typeface="Arial"/>
              <a:buNone/>
              <a:defRPr b="0" i="0" sz="3700" u="sng" cap="none" strike="noStrike">
                <a:solidFill>
                  <a:srgbClr val="1E64C8"/>
                </a:solidFill>
                <a:latin typeface="Arial"/>
                <a:ea typeface="Arial"/>
                <a:cs typeface="Arial"/>
                <a:sym typeface="Arial"/>
              </a:defRPr>
            </a:lvl1pPr>
            <a:lvl2pPr indent="0" lvl="1" rtl="0">
              <a:spcBef>
                <a:spcPts val="0"/>
              </a:spcBef>
              <a:spcAft>
                <a:spcPts val="0"/>
              </a:spcAft>
              <a:buSzPts val="900"/>
              <a:buNone/>
              <a:defRPr sz="1200"/>
            </a:lvl2pPr>
            <a:lvl3pPr indent="0" lvl="2" rtl="0">
              <a:spcBef>
                <a:spcPts val="0"/>
              </a:spcBef>
              <a:spcAft>
                <a:spcPts val="0"/>
              </a:spcAft>
              <a:buSzPts val="900"/>
              <a:buNone/>
              <a:defRPr sz="1200"/>
            </a:lvl3pPr>
            <a:lvl4pPr indent="0" lvl="3" rtl="0">
              <a:spcBef>
                <a:spcPts val="0"/>
              </a:spcBef>
              <a:spcAft>
                <a:spcPts val="0"/>
              </a:spcAft>
              <a:buSzPts val="900"/>
              <a:buNone/>
              <a:defRPr sz="1200"/>
            </a:lvl4pPr>
            <a:lvl5pPr indent="0" lvl="4" rtl="0">
              <a:spcBef>
                <a:spcPts val="0"/>
              </a:spcBef>
              <a:spcAft>
                <a:spcPts val="0"/>
              </a:spcAft>
              <a:buSzPts val="900"/>
              <a:buNone/>
              <a:defRPr sz="1200"/>
            </a:lvl5pPr>
            <a:lvl6pPr indent="0" lvl="5" rtl="0">
              <a:spcBef>
                <a:spcPts val="0"/>
              </a:spcBef>
              <a:spcAft>
                <a:spcPts val="0"/>
              </a:spcAft>
              <a:buSzPts val="900"/>
              <a:buNone/>
              <a:defRPr sz="1200"/>
            </a:lvl6pPr>
            <a:lvl7pPr indent="0" lvl="6" rtl="0">
              <a:spcBef>
                <a:spcPts val="0"/>
              </a:spcBef>
              <a:spcAft>
                <a:spcPts val="0"/>
              </a:spcAft>
              <a:buSzPts val="900"/>
              <a:buNone/>
              <a:defRPr sz="1200"/>
            </a:lvl7pPr>
            <a:lvl8pPr indent="0" lvl="7" rtl="0">
              <a:spcBef>
                <a:spcPts val="0"/>
              </a:spcBef>
              <a:spcAft>
                <a:spcPts val="0"/>
              </a:spcAft>
              <a:buSzPts val="900"/>
              <a:buNone/>
              <a:defRPr sz="1200"/>
            </a:lvl8pPr>
            <a:lvl9pPr indent="0" lvl="8" rtl="0">
              <a:spcBef>
                <a:spcPts val="0"/>
              </a:spcBef>
              <a:spcAft>
                <a:spcPts val="0"/>
              </a:spcAft>
              <a:buSzPts val="900"/>
              <a:buNone/>
              <a:defRPr sz="1200"/>
            </a:lvl9pPr>
          </a:lstStyle>
          <a:p/>
        </p:txBody>
      </p:sp>
      <p:sp>
        <p:nvSpPr>
          <p:cNvPr id="149" name="Google Shape;149;gf4bc9bee2a_0_1300"/>
          <p:cNvSpPr txBox="1"/>
          <p:nvPr>
            <p:ph idx="1" type="body"/>
          </p:nvPr>
        </p:nvSpPr>
        <p:spPr>
          <a:xfrm>
            <a:off x="587725" y="839787"/>
            <a:ext cx="11039700" cy="4707900"/>
          </a:xfrm>
          <a:prstGeom prst="rect">
            <a:avLst/>
          </a:prstGeom>
          <a:noFill/>
          <a:ln>
            <a:noFill/>
          </a:ln>
        </p:spPr>
        <p:txBody>
          <a:bodyPr anchorCtr="0" anchor="t" bIns="64300" lIns="64300" spcFirstLastPara="1" rIns="64300" wrap="square" tIns="64300">
            <a:noAutofit/>
          </a:bodyPr>
          <a:lstStyle>
            <a:lvl1pPr indent="-228600" lvl="0" marL="457200" marR="0" rtl="0" algn="l">
              <a:lnSpc>
                <a:spcPct val="120000"/>
              </a:lnSpc>
              <a:spcBef>
                <a:spcPts val="0"/>
              </a:spcBef>
              <a:spcAft>
                <a:spcPts val="0"/>
              </a:spcAft>
              <a:buClr>
                <a:schemeClr val="dk1"/>
              </a:buClr>
              <a:buSzPts val="900"/>
              <a:buFont typeface="Arial"/>
              <a:buNone/>
              <a:defRPr b="0" i="0" sz="3300" u="none" cap="none" strike="noStrike">
                <a:solidFill>
                  <a:schemeClr val="dk1"/>
                </a:solidFill>
                <a:latin typeface="Arial"/>
                <a:ea typeface="Arial"/>
                <a:cs typeface="Arial"/>
                <a:sym typeface="Arial"/>
              </a:defRPr>
            </a:lvl1pPr>
            <a:lvl2pPr indent="-438150" lvl="1" marL="9144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2pPr>
            <a:lvl3pPr indent="-438150" lvl="2" marL="13716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3pPr>
            <a:lvl4pPr indent="-438150" lvl="3" marL="1828800" marR="0" rtl="0" algn="l">
              <a:lnSpc>
                <a:spcPct val="120000"/>
              </a:lnSpc>
              <a:spcBef>
                <a:spcPts val="0"/>
              </a:spcBef>
              <a:spcAft>
                <a:spcPts val="0"/>
              </a:spcAft>
              <a:buClr>
                <a:schemeClr val="dk1"/>
              </a:buClr>
              <a:buSzPts val="3300"/>
              <a:buFont typeface="Arial"/>
              <a:buChar char="‒"/>
              <a:defRPr b="0" i="0" sz="3300"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dk1"/>
              </a:buClr>
              <a:buSzPts val="900"/>
              <a:buFont typeface="Arial"/>
              <a:buNone/>
              <a:defRPr b="0" i="0" sz="3300" u="none" cap="none" strike="noStrike">
                <a:solidFill>
                  <a:schemeClr val="dk1"/>
                </a:solidFill>
                <a:latin typeface="Arial"/>
                <a:ea typeface="Arial"/>
                <a:cs typeface="Arial"/>
                <a:sym typeface="Arial"/>
              </a:defRPr>
            </a:lvl5pPr>
            <a:lvl6pPr indent="-349250" lvl="5" marL="27432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rtl="0" algn="l">
              <a:lnSpc>
                <a:spcPct val="90000"/>
              </a:lnSpc>
              <a:spcBef>
                <a:spcPts val="6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50" name="Google Shape;150;gf4bc9bee2a_0_1300"/>
          <p:cNvSpPr txBox="1"/>
          <p:nvPr>
            <p:ph idx="10" type="dt"/>
          </p:nvPr>
        </p:nvSpPr>
        <p:spPr>
          <a:xfrm>
            <a:off x="2863577" y="6292057"/>
            <a:ext cx="1616100" cy="365100"/>
          </a:xfrm>
          <a:prstGeom prst="rect">
            <a:avLst/>
          </a:prstGeom>
          <a:noFill/>
          <a:ln>
            <a:noFill/>
          </a:ln>
        </p:spPr>
        <p:txBody>
          <a:bodyPr anchorCtr="0" anchor="ctr" bIns="64300" lIns="64300" spcFirstLastPara="1" rIns="64300" wrap="square" tIns="64300">
            <a:noAutofit/>
          </a:bodyPr>
          <a:lstStyle>
            <a:lvl1pPr indent="0" lvl="0" marL="0" marR="0" rtl="0" algn="l">
              <a:spcBef>
                <a:spcPts val="0"/>
              </a:spcBef>
              <a:spcAft>
                <a:spcPts val="0"/>
              </a:spcAft>
              <a:buSzPts val="9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5pPr>
            <a:lvl6pPr indent="-12700" lvl="5" marL="22860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9pPr>
          </a:lstStyle>
          <a:p/>
        </p:txBody>
      </p:sp>
      <p:sp>
        <p:nvSpPr>
          <p:cNvPr id="151" name="Google Shape;151;gf4bc9bee2a_0_1300"/>
          <p:cNvSpPr txBox="1"/>
          <p:nvPr>
            <p:ph idx="11" type="ftr"/>
          </p:nvPr>
        </p:nvSpPr>
        <p:spPr>
          <a:xfrm>
            <a:off x="4788739" y="6324203"/>
            <a:ext cx="5874000" cy="308100"/>
          </a:xfrm>
          <a:prstGeom prst="rect">
            <a:avLst/>
          </a:prstGeom>
          <a:noFill/>
          <a:ln>
            <a:noFill/>
          </a:ln>
        </p:spPr>
        <p:txBody>
          <a:bodyPr anchorCtr="0" anchor="ctr" bIns="64300" lIns="64300" spcFirstLastPara="1" rIns="64300" wrap="square" tIns="64300">
            <a:noAutofit/>
          </a:bodyPr>
          <a:lstStyle>
            <a:lvl1pPr indent="0" lvl="0" marL="0" marR="0" rtl="0" algn="ctr">
              <a:spcBef>
                <a:spcPts val="0"/>
              </a:spcBef>
              <a:spcAft>
                <a:spcPts val="0"/>
              </a:spcAft>
              <a:buSzPts val="900"/>
              <a:buNone/>
              <a:defRPr b="0" i="0" sz="1200" u="none" cap="none" strike="noStrike">
                <a:solidFill>
                  <a:srgbClr val="888888"/>
                </a:solidFill>
                <a:latin typeface="Arial"/>
                <a:ea typeface="Arial"/>
                <a:cs typeface="Arial"/>
                <a:sym typeface="Arial"/>
              </a:defRPr>
            </a:lvl1pPr>
            <a:lvl2pPr indent="0" lvl="1" marL="457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2pPr>
            <a:lvl3pPr indent="0" lvl="2" marL="914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3pPr>
            <a:lvl4pPr indent="0" lvl="3" marL="1371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4pPr>
            <a:lvl5pPr indent="0" lvl="4" marL="18288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5pPr>
            <a:lvl6pPr indent="-12700" lvl="5" marL="22860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6pPr>
            <a:lvl7pPr indent="0" lvl="6" marL="27432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7pPr>
            <a:lvl8pPr indent="0" lvl="7" marL="32004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8pPr>
            <a:lvl9pPr indent="0" lvl="8" marL="3657600" marR="0" rtl="0" algn="l">
              <a:spcBef>
                <a:spcPts val="0"/>
              </a:spcBef>
              <a:spcAft>
                <a:spcPts val="0"/>
              </a:spcAft>
              <a:buSzPts val="900"/>
              <a:buNone/>
              <a:defRPr b="0" i="0" sz="1900" u="none" cap="none" strike="noStrike">
                <a:solidFill>
                  <a:schemeClr val="dk1"/>
                </a:solidFill>
                <a:latin typeface="Arial"/>
                <a:ea typeface="Arial"/>
                <a:cs typeface="Arial"/>
                <a:sym typeface="Arial"/>
              </a:defRPr>
            </a:lvl9pPr>
          </a:lstStyle>
          <a:p/>
        </p:txBody>
      </p:sp>
      <p:sp>
        <p:nvSpPr>
          <p:cNvPr id="152" name="Google Shape;152;gf4bc9bee2a_0_1300"/>
          <p:cNvSpPr txBox="1"/>
          <p:nvPr>
            <p:ph idx="12" type="sldNum"/>
          </p:nvPr>
        </p:nvSpPr>
        <p:spPr>
          <a:xfrm>
            <a:off x="10962754" y="6292057"/>
            <a:ext cx="648600" cy="365100"/>
          </a:xfrm>
          <a:prstGeom prst="rect">
            <a:avLst/>
          </a:prstGeom>
          <a:noFill/>
          <a:ln>
            <a:noFill/>
          </a:ln>
        </p:spPr>
        <p:txBody>
          <a:bodyPr anchorCtr="0" anchor="ctr" bIns="32125" lIns="64300" spcFirstLastPara="1" rIns="64300" wrap="square" tIns="32125">
            <a:noAutofit/>
          </a:bodyPr>
          <a:lstStyle>
            <a:lvl1pPr indent="0" lvl="0" marL="0" marR="0" rtl="0" algn="r">
              <a:spcBef>
                <a:spcPts val="0"/>
              </a:spcBef>
              <a:buNone/>
              <a:defRPr b="0" i="0" sz="1200" u="none" cap="none" strike="noStrike">
                <a:solidFill>
                  <a:srgbClr val="1E64C8"/>
                </a:solidFill>
                <a:latin typeface="Arial"/>
                <a:ea typeface="Arial"/>
                <a:cs typeface="Arial"/>
                <a:sym typeface="Arial"/>
              </a:defRPr>
            </a:lvl1pPr>
            <a:lvl2pPr indent="0" lvl="1" marL="0" marR="0" rtl="0" algn="r">
              <a:spcBef>
                <a:spcPts val="0"/>
              </a:spcBef>
              <a:buNone/>
              <a:defRPr b="0" i="0" sz="1200" u="none" cap="none" strike="noStrike">
                <a:solidFill>
                  <a:srgbClr val="1E64C8"/>
                </a:solidFill>
                <a:latin typeface="Arial"/>
                <a:ea typeface="Arial"/>
                <a:cs typeface="Arial"/>
                <a:sym typeface="Arial"/>
              </a:defRPr>
            </a:lvl2pPr>
            <a:lvl3pPr indent="0" lvl="2" marL="0" marR="0" rtl="0" algn="r">
              <a:spcBef>
                <a:spcPts val="0"/>
              </a:spcBef>
              <a:buNone/>
              <a:defRPr b="0" i="0" sz="1200" u="none" cap="none" strike="noStrike">
                <a:solidFill>
                  <a:srgbClr val="1E64C8"/>
                </a:solidFill>
                <a:latin typeface="Arial"/>
                <a:ea typeface="Arial"/>
                <a:cs typeface="Arial"/>
                <a:sym typeface="Arial"/>
              </a:defRPr>
            </a:lvl3pPr>
            <a:lvl4pPr indent="0" lvl="3" marL="0" marR="0" rtl="0" algn="r">
              <a:spcBef>
                <a:spcPts val="0"/>
              </a:spcBef>
              <a:buNone/>
              <a:defRPr b="0" i="0" sz="1200" u="none" cap="none" strike="noStrike">
                <a:solidFill>
                  <a:srgbClr val="1E64C8"/>
                </a:solidFill>
                <a:latin typeface="Arial"/>
                <a:ea typeface="Arial"/>
                <a:cs typeface="Arial"/>
                <a:sym typeface="Arial"/>
              </a:defRPr>
            </a:lvl4pPr>
            <a:lvl5pPr indent="0" lvl="4" marL="0" marR="0" rtl="0" algn="r">
              <a:spcBef>
                <a:spcPts val="0"/>
              </a:spcBef>
              <a:buNone/>
              <a:defRPr b="0" i="0" sz="1200" u="none" cap="none" strike="noStrike">
                <a:solidFill>
                  <a:srgbClr val="1E64C8"/>
                </a:solidFill>
                <a:latin typeface="Arial"/>
                <a:ea typeface="Arial"/>
                <a:cs typeface="Arial"/>
                <a:sym typeface="Arial"/>
              </a:defRPr>
            </a:lvl5pPr>
            <a:lvl6pPr indent="0" lvl="5" marL="0" marR="0" rtl="0" algn="r">
              <a:spcBef>
                <a:spcPts val="0"/>
              </a:spcBef>
              <a:buNone/>
              <a:defRPr b="0" i="0" sz="1200" u="none" cap="none" strike="noStrike">
                <a:solidFill>
                  <a:srgbClr val="1E64C8"/>
                </a:solidFill>
                <a:latin typeface="Arial"/>
                <a:ea typeface="Arial"/>
                <a:cs typeface="Arial"/>
                <a:sym typeface="Arial"/>
              </a:defRPr>
            </a:lvl6pPr>
            <a:lvl7pPr indent="0" lvl="6" marL="0" marR="0" rtl="0" algn="r">
              <a:spcBef>
                <a:spcPts val="0"/>
              </a:spcBef>
              <a:buNone/>
              <a:defRPr b="0" i="0" sz="1200" u="none" cap="none" strike="noStrike">
                <a:solidFill>
                  <a:srgbClr val="1E64C8"/>
                </a:solidFill>
                <a:latin typeface="Arial"/>
                <a:ea typeface="Arial"/>
                <a:cs typeface="Arial"/>
                <a:sym typeface="Arial"/>
              </a:defRPr>
            </a:lvl7pPr>
            <a:lvl8pPr indent="0" lvl="7" marL="0" marR="0" rtl="0" algn="r">
              <a:spcBef>
                <a:spcPts val="0"/>
              </a:spcBef>
              <a:buNone/>
              <a:defRPr b="0" i="0" sz="1200" u="none" cap="none" strike="noStrike">
                <a:solidFill>
                  <a:srgbClr val="1E64C8"/>
                </a:solidFill>
                <a:latin typeface="Arial"/>
                <a:ea typeface="Arial"/>
                <a:cs typeface="Arial"/>
                <a:sym typeface="Arial"/>
              </a:defRPr>
            </a:lvl8pPr>
            <a:lvl9pPr indent="0" lvl="8" marL="0" marR="0" rtl="0" algn="r">
              <a:spcBef>
                <a:spcPts val="0"/>
              </a:spcBef>
              <a:buNone/>
              <a:defRPr b="0" i="0" sz="1200" u="none" cap="none" strike="noStrike">
                <a:solidFill>
                  <a:srgbClr val="1E64C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53" name="Google Shape;153;gf4bc9bee2a_0_1300"/>
          <p:cNvPicPr preferRelativeResize="0"/>
          <p:nvPr/>
        </p:nvPicPr>
        <p:blipFill rotWithShape="1">
          <a:blip r:embed="rId1">
            <a:alphaModFix/>
          </a:blip>
          <a:srcRect b="0" l="0" r="0" t="0"/>
          <a:stretch/>
        </p:blipFill>
        <p:spPr>
          <a:xfrm>
            <a:off x="321488" y="5561142"/>
            <a:ext cx="1622700" cy="12984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inkstitch.org/docs/install/" TargetMode="Externa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codewithhugo.com/catalina-permission-command-line-fix/" TargetMode="External"/><Relationship Id="rId4" Type="http://schemas.openxmlformats.org/officeDocument/2006/relationships/hyperlink" Target="https://codewithhugo.com/catalina-permission-command-line-fix/" TargetMode="External"/><Relationship Id="rId5" Type="http://schemas.openxmlformats.org/officeDocument/2006/relationships/hyperlink" Target="https://github.com/inkstitch/inkstitch/issues/710" TargetMode="External"/><Relationship Id="rId6" Type="http://schemas.openxmlformats.org/officeDocument/2006/relationships/hyperlink" Target="https://github.com/pyinstaller/pyinstaller/issues/4633" TargetMode="External"/><Relationship Id="rId7"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w.arduino.cc/en/software" TargetMode="External"/><Relationship Id="rId4" Type="http://schemas.openxmlformats.org/officeDocument/2006/relationships/hyperlink" Target="https://downloads.arduino.cc/arduino-1.8.15-windows.exe" TargetMode="External"/><Relationship Id="rId5"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s://colab.research.google.com/" TargetMode="External"/><Relationship Id="rId4" Type="http://schemas.openxmlformats.org/officeDocument/2006/relationships/hyperlink" Target="https://www.tinkercad.com/"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edu.3ds.com/en/software/abaqus-student-edition"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48.png"/><Relationship Id="rId4" Type="http://schemas.openxmlformats.org/officeDocument/2006/relationships/image" Target="../media/image51.png"/><Relationship Id="rId5"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49.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58.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41.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45.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texgen.sourceforge.net/index.php/Main_Page" TargetMode="External"/><Relationship Id="rId4" Type="http://schemas.openxmlformats.org/officeDocument/2006/relationships/image" Target="../media/image7.png"/><Relationship Id="rId5"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47.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57.png"/><Relationship Id="rId4"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54.pn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64.png"/><Relationship Id="rId4" Type="http://schemas.openxmlformats.org/officeDocument/2006/relationships/image" Target="../media/image75.png"/><Relationship Id="rId5"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texgen.sourceforge.net/index.php/Windows_Installation" TargetMode="External"/><Relationship Id="rId4" Type="http://schemas.openxmlformats.org/officeDocument/2006/relationships/hyperlink" Target="https://sourceforge.net/projects/texgen/files/texgen/3.12.2/" TargetMode="External"/><Relationship Id="rId5"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7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72.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63.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7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77.png"/><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4.png"/><Relationship Id="rId11" Type="http://schemas.openxmlformats.org/officeDocument/2006/relationships/image" Target="../media/image23.png"/><Relationship Id="rId10" Type="http://schemas.openxmlformats.org/officeDocument/2006/relationships/image" Target="../media/image17.png"/><Relationship Id="rId12" Type="http://schemas.openxmlformats.org/officeDocument/2006/relationships/hyperlink" Target="https://inkscape.org/" TargetMode="External"/><Relationship Id="rId9"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16.png"/><Relationship Id="rId7" Type="http://schemas.openxmlformats.org/officeDocument/2006/relationships/image" Target="../media/image15.png"/><Relationship Id="rId8"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6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73.png"/><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8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7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4.xml"/><Relationship Id="rId3" Type="http://schemas.openxmlformats.org/officeDocument/2006/relationships/image" Target="../media/image80.png"/><Relationship Id="rId4" Type="http://schemas.openxmlformats.org/officeDocument/2006/relationships/image" Target="../media/image74.png"/><Relationship Id="rId5" Type="http://schemas.openxmlformats.org/officeDocument/2006/relationships/image" Target="../media/image82.jpg"/><Relationship Id="rId6" Type="http://schemas.openxmlformats.org/officeDocument/2006/relationships/image" Target="../media/image9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83.png"/><Relationship Id="rId4" Type="http://schemas.openxmlformats.org/officeDocument/2006/relationships/image" Target="../media/image84.jpg"/><Relationship Id="rId5" Type="http://schemas.openxmlformats.org/officeDocument/2006/relationships/image" Target="../media/image7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89.png"/><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8.xml"/><Relationship Id="rId3" Type="http://schemas.openxmlformats.org/officeDocument/2006/relationships/image" Target="../media/image88.png"/><Relationship Id="rId4" Type="http://schemas.openxmlformats.org/officeDocument/2006/relationships/image" Target="../media/image9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9.xml"/><Relationship Id="rId3" Type="http://schemas.openxmlformats.org/officeDocument/2006/relationships/image" Target="../media/image94.jpg"/><Relationship Id="rId4" Type="http://schemas.openxmlformats.org/officeDocument/2006/relationships/image" Target="../media/image93.jpg"/><Relationship Id="rId5" Type="http://schemas.openxmlformats.org/officeDocument/2006/relationships/image" Target="../media/image9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0.xml"/><Relationship Id="rId3" Type="http://schemas.openxmlformats.org/officeDocument/2006/relationships/image" Target="../media/image87.jpg"/><Relationship Id="rId4" Type="http://schemas.openxmlformats.org/officeDocument/2006/relationships/image" Target="../media/image85.jpg"/><Relationship Id="rId5" Type="http://schemas.openxmlformats.org/officeDocument/2006/relationships/image" Target="../media/image95.jpg"/><Relationship Id="rId6" Type="http://schemas.openxmlformats.org/officeDocument/2006/relationships/image" Target="../media/image9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2.xml"/><Relationship Id="rId3" Type="http://schemas.openxmlformats.org/officeDocument/2006/relationships/image" Target="../media/image9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3.xml"/><Relationship Id="rId3" Type="http://schemas.openxmlformats.org/officeDocument/2006/relationships/image" Target="../media/image99.png"/><Relationship Id="rId4" Type="http://schemas.openxmlformats.org/officeDocument/2006/relationships/hyperlink" Target="https://www.arduino.cc/en/Main/Software" TargetMode="External"/><Relationship Id="rId5" Type="http://schemas.openxmlformats.org/officeDocument/2006/relationships/image" Target="../media/image9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4.xml"/><Relationship Id="rId3" Type="http://schemas.openxmlformats.org/officeDocument/2006/relationships/image" Target="../media/image105.png"/><Relationship Id="rId4" Type="http://schemas.openxmlformats.org/officeDocument/2006/relationships/image" Target="../media/image10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5.xml"/><Relationship Id="rId3" Type="http://schemas.openxmlformats.org/officeDocument/2006/relationships/hyperlink" Target="https://blokkencode.ingegno.be/index_en.html"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6.xml"/><Relationship Id="rId3" Type="http://schemas.openxmlformats.org/officeDocument/2006/relationships/image" Target="../media/image10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7.xml"/><Relationship Id="rId3" Type="http://schemas.openxmlformats.org/officeDocument/2006/relationships/hyperlink" Target="https://blokkencode.ingegno.be/index_en.html" TargetMode="External"/><Relationship Id="rId4" Type="http://schemas.openxmlformats.org/officeDocument/2006/relationships/image" Target="../media/image10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8.xml"/><Relationship Id="rId3" Type="http://schemas.openxmlformats.org/officeDocument/2006/relationships/image" Target="../media/image101.png"/><Relationship Id="rId4" Type="http://schemas.openxmlformats.org/officeDocument/2006/relationships/image" Target="../media/image10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9.xml"/><Relationship Id="rId3" Type="http://schemas.openxmlformats.org/officeDocument/2006/relationships/image" Target="../media/image108.png"/><Relationship Id="rId4" Type="http://schemas.openxmlformats.org/officeDocument/2006/relationships/image" Target="../media/image104.png"/><Relationship Id="rId5" Type="http://schemas.openxmlformats.org/officeDocument/2006/relationships/image" Target="../media/image10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hyperlink" Target="https://ict-tex.eu/" TargetMode="External"/><Relationship Id="rId4" Type="http://schemas.openxmlformats.org/officeDocument/2006/relationships/hyperlink" Target="mailto:benny.malengier@ugent.be" TargetMode="External"/><Relationship Id="rId5" Type="http://schemas.openxmlformats.org/officeDocument/2006/relationships/image" Target="../media/image103.png"/><Relationship Id="rId6"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29.png"/><Relationship Id="rId5"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2.jpg"/><Relationship Id="rId4" Type="http://schemas.openxmlformats.org/officeDocument/2006/relationships/image" Target="../media/image34.jpg"/><Relationship Id="rId5" Type="http://schemas.openxmlformats.org/officeDocument/2006/relationships/image" Target="../media/image21.jpg"/><Relationship Id="rId6" Type="http://schemas.openxmlformats.org/officeDocument/2006/relationships/image" Target="../media/image22.jpg"/><Relationship Id="rId7" Type="http://schemas.openxmlformats.org/officeDocument/2006/relationships/image" Target="../media/image33.png"/><Relationship Id="rId8"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
          <p:cNvSpPr/>
          <p:nvPr/>
        </p:nvSpPr>
        <p:spPr>
          <a:xfrm>
            <a:off x="2259806" y="1389693"/>
            <a:ext cx="7672388"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Arial"/>
                <a:ea typeface="Arial"/>
                <a:cs typeface="Arial"/>
                <a:sym typeface="Arial"/>
              </a:rPr>
              <a:t>TRAINING COURSE</a:t>
            </a:r>
            <a:endParaRPr b="0" i="0" sz="3000" u="none" cap="none" strike="noStrike">
              <a:solidFill>
                <a:schemeClr val="dk1"/>
              </a:solidFill>
              <a:latin typeface="Arial"/>
              <a:ea typeface="Arial"/>
              <a:cs typeface="Arial"/>
              <a:sym typeface="Arial"/>
            </a:endParaRPr>
          </a:p>
        </p:txBody>
      </p:sp>
      <p:sp>
        <p:nvSpPr>
          <p:cNvPr id="208" name="Google Shape;208;p1"/>
          <p:cNvSpPr txBox="1"/>
          <p:nvPr/>
        </p:nvSpPr>
        <p:spPr>
          <a:xfrm>
            <a:off x="762000" y="6092826"/>
            <a:ext cx="10744200" cy="7207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64F6"/>
              </a:buClr>
              <a:buSzPts val="1200"/>
              <a:buFont typeface="Corbel"/>
              <a:buNone/>
            </a:pPr>
            <a:r>
              <a:rPr b="0" i="1" lang="en-US" sz="1200" u="none" cap="none" strike="noStrike">
                <a:solidFill>
                  <a:srgbClr val="0064F6"/>
                </a:solidFill>
                <a:latin typeface="Corbel"/>
                <a:ea typeface="Corbel"/>
                <a:cs typeface="Corbel"/>
                <a:sym typeface="Corbel"/>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b="1" i="0" sz="1200" u="none" cap="none" strike="noStrike">
              <a:solidFill>
                <a:srgbClr val="0064F6"/>
              </a:solidFill>
              <a:latin typeface="Corbel"/>
              <a:ea typeface="Corbel"/>
              <a:cs typeface="Corbel"/>
              <a:sym typeface="Corbel"/>
            </a:endParaRPr>
          </a:p>
        </p:txBody>
      </p:sp>
      <p:cxnSp>
        <p:nvCxnSpPr>
          <p:cNvPr id="209" name="Google Shape;209;p1"/>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210" name="Google Shape;210;p1"/>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11" name="Google Shape;211;p1"/>
          <p:cNvSpPr txBox="1"/>
          <p:nvPr>
            <p:ph type="title"/>
          </p:nvPr>
        </p:nvSpPr>
        <p:spPr>
          <a:xfrm>
            <a:off x="647700" y="3615851"/>
            <a:ext cx="10972800" cy="1350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b="1" lang="en-US" sz="1800"/>
              <a:t>Benny MALENGIER</a:t>
            </a:r>
            <a:r>
              <a:rPr b="1" lang="en-US" sz="1800">
                <a:latin typeface="Calibri"/>
                <a:ea typeface="Calibri"/>
                <a:cs typeface="Calibri"/>
                <a:sym typeface="Calibri"/>
              </a:rPr>
              <a:t>, PhD</a:t>
            </a:r>
            <a:br>
              <a:rPr b="1" lang="en-US" sz="1800">
                <a:latin typeface="Calibri"/>
                <a:ea typeface="Calibri"/>
                <a:cs typeface="Calibri"/>
                <a:sym typeface="Calibri"/>
              </a:rPr>
            </a:br>
            <a:r>
              <a:rPr lang="en-US" sz="1600"/>
              <a:t>Ghent</a:t>
            </a:r>
            <a:r>
              <a:rPr lang="en-US" sz="1600">
                <a:latin typeface="Calibri"/>
                <a:ea typeface="Calibri"/>
                <a:cs typeface="Calibri"/>
                <a:sym typeface="Calibri"/>
              </a:rPr>
              <a:t> University, </a:t>
            </a:r>
            <a:r>
              <a:rPr lang="en-US" sz="1600"/>
              <a:t>BELGIUM</a:t>
            </a:r>
            <a:br>
              <a:rPr b="1" lang="en-US" sz="1600">
                <a:latin typeface="Calibri"/>
                <a:ea typeface="Calibri"/>
                <a:cs typeface="Calibri"/>
                <a:sym typeface="Calibri"/>
              </a:rPr>
            </a:br>
            <a:br>
              <a:rPr lang="en-US" sz="1600">
                <a:latin typeface="Calibri"/>
                <a:ea typeface="Calibri"/>
                <a:cs typeface="Calibri"/>
                <a:sym typeface="Calibri"/>
              </a:rPr>
            </a:br>
            <a:r>
              <a:rPr lang="en-US" sz="1600">
                <a:latin typeface="Calibri"/>
                <a:ea typeface="Calibri"/>
                <a:cs typeface="Calibri"/>
                <a:sym typeface="Calibri"/>
              </a:rPr>
              <a:t>The course is developed under Erasmus+ Program </a:t>
            </a:r>
            <a:r>
              <a:rPr lang="en-US" sz="1600">
                <a:solidFill>
                  <a:srgbClr val="000000"/>
                </a:solidFill>
                <a:latin typeface="Calibri"/>
                <a:ea typeface="Calibri"/>
                <a:cs typeface="Calibri"/>
                <a:sym typeface="Calibri"/>
              </a:rPr>
              <a:t>Key Action 2: </a:t>
            </a:r>
            <a:br>
              <a:rPr lang="en-US" sz="1600">
                <a:solidFill>
                  <a:srgbClr val="000000"/>
                </a:solidFill>
                <a:latin typeface="Calibri"/>
                <a:ea typeface="Calibri"/>
                <a:cs typeface="Calibri"/>
                <a:sym typeface="Calibri"/>
              </a:rPr>
            </a:br>
            <a:r>
              <a:rPr lang="en-US" sz="1600">
                <a:solidFill>
                  <a:srgbClr val="000000"/>
                </a:solidFill>
                <a:latin typeface="Calibri"/>
                <a:ea typeface="Calibri"/>
                <a:cs typeface="Calibri"/>
                <a:sym typeface="Calibri"/>
              </a:rPr>
              <a:t>Cooperation for innovation and the exchange of good practices </a:t>
            </a:r>
            <a:r>
              <a:rPr lang="en-US" sz="1600">
                <a:latin typeface="Calibri"/>
                <a:ea typeface="Calibri"/>
                <a:cs typeface="Calibri"/>
                <a:sym typeface="Calibri"/>
              </a:rPr>
              <a:t>Knowledge Alliance</a:t>
            </a:r>
            <a:endParaRPr sz="1600">
              <a:latin typeface="Calibri"/>
              <a:ea typeface="Calibri"/>
              <a:cs typeface="Calibri"/>
              <a:sym typeface="Calibri"/>
            </a:endParaRPr>
          </a:p>
        </p:txBody>
      </p:sp>
      <p:pic>
        <p:nvPicPr>
          <p:cNvPr descr="E:\Disc D\Knowledge Alliances\Logos\ICTTEX-Logo-v6.png" id="212" name="Google Shape;212;p1"/>
          <p:cNvPicPr preferRelativeResize="0"/>
          <p:nvPr/>
        </p:nvPicPr>
        <p:blipFill rotWithShape="1">
          <a:blip r:embed="rId3">
            <a:alphaModFix/>
          </a:blip>
          <a:srcRect b="12690" l="0" r="0" t="13892"/>
          <a:stretch/>
        </p:blipFill>
        <p:spPr>
          <a:xfrm>
            <a:off x="9382125" y="282576"/>
            <a:ext cx="2352675" cy="525463"/>
          </a:xfrm>
          <a:prstGeom prst="rect">
            <a:avLst/>
          </a:prstGeom>
          <a:noFill/>
          <a:ln>
            <a:noFill/>
          </a:ln>
        </p:spPr>
      </p:pic>
      <p:cxnSp>
        <p:nvCxnSpPr>
          <p:cNvPr id="213" name="Google Shape;213;p1"/>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214" name="Google Shape;214;p1"/>
          <p:cNvPicPr preferRelativeResize="0"/>
          <p:nvPr/>
        </p:nvPicPr>
        <p:blipFill rotWithShape="1">
          <a:blip r:embed="rId4">
            <a:alphaModFix/>
          </a:blip>
          <a:srcRect b="4472" l="0" r="0" t="-2"/>
          <a:stretch/>
        </p:blipFill>
        <p:spPr>
          <a:xfrm>
            <a:off x="762000" y="160338"/>
            <a:ext cx="3335338" cy="647700"/>
          </a:xfrm>
          <a:prstGeom prst="rect">
            <a:avLst/>
          </a:prstGeom>
          <a:noFill/>
          <a:ln>
            <a:noFill/>
          </a:ln>
        </p:spPr>
      </p:pic>
      <p:sp>
        <p:nvSpPr>
          <p:cNvPr id="215" name="Google Shape;215;p1"/>
          <p:cNvSpPr/>
          <p:nvPr/>
        </p:nvSpPr>
        <p:spPr>
          <a:xfrm>
            <a:off x="1181100" y="5092684"/>
            <a:ext cx="10058400"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64F6"/>
                </a:solidFill>
                <a:latin typeface="Arial"/>
                <a:ea typeface="Arial"/>
                <a:cs typeface="Arial"/>
                <a:sym typeface="Arial"/>
              </a:rPr>
              <a:t>ICT IN TEXTILE AND CLOTHING HIGHER EDUCATION AND BUSINESS</a:t>
            </a:r>
            <a:endParaRPr b="0" i="0" sz="1800" u="none" cap="none" strike="noStrike">
              <a:solidFill>
                <a:srgbClr val="0064F6"/>
              </a:solidFill>
              <a:latin typeface="Arial"/>
              <a:ea typeface="Arial"/>
              <a:cs typeface="Arial"/>
              <a:sym typeface="Arial"/>
            </a:endParaRPr>
          </a:p>
        </p:txBody>
      </p:sp>
      <p:sp>
        <p:nvSpPr>
          <p:cNvPr id="216" name="Google Shape;216;p1"/>
          <p:cNvSpPr/>
          <p:nvPr/>
        </p:nvSpPr>
        <p:spPr>
          <a:xfrm>
            <a:off x="3798094" y="5515421"/>
            <a:ext cx="4824412" cy="3381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000000"/>
                </a:solidFill>
                <a:latin typeface="Arial"/>
                <a:ea typeface="Arial"/>
                <a:cs typeface="Arial"/>
                <a:sym typeface="Arial"/>
              </a:rPr>
              <a:t>Project Nr. 612248-EPP-1-2019-1-BG-EPPKA2-KA</a:t>
            </a:r>
            <a:endParaRPr b="0" i="0" sz="1800" u="none" cap="none" strike="noStrike">
              <a:solidFill>
                <a:schemeClr val="dk1"/>
              </a:solidFill>
              <a:latin typeface="Arial"/>
              <a:ea typeface="Arial"/>
              <a:cs typeface="Arial"/>
              <a:sym typeface="Arial"/>
            </a:endParaRPr>
          </a:p>
        </p:txBody>
      </p:sp>
      <p:sp>
        <p:nvSpPr>
          <p:cNvPr id="217" name="Google Shape;217;p1"/>
          <p:cNvSpPr txBox="1"/>
          <p:nvPr>
            <p:ph idx="12" type="sldNum"/>
          </p:nvPr>
        </p:nvSpPr>
        <p:spPr>
          <a:xfrm>
            <a:off x="8991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18" name="Google Shape;218;p1"/>
          <p:cNvSpPr/>
          <p:nvPr/>
        </p:nvSpPr>
        <p:spPr>
          <a:xfrm>
            <a:off x="914400" y="1828800"/>
            <a:ext cx="10363200" cy="1787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1" i="0" lang="en-US" sz="3200" u="none" cap="none" strike="noStrike">
                <a:solidFill>
                  <a:srgbClr val="0064F6"/>
                </a:solidFill>
                <a:latin typeface="Calibri"/>
                <a:ea typeface="Calibri"/>
                <a:cs typeface="Calibri"/>
                <a:sym typeface="Calibri"/>
              </a:rPr>
              <a:t>Design and Production of Technical,</a:t>
            </a:r>
            <a:endParaRPr b="1" i="0" sz="3200" u="none" cap="none" strike="noStrike">
              <a:solidFill>
                <a:srgbClr val="0064F6"/>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64F6"/>
                </a:solidFill>
                <a:latin typeface="Calibri"/>
                <a:ea typeface="Calibri"/>
                <a:cs typeface="Calibri"/>
                <a:sym typeface="Calibri"/>
              </a:rPr>
              <a:t>Smart and Intelligent Textiles</a:t>
            </a:r>
            <a:br>
              <a:rPr b="1" i="0" lang="en-US" sz="3200" u="none" cap="none" strike="noStrike">
                <a:solidFill>
                  <a:srgbClr val="0064F6"/>
                </a:solidFill>
                <a:latin typeface="Calibri"/>
                <a:ea typeface="Calibri"/>
                <a:cs typeface="Calibri"/>
                <a:sym typeface="Calibri"/>
              </a:rPr>
            </a:br>
            <a:r>
              <a:rPr i="0" lang="en-US" sz="3200" u="none" cap="none" strike="noStrike">
                <a:solidFill>
                  <a:srgbClr val="0064F6"/>
                </a:solidFill>
                <a:latin typeface="Calibri"/>
                <a:ea typeface="Calibri"/>
                <a:cs typeface="Calibri"/>
                <a:sym typeface="Calibri"/>
              </a:rPr>
              <a:t>Software Installation</a:t>
            </a:r>
            <a:endParaRPr i="0" sz="1400" u="none" cap="none" strike="noStrike">
              <a:solidFill>
                <a:srgbClr val="00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gf4bc9bee2a_0_106"/>
          <p:cNvSpPr txBox="1"/>
          <p:nvPr>
            <p:ph type="title"/>
          </p:nvPr>
        </p:nvSpPr>
        <p:spPr>
          <a:xfrm>
            <a:off x="428651" y="193105"/>
            <a:ext cx="7715700" cy="803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Ink/Stitch</a:t>
            </a:r>
            <a:endParaRPr/>
          </a:p>
        </p:txBody>
      </p:sp>
      <p:sp>
        <p:nvSpPr>
          <p:cNvPr id="341" name="Google Shape;341;gf4bc9bee2a_0_106"/>
          <p:cNvSpPr txBox="1"/>
          <p:nvPr>
            <p:ph idx="1" type="body"/>
          </p:nvPr>
        </p:nvSpPr>
        <p:spPr>
          <a:xfrm>
            <a:off x="428650" y="1125150"/>
            <a:ext cx="10787400" cy="3182400"/>
          </a:xfrm>
          <a:prstGeom prst="rect">
            <a:avLst/>
          </a:prstGeom>
        </p:spPr>
        <p:txBody>
          <a:bodyPr anchorCtr="0" anchor="t" bIns="45700" lIns="91425" spcFirstLastPara="1" rIns="91425" wrap="square" tIns="45700">
            <a:noAutofit/>
          </a:bodyPr>
          <a:lstStyle/>
          <a:p>
            <a:pPr indent="-330200" lvl="0" marL="317500" rtl="0" algn="l">
              <a:spcBef>
                <a:spcPts val="360"/>
              </a:spcBef>
              <a:spcAft>
                <a:spcPts val="0"/>
              </a:spcAft>
              <a:buSzPts val="2800"/>
              <a:buChar char="•"/>
            </a:pPr>
            <a:r>
              <a:rPr lang="en-US" sz="2800"/>
              <a:t>Add on for Inkscape</a:t>
            </a:r>
            <a:endParaRPr sz="2800"/>
          </a:p>
          <a:p>
            <a:pPr indent="-330200" lvl="0" marL="317500" rtl="0" algn="l">
              <a:spcBef>
                <a:spcPts val="0"/>
              </a:spcBef>
              <a:spcAft>
                <a:spcPts val="0"/>
              </a:spcAft>
              <a:buSzPts val="2800"/>
              <a:buChar char="•"/>
            </a:pPr>
            <a:r>
              <a:rPr lang="en-US" sz="2800"/>
              <a:t>Used for digital embroidery</a:t>
            </a:r>
            <a:endParaRPr sz="2800"/>
          </a:p>
          <a:p>
            <a:pPr indent="-330200" lvl="0" marL="317500" rtl="0" algn="l">
              <a:spcBef>
                <a:spcPts val="0"/>
              </a:spcBef>
              <a:spcAft>
                <a:spcPts val="0"/>
              </a:spcAft>
              <a:buSzPts val="2800"/>
              <a:buChar char="•"/>
            </a:pPr>
            <a:r>
              <a:rPr lang="en-US" sz="2800"/>
              <a:t>Inkscape 1.x+ MUST be installed</a:t>
            </a:r>
            <a:endParaRPr sz="2800"/>
          </a:p>
          <a:p>
            <a:pPr indent="-330200" lvl="0" marL="317500" rtl="0" algn="l">
              <a:spcBef>
                <a:spcPts val="0"/>
              </a:spcBef>
              <a:spcAft>
                <a:spcPts val="0"/>
              </a:spcAft>
              <a:buSzPts val="2800"/>
              <a:buChar char="•"/>
            </a:pPr>
            <a:r>
              <a:rPr lang="en-US" sz="2800"/>
              <a:t>Installeer with the manual after selecting your computer system</a:t>
            </a:r>
            <a:br>
              <a:rPr lang="en-US" sz="2800"/>
            </a:br>
            <a:r>
              <a:rPr lang="en-US" sz="2800" u="sng">
                <a:solidFill>
                  <a:schemeClr val="hlink"/>
                </a:solidFill>
                <a:hlinkClick r:id="rId3"/>
              </a:rPr>
              <a:t>https://inkstitch.org/docs/install/</a:t>
            </a:r>
            <a:r>
              <a:rPr lang="en-US" sz="2800"/>
              <a:t> </a:t>
            </a:r>
            <a:endParaRPr sz="2800"/>
          </a:p>
          <a:p>
            <a:pPr indent="-330200" lvl="0" marL="317500" rtl="0" algn="l">
              <a:spcBef>
                <a:spcPts val="0"/>
              </a:spcBef>
              <a:spcAft>
                <a:spcPts val="0"/>
              </a:spcAft>
              <a:buSzPts val="2800"/>
              <a:buChar char="•"/>
            </a:pPr>
            <a:r>
              <a:rPr lang="en-US" sz="2800"/>
              <a:t>Restart Inkscape and test if all was installed</a:t>
            </a:r>
            <a:endParaRPr sz="2800"/>
          </a:p>
          <a:p>
            <a:pPr indent="-330200" lvl="0" marL="317500" rtl="0" algn="l">
              <a:spcBef>
                <a:spcPts val="0"/>
              </a:spcBef>
              <a:spcAft>
                <a:spcPts val="0"/>
              </a:spcAft>
              <a:buSzPts val="2800"/>
              <a:buChar char="•"/>
            </a:pPr>
            <a:r>
              <a:rPr lang="en-US" sz="2800"/>
              <a:t>See option in Extensions:</a:t>
            </a:r>
            <a:endParaRPr sz="2800"/>
          </a:p>
        </p:txBody>
      </p:sp>
      <p:sp>
        <p:nvSpPr>
          <p:cNvPr id="342" name="Google Shape;342;gf4bc9bee2a_0_106"/>
          <p:cNvSpPr txBox="1"/>
          <p:nvPr>
            <p:ph idx="12" type="sldNum"/>
          </p:nvPr>
        </p:nvSpPr>
        <p:spPr>
          <a:xfrm>
            <a:off x="6144000" y="4469309"/>
            <a:ext cx="2000400" cy="2568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343" name="Google Shape;343;gf4bc9bee2a_0_106"/>
          <p:cNvPicPr preferRelativeResize="0"/>
          <p:nvPr/>
        </p:nvPicPr>
        <p:blipFill>
          <a:blip r:embed="rId4">
            <a:alphaModFix/>
          </a:blip>
          <a:stretch>
            <a:fillRect/>
          </a:stretch>
        </p:blipFill>
        <p:spPr>
          <a:xfrm>
            <a:off x="6498426" y="3878437"/>
            <a:ext cx="5364909" cy="297956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gf4bc9bee2a_0_114"/>
          <p:cNvSpPr txBox="1"/>
          <p:nvPr>
            <p:ph type="title"/>
          </p:nvPr>
        </p:nvSpPr>
        <p:spPr>
          <a:xfrm>
            <a:off x="428651" y="193105"/>
            <a:ext cx="7715700" cy="803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Ink/Stitch installation problems</a:t>
            </a:r>
            <a:endParaRPr/>
          </a:p>
        </p:txBody>
      </p:sp>
      <p:sp>
        <p:nvSpPr>
          <p:cNvPr id="350" name="Google Shape;350;gf4bc9bee2a_0_114"/>
          <p:cNvSpPr txBox="1"/>
          <p:nvPr>
            <p:ph idx="1" type="body"/>
          </p:nvPr>
        </p:nvSpPr>
        <p:spPr>
          <a:xfrm>
            <a:off x="0" y="996800"/>
            <a:ext cx="11618100" cy="5861100"/>
          </a:xfrm>
          <a:prstGeom prst="rect">
            <a:avLst/>
          </a:prstGeom>
        </p:spPr>
        <p:txBody>
          <a:bodyPr anchorCtr="0" anchor="t" bIns="45700" lIns="91425" spcFirstLastPara="1" rIns="91425" wrap="square" tIns="45700">
            <a:noAutofit/>
          </a:bodyPr>
          <a:lstStyle/>
          <a:p>
            <a:pPr indent="-266700" lvl="0" marL="317500" rtl="0" algn="l">
              <a:spcBef>
                <a:spcPts val="0"/>
              </a:spcBef>
              <a:spcAft>
                <a:spcPts val="0"/>
              </a:spcAft>
              <a:buSzPts val="1800"/>
              <a:buChar char="•"/>
            </a:pPr>
            <a:r>
              <a:rPr lang="en-US" sz="2700"/>
              <a:t>Problem recent Mac:</a:t>
            </a:r>
            <a:r>
              <a:rPr lang="en-US" sz="3000"/>
              <a:t> </a:t>
            </a:r>
            <a:r>
              <a:rPr lang="en-US" sz="2200" u="sng">
                <a:solidFill>
                  <a:schemeClr val="hlink"/>
                </a:solidFill>
                <a:hlinkClick r:id="rId3"/>
              </a:rPr>
              <a:t>h</a:t>
            </a:r>
            <a:r>
              <a:rPr lang="en-US" sz="2200" u="sng">
                <a:solidFill>
                  <a:schemeClr val="hlink"/>
                </a:solidFill>
                <a:hlinkClick r:id="rId4"/>
              </a:rPr>
              <a:t>ttps://codewithhugo.com/catalina-permission-command-line-fix/</a:t>
            </a:r>
            <a:r>
              <a:rPr lang="en-US" sz="2200"/>
              <a:t>  </a:t>
            </a:r>
            <a:br>
              <a:rPr lang="en-US" sz="3000"/>
            </a:br>
            <a:r>
              <a:rPr lang="en-US" sz="2700"/>
              <a:t>so do:</a:t>
            </a:r>
            <a:r>
              <a:rPr lang="en-US" sz="3000"/>
              <a:t> </a:t>
            </a:r>
            <a:r>
              <a:rPr lang="en-US" sz="2700"/>
              <a:t>xattr -d com.apple.quarantine /Applications/&lt;app-name&gt;.app</a:t>
            </a:r>
            <a:endParaRPr sz="4600"/>
          </a:p>
          <a:p>
            <a:pPr indent="0" lvl="0" marL="457200" rtl="0" algn="l">
              <a:spcBef>
                <a:spcPts val="360"/>
              </a:spcBef>
              <a:spcAft>
                <a:spcPts val="0"/>
              </a:spcAft>
              <a:buNone/>
            </a:pPr>
            <a:r>
              <a:rPr lang="en-US" sz="1200">
                <a:solidFill>
                  <a:srgbClr val="595959"/>
                </a:solidFill>
                <a:latin typeface="Roboto Mono"/>
                <a:ea typeface="Roboto Mono"/>
                <a:cs typeface="Roboto Mono"/>
                <a:sym typeface="Roboto Mono"/>
              </a:rPr>
              <a:t>xattr -r -d com.apple.quarantine ~/Library/Application</a:t>
            </a:r>
            <a:r>
              <a:rPr lang="en-US" sz="1200">
                <a:solidFill>
                  <a:srgbClr val="595959"/>
                </a:solidFill>
                <a:latin typeface="Roboto Mono"/>
                <a:ea typeface="Roboto Mono"/>
                <a:cs typeface="Roboto Mono"/>
                <a:sym typeface="Roboto Mono"/>
              </a:rPr>
              <a:t>\ </a:t>
            </a:r>
            <a:r>
              <a:rPr lang="en-US" sz="1200">
                <a:solidFill>
                  <a:srgbClr val="595959"/>
                </a:solidFill>
                <a:latin typeface="Roboto Mono"/>
                <a:ea typeface="Roboto Mono"/>
                <a:cs typeface="Roboto Mono"/>
                <a:sym typeface="Roboto Mono"/>
              </a:rPr>
              <a:t>Support/org.inkscape.Inkscape/config/inkscape/extensions/</a:t>
            </a:r>
            <a:endParaRPr sz="2600"/>
          </a:p>
          <a:p>
            <a:pPr indent="-234950" lvl="0" marL="317500" rtl="0" algn="l">
              <a:spcBef>
                <a:spcPts val="360"/>
              </a:spcBef>
              <a:spcAft>
                <a:spcPts val="0"/>
              </a:spcAft>
              <a:buSzPts val="1300"/>
              <a:buChar char="•"/>
            </a:pPr>
            <a:r>
              <a:rPr lang="en-US" sz="2700"/>
              <a:t>Problem Windows antivirus: ink/stitch uses same packaging methods as some malware, creating false positive hits as malware.</a:t>
            </a:r>
            <a:br>
              <a:rPr lang="en-US" sz="2700"/>
            </a:br>
            <a:r>
              <a:rPr lang="en-US" sz="2700"/>
              <a:t>See </a:t>
            </a:r>
            <a:r>
              <a:rPr lang="en-US" sz="2700" u="sng">
                <a:solidFill>
                  <a:schemeClr val="hlink"/>
                </a:solidFill>
                <a:hlinkClick r:id="rId5"/>
              </a:rPr>
              <a:t>https://github.com/inkstitch/inkstitch/issues/710</a:t>
            </a:r>
            <a:r>
              <a:rPr lang="en-US" sz="2700"/>
              <a:t> or </a:t>
            </a:r>
            <a:r>
              <a:rPr lang="en-US" sz="2700" u="sng">
                <a:solidFill>
                  <a:schemeClr val="hlink"/>
                </a:solidFill>
                <a:hlinkClick r:id="rId6"/>
              </a:rPr>
              <a:t>https://github.com/pyinstaller/pyinstaller/issues/4633</a:t>
            </a:r>
            <a:r>
              <a:rPr lang="en-US" sz="2700"/>
              <a:t> </a:t>
            </a:r>
            <a:endParaRPr sz="2700"/>
          </a:p>
          <a:p>
            <a:pPr indent="-234950" lvl="0" marL="317500" rtl="0" algn="l">
              <a:spcBef>
                <a:spcPts val="0"/>
              </a:spcBef>
              <a:spcAft>
                <a:spcPts val="0"/>
              </a:spcAft>
              <a:buSzPts val="1300"/>
              <a:buChar char="•"/>
            </a:pPr>
            <a:r>
              <a:rPr lang="en-US" sz="2700"/>
              <a:t>You must take inkstitch.exe then out of quarantaine so</a:t>
            </a:r>
            <a:br>
              <a:rPr lang="en-US" sz="2700"/>
            </a:br>
            <a:r>
              <a:rPr lang="en-US" sz="2700"/>
              <a:t> it would work  (via Protection History). </a:t>
            </a:r>
            <a:br>
              <a:rPr lang="en-US" sz="2700"/>
            </a:br>
            <a:r>
              <a:rPr lang="en-US" sz="2700"/>
              <a:t>Then restart inkscape, if needed, copy inkstitch.exe </a:t>
            </a:r>
            <a:br>
              <a:rPr lang="en-US" sz="2700"/>
            </a:br>
            <a:r>
              <a:rPr lang="en-US" sz="2700"/>
              <a:t>to the correctlocation</a:t>
            </a:r>
            <a:endParaRPr sz="2700"/>
          </a:p>
        </p:txBody>
      </p:sp>
      <p:sp>
        <p:nvSpPr>
          <p:cNvPr id="351" name="Google Shape;351;gf4bc9bee2a_0_114"/>
          <p:cNvSpPr txBox="1"/>
          <p:nvPr>
            <p:ph idx="12" type="sldNum"/>
          </p:nvPr>
        </p:nvSpPr>
        <p:spPr>
          <a:xfrm>
            <a:off x="6144000" y="4469309"/>
            <a:ext cx="2000400" cy="2568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352" name="Google Shape;352;gf4bc9bee2a_0_114"/>
          <p:cNvPicPr preferRelativeResize="0"/>
          <p:nvPr/>
        </p:nvPicPr>
        <p:blipFill>
          <a:blip r:embed="rId7">
            <a:alphaModFix/>
          </a:blip>
          <a:stretch>
            <a:fillRect/>
          </a:stretch>
        </p:blipFill>
        <p:spPr>
          <a:xfrm>
            <a:off x="8144400" y="3759954"/>
            <a:ext cx="4047600" cy="309794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gf4bc9bee2a_0_122"/>
          <p:cNvSpPr txBox="1"/>
          <p:nvPr>
            <p:ph type="title"/>
          </p:nvPr>
        </p:nvSpPr>
        <p:spPr>
          <a:xfrm>
            <a:off x="428651" y="193105"/>
            <a:ext cx="7715700" cy="803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Ink/Stitch workflow</a:t>
            </a:r>
            <a:endParaRPr/>
          </a:p>
        </p:txBody>
      </p:sp>
      <p:sp>
        <p:nvSpPr>
          <p:cNvPr id="359" name="Google Shape;359;gf4bc9bee2a_0_122"/>
          <p:cNvSpPr txBox="1"/>
          <p:nvPr>
            <p:ph idx="12" type="sldNum"/>
          </p:nvPr>
        </p:nvSpPr>
        <p:spPr>
          <a:xfrm>
            <a:off x="6144000" y="4469309"/>
            <a:ext cx="2000400" cy="2568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360" name="Google Shape;360;gf4bc9bee2a_0_122"/>
          <p:cNvPicPr preferRelativeResize="0"/>
          <p:nvPr/>
        </p:nvPicPr>
        <p:blipFill>
          <a:blip r:embed="rId3">
            <a:alphaModFix/>
          </a:blip>
          <a:stretch>
            <a:fillRect/>
          </a:stretch>
        </p:blipFill>
        <p:spPr>
          <a:xfrm>
            <a:off x="-9" y="2575356"/>
            <a:ext cx="3938716" cy="3535035"/>
          </a:xfrm>
          <a:prstGeom prst="rect">
            <a:avLst/>
          </a:prstGeom>
          <a:noFill/>
          <a:ln>
            <a:noFill/>
          </a:ln>
        </p:spPr>
      </p:pic>
      <p:pic>
        <p:nvPicPr>
          <p:cNvPr id="361" name="Google Shape;361;gf4bc9bee2a_0_122"/>
          <p:cNvPicPr preferRelativeResize="0"/>
          <p:nvPr/>
        </p:nvPicPr>
        <p:blipFill>
          <a:blip r:embed="rId4">
            <a:alphaModFix/>
          </a:blip>
          <a:stretch>
            <a:fillRect/>
          </a:stretch>
        </p:blipFill>
        <p:spPr>
          <a:xfrm>
            <a:off x="3330175" y="996801"/>
            <a:ext cx="3503552" cy="3472501"/>
          </a:xfrm>
          <a:prstGeom prst="rect">
            <a:avLst/>
          </a:prstGeom>
          <a:noFill/>
          <a:ln>
            <a:noFill/>
          </a:ln>
        </p:spPr>
      </p:pic>
      <p:pic>
        <p:nvPicPr>
          <p:cNvPr id="362" name="Google Shape;362;gf4bc9bee2a_0_122"/>
          <p:cNvPicPr preferRelativeResize="0"/>
          <p:nvPr/>
        </p:nvPicPr>
        <p:blipFill>
          <a:blip r:embed="rId5">
            <a:alphaModFix/>
          </a:blip>
          <a:stretch>
            <a:fillRect/>
          </a:stretch>
        </p:blipFill>
        <p:spPr>
          <a:xfrm>
            <a:off x="6143988" y="3558616"/>
            <a:ext cx="6060051" cy="3353365"/>
          </a:xfrm>
          <a:prstGeom prst="rect">
            <a:avLst/>
          </a:prstGeom>
          <a:noFill/>
          <a:ln>
            <a:noFill/>
          </a:ln>
        </p:spPr>
      </p:pic>
      <p:sp>
        <p:nvSpPr>
          <p:cNvPr id="363" name="Google Shape;363;gf4bc9bee2a_0_122"/>
          <p:cNvSpPr txBox="1"/>
          <p:nvPr/>
        </p:nvSpPr>
        <p:spPr>
          <a:xfrm>
            <a:off x="92925" y="2175150"/>
            <a:ext cx="1931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Draw</a:t>
            </a:r>
            <a:endParaRPr>
              <a:latin typeface="Calibri"/>
              <a:ea typeface="Calibri"/>
              <a:cs typeface="Calibri"/>
              <a:sym typeface="Calibri"/>
            </a:endParaRPr>
          </a:p>
        </p:txBody>
      </p:sp>
      <p:sp>
        <p:nvSpPr>
          <p:cNvPr id="364" name="Google Shape;364;gf4bc9bee2a_0_122"/>
          <p:cNvSpPr txBox="1"/>
          <p:nvPr/>
        </p:nvSpPr>
        <p:spPr>
          <a:xfrm>
            <a:off x="6960725" y="996800"/>
            <a:ext cx="193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Generate Embroidery parameters</a:t>
            </a:r>
            <a:endParaRPr>
              <a:latin typeface="Calibri"/>
              <a:ea typeface="Calibri"/>
              <a:cs typeface="Calibri"/>
              <a:sym typeface="Calibri"/>
            </a:endParaRPr>
          </a:p>
        </p:txBody>
      </p:sp>
      <p:sp>
        <p:nvSpPr>
          <p:cNvPr id="365" name="Google Shape;365;gf4bc9bee2a_0_122"/>
          <p:cNvSpPr txBox="1"/>
          <p:nvPr/>
        </p:nvSpPr>
        <p:spPr>
          <a:xfrm>
            <a:off x="9310375" y="3092425"/>
            <a:ext cx="234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Calibri"/>
                <a:ea typeface="Calibri"/>
                <a:cs typeface="Calibri"/>
                <a:sym typeface="Calibri"/>
              </a:rPr>
              <a:t>Verify the results - Improve</a:t>
            </a:r>
            <a:endParaRPr>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f4bc9bee2a_0_131"/>
          <p:cNvSpPr txBox="1"/>
          <p:nvPr>
            <p:ph type="title"/>
          </p:nvPr>
        </p:nvSpPr>
        <p:spPr>
          <a:xfrm>
            <a:off x="428651" y="193105"/>
            <a:ext cx="7715700" cy="803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Arduino</a:t>
            </a:r>
            <a:endParaRPr/>
          </a:p>
        </p:txBody>
      </p:sp>
      <p:sp>
        <p:nvSpPr>
          <p:cNvPr id="372" name="Google Shape;372;gf4bc9bee2a_0_131"/>
          <p:cNvSpPr txBox="1"/>
          <p:nvPr>
            <p:ph idx="1" type="body"/>
          </p:nvPr>
        </p:nvSpPr>
        <p:spPr>
          <a:xfrm>
            <a:off x="428650" y="1125150"/>
            <a:ext cx="10761600" cy="3182400"/>
          </a:xfrm>
          <a:prstGeom prst="rect">
            <a:avLst/>
          </a:prstGeom>
        </p:spPr>
        <p:txBody>
          <a:bodyPr anchorCtr="0" anchor="t" bIns="45700" lIns="91425" spcFirstLastPara="1" rIns="91425" wrap="square" tIns="45700">
            <a:noAutofit/>
          </a:bodyPr>
          <a:lstStyle/>
          <a:p>
            <a:pPr indent="-266700" lvl="0" marL="317500" rtl="0" algn="l">
              <a:spcBef>
                <a:spcPts val="360"/>
              </a:spcBef>
              <a:spcAft>
                <a:spcPts val="0"/>
              </a:spcAft>
              <a:buSzPts val="1800"/>
              <a:buChar char="•"/>
            </a:pPr>
            <a:r>
              <a:rPr lang="en-US"/>
              <a:t>For intelligent textile projects, microcontrollers must be programmed</a:t>
            </a:r>
            <a:endParaRPr/>
          </a:p>
          <a:p>
            <a:pPr indent="-266700" lvl="0" marL="317500" rtl="0" algn="l">
              <a:spcBef>
                <a:spcPts val="0"/>
              </a:spcBef>
              <a:spcAft>
                <a:spcPts val="0"/>
              </a:spcAft>
              <a:buSzPts val="1800"/>
              <a:buChar char="•"/>
            </a:pPr>
            <a:r>
              <a:rPr lang="en-US"/>
              <a:t>Do this through the Arduino IDE</a:t>
            </a:r>
            <a:endParaRPr/>
          </a:p>
          <a:p>
            <a:pPr indent="-266700" lvl="0" marL="317500" rtl="0" algn="l">
              <a:spcBef>
                <a:spcPts val="0"/>
              </a:spcBef>
              <a:spcAft>
                <a:spcPts val="0"/>
              </a:spcAft>
              <a:buSzPts val="1800"/>
              <a:buChar char="•"/>
            </a:pPr>
            <a:r>
              <a:rPr lang="en-US"/>
              <a:t>Download from the site </a:t>
            </a:r>
            <a:r>
              <a:rPr lang="en-US" u="sng">
                <a:solidFill>
                  <a:schemeClr val="hlink"/>
                </a:solidFill>
                <a:hlinkClick r:id="rId3"/>
              </a:rPr>
              <a:t>https://www.arduino.cc/en/software</a:t>
            </a:r>
            <a:r>
              <a:rPr lang="en-US"/>
              <a:t> </a:t>
            </a:r>
            <a:endParaRPr/>
          </a:p>
          <a:p>
            <a:pPr indent="-266700" lvl="0" marL="317500" rtl="0" algn="l">
              <a:spcBef>
                <a:spcPts val="0"/>
              </a:spcBef>
              <a:spcAft>
                <a:spcPts val="0"/>
              </a:spcAft>
              <a:buSzPts val="1800"/>
              <a:buChar char="•"/>
            </a:pPr>
            <a:r>
              <a:rPr lang="en-US"/>
              <a:t>Current version 1.8.15</a:t>
            </a:r>
            <a:endParaRPr/>
          </a:p>
          <a:p>
            <a:pPr indent="-266700" lvl="0" marL="317500" rtl="0" algn="l">
              <a:spcBef>
                <a:spcPts val="0"/>
              </a:spcBef>
              <a:spcAft>
                <a:spcPts val="0"/>
              </a:spcAft>
              <a:buSzPts val="1800"/>
              <a:buChar char="•"/>
            </a:pPr>
            <a:r>
              <a:rPr lang="en-US"/>
              <a:t>Install via the option </a:t>
            </a:r>
            <a:r>
              <a:rPr lang="en-US" sz="1800" u="sng">
                <a:solidFill>
                  <a:schemeClr val="hlink"/>
                </a:solidFill>
                <a:hlinkClick r:id="rId4"/>
              </a:rPr>
              <a:t>Windows Win 7 and newer</a:t>
            </a:r>
            <a:r>
              <a:rPr lang="en-US" sz="4400"/>
              <a:t> , </a:t>
            </a:r>
            <a:r>
              <a:rPr b="1" lang="en-US"/>
              <a:t>not</a:t>
            </a:r>
            <a:r>
              <a:rPr lang="en-US"/>
              <a:t> via Win App.</a:t>
            </a:r>
            <a:endParaRPr/>
          </a:p>
        </p:txBody>
      </p:sp>
      <p:sp>
        <p:nvSpPr>
          <p:cNvPr id="373" name="Google Shape;373;gf4bc9bee2a_0_131"/>
          <p:cNvSpPr txBox="1"/>
          <p:nvPr>
            <p:ph idx="12" type="sldNum"/>
          </p:nvPr>
        </p:nvSpPr>
        <p:spPr>
          <a:xfrm>
            <a:off x="10059150" y="6452809"/>
            <a:ext cx="2000400" cy="2568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374" name="Google Shape;374;gf4bc9bee2a_0_131"/>
          <p:cNvPicPr preferRelativeResize="0"/>
          <p:nvPr/>
        </p:nvPicPr>
        <p:blipFill rotWithShape="1">
          <a:blip r:embed="rId5">
            <a:alphaModFix/>
          </a:blip>
          <a:srcRect b="0" l="0" r="0" t="0"/>
          <a:stretch/>
        </p:blipFill>
        <p:spPr>
          <a:xfrm>
            <a:off x="10266900" y="5483102"/>
            <a:ext cx="1135200" cy="771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gf4bc9bee2a_0_139"/>
          <p:cNvSpPr txBox="1"/>
          <p:nvPr/>
        </p:nvSpPr>
        <p:spPr>
          <a:xfrm>
            <a:off x="583700" y="1923000"/>
            <a:ext cx="11608500" cy="4379400"/>
          </a:xfrm>
          <a:prstGeom prst="rect">
            <a:avLst/>
          </a:prstGeom>
          <a:noFill/>
          <a:ln>
            <a:noFill/>
          </a:ln>
        </p:spPr>
        <p:txBody>
          <a:bodyPr anchorCtr="0" anchor="t" bIns="60925" lIns="121900" spcFirstLastPara="1" rIns="121900" wrap="square" tIns="60925">
            <a:noAutofit/>
          </a:bodyPr>
          <a:lstStyle/>
          <a:p>
            <a:pPr indent="-457200" lvl="0" marL="457200" rtl="0" algn="l">
              <a:spcBef>
                <a:spcPts val="0"/>
              </a:spcBef>
              <a:spcAft>
                <a:spcPts val="0"/>
              </a:spcAft>
              <a:buClr>
                <a:srgbClr val="000000"/>
              </a:buClr>
              <a:buSzPts val="3200"/>
              <a:buChar char="•"/>
            </a:pPr>
            <a:r>
              <a:rPr lang="en-US" sz="3200">
                <a:latin typeface="Calibri"/>
                <a:ea typeface="Calibri"/>
                <a:cs typeface="Calibri"/>
                <a:sym typeface="Calibri"/>
              </a:rPr>
              <a:t>Texteditor</a:t>
            </a:r>
            <a:endParaRPr sz="3200">
              <a:solidFill>
                <a:srgbClr val="000000"/>
              </a:solidFill>
              <a:latin typeface="Calibri"/>
              <a:ea typeface="Calibri"/>
              <a:cs typeface="Calibri"/>
              <a:sym typeface="Calibri"/>
            </a:endParaRPr>
          </a:p>
          <a:p>
            <a:pPr indent="-457200" lvl="0" marL="457200" rtl="0" algn="l">
              <a:spcBef>
                <a:spcPts val="600"/>
              </a:spcBef>
              <a:spcAft>
                <a:spcPts val="0"/>
              </a:spcAft>
              <a:buClr>
                <a:srgbClr val="000000"/>
              </a:buClr>
              <a:buSzPts val="3200"/>
              <a:buChar char="•"/>
            </a:pPr>
            <a:r>
              <a:rPr lang="en-US" sz="3200">
                <a:solidFill>
                  <a:srgbClr val="000000"/>
                </a:solidFill>
                <a:latin typeface="Calibri"/>
                <a:ea typeface="Calibri"/>
                <a:cs typeface="Calibri"/>
                <a:sym typeface="Calibri"/>
              </a:rPr>
              <a:t>Compiler/Debugger</a:t>
            </a:r>
            <a:endParaRPr sz="3200">
              <a:solidFill>
                <a:srgbClr val="000000"/>
              </a:solidFill>
              <a:latin typeface="Calibri"/>
              <a:ea typeface="Calibri"/>
              <a:cs typeface="Calibri"/>
              <a:sym typeface="Calibri"/>
            </a:endParaRPr>
          </a:p>
          <a:p>
            <a:pPr indent="-457200" lvl="0" marL="457200" rtl="0" algn="l">
              <a:spcBef>
                <a:spcPts val="600"/>
              </a:spcBef>
              <a:spcAft>
                <a:spcPts val="0"/>
              </a:spcAft>
              <a:buClr>
                <a:srgbClr val="000000"/>
              </a:buClr>
              <a:buSzPts val="3200"/>
              <a:buChar char="•"/>
            </a:pPr>
            <a:r>
              <a:rPr lang="en-US" sz="3200">
                <a:solidFill>
                  <a:srgbClr val="000000"/>
                </a:solidFill>
                <a:latin typeface="Calibri"/>
                <a:ea typeface="Calibri"/>
                <a:cs typeface="Calibri"/>
                <a:sym typeface="Calibri"/>
              </a:rPr>
              <a:t>Linker/Locater</a:t>
            </a:r>
            <a:endParaRPr sz="3200">
              <a:solidFill>
                <a:srgbClr val="000000"/>
              </a:solidFill>
              <a:latin typeface="Calibri"/>
              <a:ea typeface="Calibri"/>
              <a:cs typeface="Calibri"/>
              <a:sym typeface="Calibri"/>
            </a:endParaRPr>
          </a:p>
          <a:p>
            <a:pPr indent="-457200" lvl="0" marL="457200" rtl="0" algn="l">
              <a:spcBef>
                <a:spcPts val="600"/>
              </a:spcBef>
              <a:spcAft>
                <a:spcPts val="0"/>
              </a:spcAft>
              <a:buClr>
                <a:srgbClr val="000000"/>
              </a:buClr>
              <a:buSzPts val="3200"/>
              <a:buChar char="•"/>
            </a:pPr>
            <a:r>
              <a:rPr lang="en-US" sz="3200">
                <a:solidFill>
                  <a:srgbClr val="000000"/>
                </a:solidFill>
                <a:latin typeface="Calibri"/>
                <a:ea typeface="Calibri"/>
                <a:cs typeface="Calibri"/>
                <a:sym typeface="Calibri"/>
              </a:rPr>
              <a:t>Bootloader</a:t>
            </a:r>
            <a:endParaRPr sz="3200">
              <a:solidFill>
                <a:srgbClr val="000000"/>
              </a:solidFill>
              <a:latin typeface="Calibri"/>
              <a:ea typeface="Calibri"/>
              <a:cs typeface="Calibri"/>
              <a:sym typeface="Calibri"/>
            </a:endParaRPr>
          </a:p>
          <a:p>
            <a:pPr indent="-457200" lvl="0" marL="457200" rtl="0" algn="l">
              <a:spcBef>
                <a:spcPts val="600"/>
              </a:spcBef>
              <a:spcAft>
                <a:spcPts val="0"/>
              </a:spcAft>
              <a:buClr>
                <a:srgbClr val="000000"/>
              </a:buClr>
              <a:buSzPts val="3200"/>
              <a:buChar char="•"/>
            </a:pPr>
            <a:r>
              <a:rPr lang="en-US" sz="3200">
                <a:solidFill>
                  <a:srgbClr val="000000"/>
                </a:solidFill>
                <a:latin typeface="Calibri"/>
                <a:ea typeface="Calibri"/>
                <a:cs typeface="Calibri"/>
                <a:sym typeface="Calibri"/>
              </a:rPr>
              <a:t>Seri</a:t>
            </a:r>
            <a:r>
              <a:rPr lang="en-US" sz="3200">
                <a:latin typeface="Calibri"/>
                <a:ea typeface="Calibri"/>
                <a:cs typeface="Calibri"/>
                <a:sym typeface="Calibri"/>
              </a:rPr>
              <a:t>a</a:t>
            </a:r>
            <a:r>
              <a:rPr lang="en-US" sz="3200">
                <a:solidFill>
                  <a:srgbClr val="000000"/>
                </a:solidFill>
                <a:latin typeface="Calibri"/>
                <a:ea typeface="Calibri"/>
                <a:cs typeface="Calibri"/>
                <a:sym typeface="Calibri"/>
              </a:rPr>
              <a:t>l monitor</a:t>
            </a:r>
            <a:endParaRPr sz="3200">
              <a:solidFill>
                <a:srgbClr val="000000"/>
              </a:solidFill>
              <a:latin typeface="Calibri"/>
              <a:ea typeface="Calibri"/>
              <a:cs typeface="Calibri"/>
              <a:sym typeface="Calibri"/>
            </a:endParaRPr>
          </a:p>
          <a:p>
            <a:pPr indent="-254000" lvl="0" marL="457200" rtl="0" algn="l">
              <a:spcBef>
                <a:spcPts val="600"/>
              </a:spcBef>
              <a:spcAft>
                <a:spcPts val="0"/>
              </a:spcAft>
              <a:buNone/>
            </a:pPr>
            <a:r>
              <a:t/>
            </a:r>
            <a:endParaRPr sz="3200">
              <a:latin typeface="Calibri"/>
              <a:ea typeface="Calibri"/>
              <a:cs typeface="Calibri"/>
              <a:sym typeface="Calibri"/>
            </a:endParaRPr>
          </a:p>
          <a:p>
            <a:pPr indent="-254000" lvl="0" marL="457200" rtl="0" algn="l">
              <a:spcBef>
                <a:spcPts val="600"/>
              </a:spcBef>
              <a:spcAft>
                <a:spcPts val="0"/>
              </a:spcAft>
              <a:buNone/>
            </a:pPr>
            <a:r>
              <a:t/>
            </a:r>
            <a:endParaRPr sz="3200">
              <a:latin typeface="Calibri"/>
              <a:ea typeface="Calibri"/>
              <a:cs typeface="Calibri"/>
              <a:sym typeface="Calibri"/>
            </a:endParaRPr>
          </a:p>
        </p:txBody>
      </p:sp>
      <p:sp>
        <p:nvSpPr>
          <p:cNvPr id="380" name="Google Shape;380;gf4bc9bee2a_0_139"/>
          <p:cNvSpPr txBox="1"/>
          <p:nvPr>
            <p:ph type="title"/>
          </p:nvPr>
        </p:nvSpPr>
        <p:spPr>
          <a:xfrm>
            <a:off x="428651" y="193105"/>
            <a:ext cx="7715700" cy="803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Arduino IDE</a:t>
            </a:r>
            <a:endParaRPr/>
          </a:p>
        </p:txBody>
      </p:sp>
      <p:sp>
        <p:nvSpPr>
          <p:cNvPr id="381" name="Google Shape;381;gf4bc9bee2a_0_139"/>
          <p:cNvSpPr txBox="1"/>
          <p:nvPr>
            <p:ph idx="1" type="body"/>
          </p:nvPr>
        </p:nvSpPr>
        <p:spPr>
          <a:xfrm>
            <a:off x="398134" y="865967"/>
            <a:ext cx="11229000" cy="1056900"/>
          </a:xfrm>
          <a:prstGeom prst="rect">
            <a:avLst/>
          </a:prstGeom>
        </p:spPr>
        <p:txBody>
          <a:bodyPr anchorCtr="0" anchor="t" bIns="45700" lIns="91425" spcFirstLastPara="1" rIns="91425" wrap="square" tIns="45700">
            <a:noAutofit/>
          </a:bodyPr>
          <a:lstStyle/>
          <a:p>
            <a:pPr indent="0" lvl="0" marL="0" rtl="0" algn="l">
              <a:lnSpc>
                <a:spcPct val="100000"/>
              </a:lnSpc>
              <a:spcBef>
                <a:spcPts val="360"/>
              </a:spcBef>
              <a:spcAft>
                <a:spcPts val="0"/>
              </a:spcAft>
              <a:buClr>
                <a:srgbClr val="FF0000"/>
              </a:buClr>
              <a:buFont typeface="Calibri"/>
              <a:buNone/>
            </a:pPr>
            <a:r>
              <a:rPr lang="en-US" sz="4800">
                <a:solidFill>
                  <a:srgbClr val="FF0000"/>
                </a:solidFill>
                <a:latin typeface="Calibri"/>
                <a:ea typeface="Calibri"/>
                <a:cs typeface="Calibri"/>
                <a:sym typeface="Calibri"/>
              </a:rPr>
              <a:t>I</a:t>
            </a:r>
            <a:r>
              <a:rPr lang="en-US" sz="4800">
                <a:latin typeface="Calibri"/>
                <a:ea typeface="Calibri"/>
                <a:cs typeface="Calibri"/>
                <a:sym typeface="Calibri"/>
              </a:rPr>
              <a:t>ntegrated </a:t>
            </a:r>
            <a:r>
              <a:rPr lang="en-US" sz="4800">
                <a:solidFill>
                  <a:srgbClr val="FF0000"/>
                </a:solidFill>
                <a:latin typeface="Calibri"/>
                <a:ea typeface="Calibri"/>
                <a:cs typeface="Calibri"/>
                <a:sym typeface="Calibri"/>
              </a:rPr>
              <a:t>D</a:t>
            </a:r>
            <a:r>
              <a:rPr lang="en-US" sz="4800">
                <a:latin typeface="Calibri"/>
                <a:ea typeface="Calibri"/>
                <a:cs typeface="Calibri"/>
                <a:sym typeface="Calibri"/>
              </a:rPr>
              <a:t>evelopment </a:t>
            </a:r>
            <a:r>
              <a:rPr lang="en-US" sz="4800">
                <a:solidFill>
                  <a:srgbClr val="FF0000"/>
                </a:solidFill>
                <a:latin typeface="Calibri"/>
                <a:ea typeface="Calibri"/>
                <a:cs typeface="Calibri"/>
                <a:sym typeface="Calibri"/>
              </a:rPr>
              <a:t>E</a:t>
            </a:r>
            <a:r>
              <a:rPr lang="en-US" sz="4800">
                <a:latin typeface="Calibri"/>
                <a:ea typeface="Calibri"/>
                <a:cs typeface="Calibri"/>
                <a:sym typeface="Calibri"/>
              </a:rPr>
              <a:t>nvironment</a:t>
            </a:r>
            <a:endParaRPr sz="4800">
              <a:latin typeface="Calibri"/>
              <a:ea typeface="Calibri"/>
              <a:cs typeface="Calibri"/>
              <a:sym typeface="Calibri"/>
            </a:endParaRPr>
          </a:p>
        </p:txBody>
      </p:sp>
      <p:pic>
        <p:nvPicPr>
          <p:cNvPr id="382" name="Google Shape;382;gf4bc9bee2a_0_139"/>
          <p:cNvPicPr preferRelativeResize="0"/>
          <p:nvPr/>
        </p:nvPicPr>
        <p:blipFill>
          <a:blip r:embed="rId3">
            <a:alphaModFix/>
          </a:blip>
          <a:stretch>
            <a:fillRect/>
          </a:stretch>
        </p:blipFill>
        <p:spPr>
          <a:xfrm>
            <a:off x="4952228" y="2167428"/>
            <a:ext cx="6902811" cy="2426286"/>
          </a:xfrm>
          <a:prstGeom prst="rect">
            <a:avLst/>
          </a:prstGeom>
          <a:noFill/>
          <a:ln>
            <a:noFill/>
          </a:ln>
        </p:spPr>
      </p:pic>
      <p:pic>
        <p:nvPicPr>
          <p:cNvPr id="383" name="Google Shape;383;gf4bc9bee2a_0_139"/>
          <p:cNvPicPr preferRelativeResize="0"/>
          <p:nvPr/>
        </p:nvPicPr>
        <p:blipFill rotWithShape="1">
          <a:blip r:embed="rId4">
            <a:alphaModFix/>
          </a:blip>
          <a:srcRect b="0" l="0" r="0" t="0"/>
          <a:stretch/>
        </p:blipFill>
        <p:spPr>
          <a:xfrm>
            <a:off x="9983395" y="208768"/>
            <a:ext cx="1842388" cy="1842388"/>
          </a:xfrm>
          <a:prstGeom prst="rect">
            <a:avLst/>
          </a:prstGeom>
          <a:noFill/>
          <a:ln>
            <a:noFill/>
          </a:ln>
        </p:spPr>
      </p:pic>
      <p:sp>
        <p:nvSpPr>
          <p:cNvPr id="384" name="Google Shape;384;gf4bc9bee2a_0_139"/>
          <p:cNvSpPr txBox="1"/>
          <p:nvPr>
            <p:ph idx="12" type="sldNum"/>
          </p:nvPr>
        </p:nvSpPr>
        <p:spPr>
          <a:xfrm>
            <a:off x="8737600" y="6356351"/>
            <a:ext cx="2844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gf4bc9bee2a_0_147"/>
          <p:cNvSpPr txBox="1"/>
          <p:nvPr>
            <p:ph type="title"/>
          </p:nvPr>
        </p:nvSpPr>
        <p:spPr>
          <a:xfrm>
            <a:off x="428651" y="193105"/>
            <a:ext cx="7715700" cy="803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Google Chrome</a:t>
            </a:r>
            <a:endParaRPr/>
          </a:p>
        </p:txBody>
      </p:sp>
      <p:sp>
        <p:nvSpPr>
          <p:cNvPr id="391" name="Google Shape;391;gf4bc9bee2a_0_147"/>
          <p:cNvSpPr txBox="1"/>
          <p:nvPr>
            <p:ph idx="1" type="body"/>
          </p:nvPr>
        </p:nvSpPr>
        <p:spPr>
          <a:xfrm>
            <a:off x="428650" y="1125150"/>
            <a:ext cx="10554000" cy="31824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Modern browser, allows for:</a:t>
            </a:r>
            <a:endParaRPr/>
          </a:p>
          <a:p>
            <a:pPr indent="-266700" lvl="0" marL="317500" rtl="0" algn="l">
              <a:spcBef>
                <a:spcPts val="360"/>
              </a:spcBef>
              <a:spcAft>
                <a:spcPts val="0"/>
              </a:spcAft>
              <a:buSzPts val="1800"/>
              <a:buAutoNum type="arabicPeriod"/>
            </a:pPr>
            <a:r>
              <a:rPr lang="en-US"/>
              <a:t>python programming through </a:t>
            </a:r>
            <a:br>
              <a:rPr lang="en-US"/>
            </a:br>
            <a:r>
              <a:rPr lang="en-US" u="sng">
                <a:solidFill>
                  <a:schemeClr val="hlink"/>
                </a:solidFill>
                <a:hlinkClick r:id="rId3"/>
              </a:rPr>
              <a:t>https://colab.research.google.com/</a:t>
            </a:r>
            <a:r>
              <a:rPr lang="en-US"/>
              <a:t> </a:t>
            </a:r>
            <a:endParaRPr/>
          </a:p>
          <a:p>
            <a:pPr indent="-266700" lvl="0" marL="317500" rtl="0" algn="l">
              <a:spcBef>
                <a:spcPts val="0"/>
              </a:spcBef>
              <a:spcAft>
                <a:spcPts val="0"/>
              </a:spcAft>
              <a:buSzPts val="1800"/>
              <a:buAutoNum type="arabicPeriod"/>
            </a:pPr>
            <a:r>
              <a:rPr lang="en-US"/>
              <a:t>Basic electronics through 3dcircuits on </a:t>
            </a:r>
            <a:br>
              <a:rPr lang="en-US"/>
            </a:br>
            <a:r>
              <a:rPr lang="en-US" u="sng">
                <a:solidFill>
                  <a:schemeClr val="hlink"/>
                </a:solidFill>
                <a:hlinkClick r:id="rId4"/>
              </a:rPr>
              <a:t>https://www.tinkercad.com/</a:t>
            </a:r>
            <a:r>
              <a:rPr lang="en-US"/>
              <a:t> </a:t>
            </a:r>
            <a:endParaRPr/>
          </a:p>
          <a:p>
            <a:pPr indent="-266700" lvl="0" marL="317500" rtl="0" algn="l">
              <a:spcBef>
                <a:spcPts val="0"/>
              </a:spcBef>
              <a:spcAft>
                <a:spcPts val="0"/>
              </a:spcAft>
              <a:buSzPts val="1800"/>
              <a:buAutoNum type="arabicPeriod"/>
            </a:pPr>
            <a:r>
              <a:rPr lang="en-US"/>
              <a:t>Visual Arduino programming</a:t>
            </a:r>
            <a:endParaRPr/>
          </a:p>
        </p:txBody>
      </p:sp>
      <p:sp>
        <p:nvSpPr>
          <p:cNvPr id="392" name="Google Shape;392;gf4bc9bee2a_0_147"/>
          <p:cNvSpPr txBox="1"/>
          <p:nvPr>
            <p:ph idx="12" type="sldNum"/>
          </p:nvPr>
        </p:nvSpPr>
        <p:spPr>
          <a:xfrm>
            <a:off x="9955425" y="6452809"/>
            <a:ext cx="2000400" cy="2568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f4bc9bee2a_0_855"/>
          <p:cNvSpPr txBox="1"/>
          <p:nvPr>
            <p:ph type="title"/>
          </p:nvPr>
        </p:nvSpPr>
        <p:spPr>
          <a:xfrm>
            <a:off x="609600" y="274650"/>
            <a:ext cx="75339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Abaqus</a:t>
            </a:r>
            <a:endParaRPr/>
          </a:p>
        </p:txBody>
      </p:sp>
      <p:sp>
        <p:nvSpPr>
          <p:cNvPr id="399" name="Google Shape;399;gf4bc9bee2a_0_855"/>
          <p:cNvSpPr txBox="1"/>
          <p:nvPr>
            <p:ph idx="1" type="body"/>
          </p:nvPr>
        </p:nvSpPr>
        <p:spPr>
          <a:xfrm>
            <a:off x="609600" y="1600201"/>
            <a:ext cx="10972800" cy="4526100"/>
          </a:xfrm>
          <a:prstGeom prst="rect">
            <a:avLst/>
          </a:prstGeom>
        </p:spPr>
        <p:txBody>
          <a:bodyPr anchorCtr="0" anchor="t" bIns="45700" lIns="91425" spcFirstLastPara="1" rIns="91425" wrap="square" tIns="45700">
            <a:noAutofit/>
          </a:bodyPr>
          <a:lstStyle/>
          <a:p>
            <a:pPr indent="-368300" lvl="0" marL="317500" rtl="0" algn="l">
              <a:lnSpc>
                <a:spcPct val="120000"/>
              </a:lnSpc>
              <a:spcBef>
                <a:spcPts val="0"/>
              </a:spcBef>
              <a:spcAft>
                <a:spcPts val="0"/>
              </a:spcAft>
              <a:buSzPts val="3400"/>
              <a:buChar char="-"/>
            </a:pPr>
            <a:r>
              <a:rPr lang="en-US" sz="3400">
                <a:latin typeface="Arial"/>
                <a:ea typeface="Arial"/>
                <a:cs typeface="Arial"/>
                <a:sym typeface="Arial"/>
              </a:rPr>
              <a:t>Students can use the student edition, which can be downloaded from </a:t>
            </a:r>
            <a:endParaRPr sz="3400">
              <a:latin typeface="Arial"/>
              <a:ea typeface="Arial"/>
              <a:cs typeface="Arial"/>
              <a:sym typeface="Arial"/>
            </a:endParaRPr>
          </a:p>
          <a:p>
            <a:pPr indent="0" lvl="0" marL="317500" rtl="0" algn="l">
              <a:lnSpc>
                <a:spcPct val="120000"/>
              </a:lnSpc>
              <a:spcBef>
                <a:spcPts val="0"/>
              </a:spcBef>
              <a:spcAft>
                <a:spcPts val="0"/>
              </a:spcAft>
              <a:buClr>
                <a:schemeClr val="dk1"/>
              </a:buClr>
              <a:buSzPts val="1100"/>
              <a:buFont typeface="Arial"/>
              <a:buNone/>
            </a:pPr>
            <a:r>
              <a:rPr lang="en-US" u="sng">
                <a:solidFill>
                  <a:srgbClr val="0563C1"/>
                </a:solidFill>
                <a:latin typeface="Arial"/>
                <a:ea typeface="Arial"/>
                <a:cs typeface="Arial"/>
                <a:sym typeface="Arial"/>
                <a:hlinkClick r:id="rId3">
                  <a:extLst>
                    <a:ext uri="{A12FA001-AC4F-418D-AE19-62706E023703}">
                      <ahyp:hlinkClr val="tx"/>
                    </a:ext>
                  </a:extLst>
                </a:hlinkClick>
              </a:rPr>
              <a:t>https://edu.3ds.com/en/software/abaqus-student-edition</a:t>
            </a:r>
            <a:r>
              <a:rPr lang="en-US">
                <a:latin typeface="Arial"/>
                <a:ea typeface="Arial"/>
                <a:cs typeface="Arial"/>
                <a:sym typeface="Arial"/>
              </a:rPr>
              <a:t>  </a:t>
            </a:r>
            <a:br>
              <a:rPr lang="en-US" sz="3400">
                <a:latin typeface="Arial"/>
                <a:ea typeface="Arial"/>
                <a:cs typeface="Arial"/>
                <a:sym typeface="Arial"/>
              </a:rPr>
            </a:br>
            <a:endParaRPr/>
          </a:p>
        </p:txBody>
      </p:sp>
      <p:sp>
        <p:nvSpPr>
          <p:cNvPr id="400" name="Google Shape;400;gf4bc9bee2a_0_855"/>
          <p:cNvSpPr txBox="1"/>
          <p:nvPr>
            <p:ph idx="12" type="sldNum"/>
          </p:nvPr>
        </p:nvSpPr>
        <p:spPr>
          <a:xfrm>
            <a:off x="8737600" y="6356351"/>
            <a:ext cx="28449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cxnSp>
        <p:nvCxnSpPr>
          <p:cNvPr id="406" name="Google Shape;406;p23"/>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sp>
        <p:nvSpPr>
          <p:cNvPr descr="Резултат с изображение за logo erasmus + knowledge alliances" id="407" name="Google Shape;407;p23"/>
          <p:cNvSpPr/>
          <p:nvPr/>
        </p:nvSpPr>
        <p:spPr>
          <a:xfrm>
            <a:off x="1679575" y="-144463"/>
            <a:ext cx="304800" cy="30480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descr="E:\Disc D\Knowledge Alliances\Logos\ICTTEX-Logo-v6.png" id="408" name="Google Shape;408;p23"/>
          <p:cNvPicPr preferRelativeResize="0"/>
          <p:nvPr/>
        </p:nvPicPr>
        <p:blipFill rotWithShape="1">
          <a:blip r:embed="rId3">
            <a:alphaModFix/>
          </a:blip>
          <a:srcRect b="12690" l="0" r="0" t="13892"/>
          <a:stretch/>
        </p:blipFill>
        <p:spPr>
          <a:xfrm>
            <a:off x="9382125" y="282576"/>
            <a:ext cx="2352675" cy="525463"/>
          </a:xfrm>
          <a:prstGeom prst="rect">
            <a:avLst/>
          </a:prstGeom>
          <a:noFill/>
          <a:ln>
            <a:noFill/>
          </a:ln>
        </p:spPr>
      </p:pic>
      <p:cxnSp>
        <p:nvCxnSpPr>
          <p:cNvPr id="409" name="Google Shape;409;p23"/>
          <p:cNvCxnSpPr/>
          <p:nvPr/>
        </p:nvCxnSpPr>
        <p:spPr>
          <a:xfrm>
            <a:off x="533400" y="6021388"/>
            <a:ext cx="112014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410" name="Google Shape;410;p23"/>
          <p:cNvPicPr preferRelativeResize="0"/>
          <p:nvPr/>
        </p:nvPicPr>
        <p:blipFill rotWithShape="1">
          <a:blip r:embed="rId4">
            <a:alphaModFix/>
          </a:blip>
          <a:srcRect b="4472" l="0" r="0" t="-2"/>
          <a:stretch/>
        </p:blipFill>
        <p:spPr>
          <a:xfrm>
            <a:off x="762000" y="160338"/>
            <a:ext cx="3335338" cy="647700"/>
          </a:xfrm>
          <a:prstGeom prst="rect">
            <a:avLst/>
          </a:prstGeom>
          <a:noFill/>
          <a:ln>
            <a:noFill/>
          </a:ln>
        </p:spPr>
      </p:pic>
      <p:sp>
        <p:nvSpPr>
          <p:cNvPr id="411" name="Google Shape;411;p23"/>
          <p:cNvSpPr txBox="1"/>
          <p:nvPr>
            <p:ph idx="12" type="sldNum"/>
          </p:nvPr>
        </p:nvSpPr>
        <p:spPr>
          <a:xfrm>
            <a:off x="8991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12" name="Google Shape;412;p23"/>
          <p:cNvSpPr/>
          <p:nvPr/>
        </p:nvSpPr>
        <p:spPr>
          <a:xfrm>
            <a:off x="558800" y="3124200"/>
            <a:ext cx="11099800" cy="914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64F6"/>
                </a:solidFill>
                <a:latin typeface="Calibri"/>
                <a:ea typeface="Calibri"/>
                <a:cs typeface="Calibri"/>
                <a:sym typeface="Calibri"/>
              </a:rPr>
              <a:t>THANK YOU FOR YOUR ATTENTION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gf4bc9bee2a_0_269"/>
          <p:cNvSpPr txBox="1"/>
          <p:nvPr>
            <p:ph type="title"/>
          </p:nvPr>
        </p:nvSpPr>
        <p:spPr>
          <a:xfrm>
            <a:off x="419099" y="1117388"/>
            <a:ext cx="11353800" cy="803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sz="2400">
                <a:solidFill>
                  <a:srgbClr val="0064F6"/>
                </a:solidFill>
              </a:rPr>
              <a:t>WP10:  Development of Syllabuses - TexGen hands on for Technical Textiles</a:t>
            </a:r>
            <a:endParaRPr/>
          </a:p>
        </p:txBody>
      </p:sp>
      <p:sp>
        <p:nvSpPr>
          <p:cNvPr id="419" name="Google Shape;419;gf4bc9bee2a_0_269"/>
          <p:cNvSpPr txBox="1"/>
          <p:nvPr>
            <p:ph idx="1" type="body"/>
          </p:nvPr>
        </p:nvSpPr>
        <p:spPr>
          <a:xfrm>
            <a:off x="428650" y="2057400"/>
            <a:ext cx="10844400" cy="4353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Following software would be used. Students would be required to install this software</a:t>
            </a:r>
            <a:br>
              <a:rPr lang="en-US"/>
            </a:br>
            <a:endParaRPr/>
          </a:p>
          <a:p>
            <a:pPr indent="-279400" lvl="1" marL="647700" rtl="0" algn="l">
              <a:spcBef>
                <a:spcPts val="360"/>
              </a:spcBef>
              <a:spcAft>
                <a:spcPts val="0"/>
              </a:spcAft>
              <a:buSzPts val="1800"/>
              <a:buChar char="–"/>
            </a:pPr>
            <a:r>
              <a:rPr lang="en-US"/>
              <a:t> Texgen</a:t>
            </a:r>
            <a:endParaRPr/>
          </a:p>
          <a:p>
            <a:pPr indent="-279400" lvl="1" marL="647700" rtl="0" algn="l">
              <a:spcBef>
                <a:spcPts val="0"/>
              </a:spcBef>
              <a:spcAft>
                <a:spcPts val="0"/>
              </a:spcAft>
              <a:buSzPts val="1800"/>
              <a:buChar char="–"/>
            </a:pPr>
            <a:r>
              <a:rPr lang="en-US"/>
              <a:t> Inkscape</a:t>
            </a:r>
            <a:endParaRPr/>
          </a:p>
          <a:p>
            <a:pPr indent="-279400" lvl="1" marL="647700" rtl="0" algn="l">
              <a:spcBef>
                <a:spcPts val="0"/>
              </a:spcBef>
              <a:spcAft>
                <a:spcPts val="0"/>
              </a:spcAft>
              <a:buSzPts val="1800"/>
              <a:buChar char="–"/>
            </a:pPr>
            <a:r>
              <a:rPr lang="en-US"/>
              <a:t> Ink/Stitch</a:t>
            </a:r>
            <a:endParaRPr/>
          </a:p>
          <a:p>
            <a:pPr indent="-279400" lvl="1" marL="647700" rtl="0" algn="l">
              <a:spcBef>
                <a:spcPts val="0"/>
              </a:spcBef>
              <a:spcAft>
                <a:spcPts val="0"/>
              </a:spcAft>
              <a:buSzPts val="1800"/>
              <a:buChar char="–"/>
            </a:pPr>
            <a:r>
              <a:rPr lang="en-US"/>
              <a:t> Arduino</a:t>
            </a:r>
            <a:endParaRPr/>
          </a:p>
          <a:p>
            <a:pPr indent="-279400" lvl="1" marL="647700" rtl="0" algn="l">
              <a:spcBef>
                <a:spcPts val="0"/>
              </a:spcBef>
              <a:spcAft>
                <a:spcPts val="0"/>
              </a:spcAft>
              <a:buSzPts val="1800"/>
              <a:buChar char="–"/>
            </a:pPr>
            <a:r>
              <a:rPr lang="en-US"/>
              <a:t> Abaqus Student Edition</a:t>
            </a:r>
            <a:endParaRPr/>
          </a:p>
          <a:p>
            <a:pPr indent="-279400" lvl="1" marL="647700" rtl="0" algn="l">
              <a:spcBef>
                <a:spcPts val="0"/>
              </a:spcBef>
              <a:spcAft>
                <a:spcPts val="0"/>
              </a:spcAft>
              <a:buSzPts val="1800"/>
              <a:buChar char="–"/>
            </a:pPr>
            <a:r>
              <a:rPr lang="en-US"/>
              <a:t> Google Chrome for online tools (python, arduino, DOE)</a:t>
            </a:r>
            <a:endParaRPr/>
          </a:p>
        </p:txBody>
      </p:sp>
      <p:sp>
        <p:nvSpPr>
          <p:cNvPr id="420" name="Google Shape;420;gf4bc9bee2a_0_269"/>
          <p:cNvSpPr txBox="1"/>
          <p:nvPr>
            <p:ph idx="12" type="sldNum"/>
          </p:nvPr>
        </p:nvSpPr>
        <p:spPr>
          <a:xfrm>
            <a:off x="9710150" y="6294134"/>
            <a:ext cx="2000400" cy="2568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cxnSp>
        <p:nvCxnSpPr>
          <p:cNvPr id="421" name="Google Shape;421;gf4bc9bee2a_0_269"/>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422" name="Google Shape;422;gf4bc9bee2a_0_269"/>
          <p:cNvPicPr preferRelativeResize="0"/>
          <p:nvPr/>
        </p:nvPicPr>
        <p:blipFill rotWithShape="1">
          <a:blip r:embed="rId3">
            <a:alphaModFix/>
          </a:blip>
          <a:srcRect b="4470" l="0" r="0" t="0"/>
          <a:stretch/>
        </p:blipFill>
        <p:spPr>
          <a:xfrm>
            <a:off x="762000" y="160338"/>
            <a:ext cx="3335338" cy="647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f4bc9bee2a_0_572"/>
          <p:cNvSpPr txBox="1"/>
          <p:nvPr>
            <p:ph type="ctrTitle"/>
          </p:nvPr>
        </p:nvSpPr>
        <p:spPr>
          <a:xfrm>
            <a:off x="907842" y="1607343"/>
            <a:ext cx="10676400" cy="3508800"/>
          </a:xfrm>
          <a:prstGeom prst="rect">
            <a:avLst/>
          </a:prstGeom>
          <a:noFill/>
          <a:ln>
            <a:noFill/>
          </a:ln>
        </p:spPr>
        <p:txBody>
          <a:bodyPr anchorCtr="0" anchor="b" bIns="32125" lIns="64275" spcFirstLastPara="1" rIns="64275" wrap="square" tIns="32125">
            <a:noAutofit/>
          </a:bodyPr>
          <a:lstStyle/>
          <a:p>
            <a:pPr indent="0" lvl="0" marL="0" rtl="0" algn="l">
              <a:lnSpc>
                <a:spcPct val="110000"/>
              </a:lnSpc>
              <a:spcBef>
                <a:spcPts val="0"/>
              </a:spcBef>
              <a:spcAft>
                <a:spcPts val="0"/>
              </a:spcAft>
              <a:buClr>
                <a:schemeClr val="lt1"/>
              </a:buClr>
              <a:buSzPts val="7000"/>
              <a:buFont typeface="Arial"/>
              <a:buNone/>
            </a:pPr>
            <a:r>
              <a:rPr lang="en-US" u="none"/>
              <a:t>TexGen: Technical Textile construction</a:t>
            </a:r>
            <a:endParaRPr u="none"/>
          </a:p>
          <a:p>
            <a:pPr indent="0" lvl="0" marL="0" rtl="0" algn="l">
              <a:lnSpc>
                <a:spcPct val="110000"/>
              </a:lnSpc>
              <a:spcBef>
                <a:spcPts val="0"/>
              </a:spcBef>
              <a:spcAft>
                <a:spcPts val="0"/>
              </a:spcAft>
              <a:buClr>
                <a:schemeClr val="lt1"/>
              </a:buClr>
              <a:buSzPts val="7000"/>
              <a:buFont typeface="Arial"/>
              <a:buNone/>
            </a:pPr>
            <a:r>
              <a:t/>
            </a:r>
            <a:endParaRPr u="none"/>
          </a:p>
        </p:txBody>
      </p:sp>
      <p:sp>
        <p:nvSpPr>
          <p:cNvPr id="428" name="Google Shape;428;gf4bc9bee2a_0_572"/>
          <p:cNvSpPr txBox="1"/>
          <p:nvPr>
            <p:ph idx="1" type="subTitle"/>
          </p:nvPr>
        </p:nvSpPr>
        <p:spPr>
          <a:xfrm>
            <a:off x="902456" y="4058497"/>
            <a:ext cx="10681800" cy="990000"/>
          </a:xfrm>
          <a:prstGeom prst="rect">
            <a:avLst/>
          </a:prstGeom>
          <a:noFill/>
          <a:ln>
            <a:noFill/>
          </a:ln>
        </p:spPr>
        <p:txBody>
          <a:bodyPr anchorCtr="0" anchor="t" bIns="32125" lIns="64275" spcFirstLastPara="1" rIns="64275" wrap="square" tIns="32125">
            <a:normAutofit/>
          </a:bodyPr>
          <a:lstStyle/>
          <a:p>
            <a:pPr indent="0" lvl="0" marL="0" rtl="0" algn="l">
              <a:lnSpc>
                <a:spcPct val="120000"/>
              </a:lnSpc>
              <a:spcBef>
                <a:spcPts val="0"/>
              </a:spcBef>
              <a:spcAft>
                <a:spcPts val="0"/>
              </a:spcAft>
              <a:buClr>
                <a:srgbClr val="FFD200"/>
              </a:buClr>
              <a:buSzPts val="2100"/>
              <a:buNone/>
            </a:pPr>
            <a:r>
              <a:rPr lang="en-US" sz="2000"/>
              <a:t>Benny Malengier</a:t>
            </a:r>
            <a:endParaRPr/>
          </a:p>
        </p:txBody>
      </p:sp>
      <p:sp>
        <p:nvSpPr>
          <p:cNvPr id="429" name="Google Shape;429;gf4bc9bee2a_0_572"/>
          <p:cNvSpPr/>
          <p:nvPr>
            <p:ph idx="3" type="pic"/>
          </p:nvPr>
        </p:nvSpPr>
        <p:spPr>
          <a:xfrm>
            <a:off x="2250419" y="5882625"/>
            <a:ext cx="1607400" cy="653100"/>
          </a:xfrm>
          <a:prstGeom prst="rect">
            <a:avLst/>
          </a:prstGeom>
          <a:noFill/>
          <a:ln>
            <a:noFill/>
          </a:ln>
        </p:spPr>
      </p:sp>
      <p:sp>
        <p:nvSpPr>
          <p:cNvPr id="430" name="Google Shape;430;gf4bc9bee2a_0_572"/>
          <p:cNvSpPr/>
          <p:nvPr>
            <p:ph idx="4" type="pic"/>
          </p:nvPr>
        </p:nvSpPr>
        <p:spPr>
          <a:xfrm>
            <a:off x="4017339" y="5882625"/>
            <a:ext cx="1607400" cy="653100"/>
          </a:xfrm>
          <a:prstGeom prst="rect">
            <a:avLst/>
          </a:prstGeom>
          <a:noFill/>
          <a:ln>
            <a:noFill/>
          </a:ln>
        </p:spPr>
      </p:sp>
      <p:sp>
        <p:nvSpPr>
          <p:cNvPr id="431" name="Google Shape;431;gf4bc9bee2a_0_572"/>
          <p:cNvSpPr/>
          <p:nvPr>
            <p:ph idx="5" type="pic"/>
          </p:nvPr>
        </p:nvSpPr>
        <p:spPr>
          <a:xfrm>
            <a:off x="5786791" y="5882625"/>
            <a:ext cx="1632900" cy="653100"/>
          </a:xfrm>
          <a:prstGeom prst="rect">
            <a:avLst/>
          </a:prstGeom>
          <a:noFill/>
          <a:ln>
            <a:noFill/>
          </a:ln>
        </p:spPr>
      </p:sp>
      <p:sp>
        <p:nvSpPr>
          <p:cNvPr id="432" name="Google Shape;432;gf4bc9bee2a_0_572"/>
          <p:cNvSpPr/>
          <p:nvPr>
            <p:ph idx="6" type="pic"/>
          </p:nvPr>
        </p:nvSpPr>
        <p:spPr>
          <a:xfrm>
            <a:off x="7556242" y="5882625"/>
            <a:ext cx="1632900" cy="653100"/>
          </a:xfrm>
          <a:prstGeom prst="rect">
            <a:avLst/>
          </a:prstGeom>
          <a:noFill/>
          <a:ln>
            <a:noFill/>
          </a:ln>
        </p:spPr>
      </p:sp>
      <p:sp>
        <p:nvSpPr>
          <p:cNvPr id="433" name="Google Shape;433;gf4bc9bee2a_0_572"/>
          <p:cNvSpPr txBox="1"/>
          <p:nvPr>
            <p:ph idx="2" type="body"/>
          </p:nvPr>
        </p:nvSpPr>
        <p:spPr>
          <a:xfrm>
            <a:off x="6022247" y="273186"/>
            <a:ext cx="5832000" cy="379800"/>
          </a:xfrm>
          <a:prstGeom prst="rect">
            <a:avLst/>
          </a:prstGeom>
          <a:noFill/>
          <a:ln>
            <a:noFill/>
          </a:ln>
        </p:spPr>
        <p:txBody>
          <a:bodyPr anchorCtr="0" anchor="b" bIns="32125" lIns="64275" spcFirstLastPara="1" rIns="64275" wrap="square" tIns="32125">
            <a:normAutofit/>
          </a:bodyPr>
          <a:lstStyle/>
          <a:p>
            <a:pPr indent="0" lvl="0" marL="0" rtl="0" algn="l">
              <a:lnSpc>
                <a:spcPct val="121428"/>
              </a:lnSpc>
              <a:spcBef>
                <a:spcPts val="0"/>
              </a:spcBef>
              <a:spcAft>
                <a:spcPts val="0"/>
              </a:spcAft>
              <a:buClr>
                <a:srgbClr val="1E64C8"/>
              </a:buClr>
              <a:buSzPts val="10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f4bc9bee2a_0_0"/>
          <p:cNvSpPr txBox="1"/>
          <p:nvPr>
            <p:ph type="title"/>
          </p:nvPr>
        </p:nvSpPr>
        <p:spPr>
          <a:xfrm>
            <a:off x="533401" y="1117392"/>
            <a:ext cx="7715700" cy="803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1" lang="en-US" sz="2400">
                <a:solidFill>
                  <a:srgbClr val="0064F6"/>
                </a:solidFill>
              </a:rPr>
              <a:t>WP10:  Development of Syllabuses - SOFTWARE</a:t>
            </a:r>
            <a:endParaRPr/>
          </a:p>
        </p:txBody>
      </p:sp>
      <p:sp>
        <p:nvSpPr>
          <p:cNvPr id="225" name="Google Shape;225;gf4bc9bee2a_0_0"/>
          <p:cNvSpPr txBox="1"/>
          <p:nvPr>
            <p:ph idx="1" type="body"/>
          </p:nvPr>
        </p:nvSpPr>
        <p:spPr>
          <a:xfrm>
            <a:off x="428650" y="2057400"/>
            <a:ext cx="10844400" cy="4353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Following software would be used. Students would be required to install this software</a:t>
            </a:r>
            <a:br>
              <a:rPr lang="en-US"/>
            </a:br>
            <a:endParaRPr/>
          </a:p>
          <a:p>
            <a:pPr indent="-279400" lvl="1" marL="647700" rtl="0" algn="l">
              <a:spcBef>
                <a:spcPts val="360"/>
              </a:spcBef>
              <a:spcAft>
                <a:spcPts val="0"/>
              </a:spcAft>
              <a:buSzPts val="1800"/>
              <a:buChar char="–"/>
            </a:pPr>
            <a:r>
              <a:rPr lang="en-US"/>
              <a:t> Texgen</a:t>
            </a:r>
            <a:endParaRPr/>
          </a:p>
          <a:p>
            <a:pPr indent="-279400" lvl="1" marL="647700" rtl="0" algn="l">
              <a:spcBef>
                <a:spcPts val="0"/>
              </a:spcBef>
              <a:spcAft>
                <a:spcPts val="0"/>
              </a:spcAft>
              <a:buSzPts val="1800"/>
              <a:buChar char="–"/>
            </a:pPr>
            <a:r>
              <a:rPr lang="en-US"/>
              <a:t> Inkscape</a:t>
            </a:r>
            <a:endParaRPr/>
          </a:p>
          <a:p>
            <a:pPr indent="-279400" lvl="1" marL="647700" rtl="0" algn="l">
              <a:spcBef>
                <a:spcPts val="0"/>
              </a:spcBef>
              <a:spcAft>
                <a:spcPts val="0"/>
              </a:spcAft>
              <a:buSzPts val="1800"/>
              <a:buChar char="–"/>
            </a:pPr>
            <a:r>
              <a:rPr lang="en-US"/>
              <a:t> Ink/Stitch</a:t>
            </a:r>
            <a:endParaRPr/>
          </a:p>
          <a:p>
            <a:pPr indent="-279400" lvl="1" marL="647700" rtl="0" algn="l">
              <a:spcBef>
                <a:spcPts val="0"/>
              </a:spcBef>
              <a:spcAft>
                <a:spcPts val="0"/>
              </a:spcAft>
              <a:buSzPts val="1800"/>
              <a:buChar char="–"/>
            </a:pPr>
            <a:r>
              <a:rPr lang="en-US"/>
              <a:t> Arduino</a:t>
            </a:r>
            <a:endParaRPr/>
          </a:p>
          <a:p>
            <a:pPr indent="-279400" lvl="1" marL="647700" rtl="0" algn="l">
              <a:spcBef>
                <a:spcPts val="0"/>
              </a:spcBef>
              <a:spcAft>
                <a:spcPts val="0"/>
              </a:spcAft>
              <a:buSzPts val="1800"/>
              <a:buChar char="–"/>
            </a:pPr>
            <a:r>
              <a:rPr lang="en-US"/>
              <a:t> Abaqus Student Edition</a:t>
            </a:r>
            <a:endParaRPr/>
          </a:p>
          <a:p>
            <a:pPr indent="-279400" lvl="1" marL="647700" rtl="0" algn="l">
              <a:spcBef>
                <a:spcPts val="0"/>
              </a:spcBef>
              <a:spcAft>
                <a:spcPts val="0"/>
              </a:spcAft>
              <a:buSzPts val="1800"/>
              <a:buChar char="–"/>
            </a:pPr>
            <a:r>
              <a:rPr lang="en-US"/>
              <a:t> Google Chrome for online tools (python, arduino, DOE)</a:t>
            </a:r>
            <a:endParaRPr/>
          </a:p>
        </p:txBody>
      </p:sp>
      <p:sp>
        <p:nvSpPr>
          <p:cNvPr id="226" name="Google Shape;226;gf4bc9bee2a_0_0"/>
          <p:cNvSpPr txBox="1"/>
          <p:nvPr>
            <p:ph idx="12" type="sldNum"/>
          </p:nvPr>
        </p:nvSpPr>
        <p:spPr>
          <a:xfrm>
            <a:off x="9710150" y="6294134"/>
            <a:ext cx="2000400" cy="2568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cxnSp>
        <p:nvCxnSpPr>
          <p:cNvPr id="227" name="Google Shape;227;gf4bc9bee2a_0_0"/>
          <p:cNvCxnSpPr/>
          <p:nvPr/>
        </p:nvCxnSpPr>
        <p:spPr>
          <a:xfrm>
            <a:off x="533400" y="981075"/>
            <a:ext cx="11353800" cy="0"/>
          </a:xfrm>
          <a:prstGeom prst="straightConnector1">
            <a:avLst/>
          </a:prstGeom>
          <a:noFill/>
          <a:ln cap="flat" cmpd="dbl" w="34925">
            <a:solidFill>
              <a:srgbClr val="632423"/>
            </a:solidFill>
            <a:prstDash val="solid"/>
            <a:round/>
            <a:headEnd len="sm" w="sm" type="none"/>
            <a:tailEnd len="sm" w="sm" type="none"/>
          </a:ln>
        </p:spPr>
      </p:cxnSp>
      <p:pic>
        <p:nvPicPr>
          <p:cNvPr descr="Резултат с изображение за „co-funded by the erasmus+ programme of the european union logo“" id="228" name="Google Shape;228;gf4bc9bee2a_0_0"/>
          <p:cNvPicPr preferRelativeResize="0"/>
          <p:nvPr/>
        </p:nvPicPr>
        <p:blipFill rotWithShape="1">
          <a:blip r:embed="rId3">
            <a:alphaModFix/>
          </a:blip>
          <a:srcRect b="4470" l="0" r="0" t="0"/>
          <a:stretch/>
        </p:blipFill>
        <p:spPr>
          <a:xfrm>
            <a:off x="762000" y="160338"/>
            <a:ext cx="3335338" cy="647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gf4bc9bee2a_0_582"/>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TexGen for standard woven Structures</a:t>
            </a:r>
            <a:endParaRPr/>
          </a:p>
        </p:txBody>
      </p:sp>
      <p:sp>
        <p:nvSpPr>
          <p:cNvPr id="440" name="Google Shape;440;gf4bc9bee2a_0_582"/>
          <p:cNvSpPr txBox="1"/>
          <p:nvPr>
            <p:ph idx="1" type="body"/>
          </p:nvPr>
        </p:nvSpPr>
        <p:spPr>
          <a:xfrm>
            <a:off x="587725" y="839787"/>
            <a:ext cx="11039400" cy="4708200"/>
          </a:xfrm>
          <a:prstGeom prst="rect">
            <a:avLst/>
          </a:prstGeom>
        </p:spPr>
        <p:txBody>
          <a:bodyPr anchorCtr="0" anchor="t" bIns="32125" lIns="64275" spcFirstLastPara="1" rIns="64275" wrap="square" tIns="32125">
            <a:normAutofit/>
          </a:bodyPr>
          <a:lstStyle/>
          <a:p>
            <a:pPr indent="-368300" lvl="0" marL="317500" rtl="0" algn="l">
              <a:spcBef>
                <a:spcPts val="0"/>
              </a:spcBef>
              <a:spcAft>
                <a:spcPts val="0"/>
              </a:spcAft>
              <a:buSzPts val="3400"/>
              <a:buAutoNum type="arabicPeriod"/>
            </a:pPr>
            <a:r>
              <a:rPr lang="en-US"/>
              <a:t>Create a standard woven structure via the weave wizard</a:t>
            </a:r>
            <a:endParaRPr/>
          </a:p>
        </p:txBody>
      </p:sp>
      <p:sp>
        <p:nvSpPr>
          <p:cNvPr id="441" name="Google Shape;441;gf4bc9bee2a_0_582"/>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442" name="Google Shape;442;gf4bc9bee2a_0_582"/>
          <p:cNvPicPr preferRelativeResize="0"/>
          <p:nvPr/>
        </p:nvPicPr>
        <p:blipFill>
          <a:blip r:embed="rId3">
            <a:alphaModFix/>
          </a:blip>
          <a:stretch>
            <a:fillRect/>
          </a:stretch>
        </p:blipFill>
        <p:spPr>
          <a:xfrm>
            <a:off x="3392680" y="1968996"/>
            <a:ext cx="5429224" cy="383342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f4bc9bee2a_0_590"/>
          <p:cNvSpPr txBox="1"/>
          <p:nvPr>
            <p:ph idx="1" type="body"/>
          </p:nvPr>
        </p:nvSpPr>
        <p:spPr>
          <a:xfrm>
            <a:off x="587725" y="839787"/>
            <a:ext cx="11039400" cy="47082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rPr lang="en-US"/>
              <a:t>2. Create herringbone twill, cotton yarn 0.8 mm, yarns 0.8mm apart, 1mm thick</a:t>
            </a:r>
            <a:endParaRPr/>
          </a:p>
        </p:txBody>
      </p:sp>
      <p:sp>
        <p:nvSpPr>
          <p:cNvPr id="449" name="Google Shape;449;gf4bc9bee2a_0_590"/>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450" name="Google Shape;450;gf4bc9bee2a_0_590"/>
          <p:cNvPicPr preferRelativeResize="0"/>
          <p:nvPr/>
        </p:nvPicPr>
        <p:blipFill>
          <a:blip r:embed="rId3">
            <a:alphaModFix/>
          </a:blip>
          <a:stretch>
            <a:fillRect/>
          </a:stretch>
        </p:blipFill>
        <p:spPr>
          <a:xfrm>
            <a:off x="1647628" y="2223492"/>
            <a:ext cx="5615279" cy="4125516"/>
          </a:xfrm>
          <a:prstGeom prst="rect">
            <a:avLst/>
          </a:prstGeom>
          <a:noFill/>
          <a:ln>
            <a:noFill/>
          </a:ln>
        </p:spPr>
      </p:pic>
      <p:pic>
        <p:nvPicPr>
          <p:cNvPr id="451" name="Google Shape;451;gf4bc9bee2a_0_590"/>
          <p:cNvPicPr preferRelativeResize="0"/>
          <p:nvPr/>
        </p:nvPicPr>
        <p:blipFill>
          <a:blip r:embed="rId4">
            <a:alphaModFix/>
          </a:blip>
          <a:stretch>
            <a:fillRect/>
          </a:stretch>
        </p:blipFill>
        <p:spPr>
          <a:xfrm>
            <a:off x="7370413" y="2223486"/>
            <a:ext cx="4726821" cy="2118920"/>
          </a:xfrm>
          <a:prstGeom prst="rect">
            <a:avLst/>
          </a:prstGeom>
          <a:noFill/>
          <a:ln>
            <a:noFill/>
          </a:ln>
        </p:spPr>
      </p:pic>
      <p:pic>
        <p:nvPicPr>
          <p:cNvPr id="452" name="Google Shape;452;gf4bc9bee2a_0_590"/>
          <p:cNvPicPr preferRelativeResize="0"/>
          <p:nvPr/>
        </p:nvPicPr>
        <p:blipFill>
          <a:blip r:embed="rId5">
            <a:alphaModFix/>
          </a:blip>
          <a:stretch>
            <a:fillRect/>
          </a:stretch>
        </p:blipFill>
        <p:spPr>
          <a:xfrm>
            <a:off x="7370413" y="4417277"/>
            <a:ext cx="2742908" cy="199870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gf4bc9bee2a_0_599"/>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Assignment students</a:t>
            </a:r>
            <a:endParaRPr/>
          </a:p>
        </p:txBody>
      </p:sp>
      <p:sp>
        <p:nvSpPr>
          <p:cNvPr id="459" name="Google Shape;459;gf4bc9bee2a_0_599"/>
          <p:cNvSpPr txBox="1"/>
          <p:nvPr>
            <p:ph idx="1" type="body"/>
          </p:nvPr>
        </p:nvSpPr>
        <p:spPr>
          <a:xfrm>
            <a:off x="587725" y="839787"/>
            <a:ext cx="11039400" cy="4708200"/>
          </a:xfrm>
          <a:prstGeom prst="rect">
            <a:avLst/>
          </a:prstGeom>
        </p:spPr>
        <p:txBody>
          <a:bodyPr anchorCtr="0" anchor="t" bIns="32125" lIns="64275" spcFirstLastPara="1" rIns="64275" wrap="square" tIns="32125">
            <a:normAutofit/>
          </a:bodyPr>
          <a:lstStyle/>
          <a:p>
            <a:pPr indent="-368300" lvl="0" marL="317500" rtl="0" algn="l">
              <a:spcBef>
                <a:spcPts val="0"/>
              </a:spcBef>
              <a:spcAft>
                <a:spcPts val="0"/>
              </a:spcAft>
              <a:buSzPts val="3400"/>
              <a:buChar char="●"/>
            </a:pPr>
            <a:r>
              <a:rPr lang="en-US"/>
              <a:t>Assign each student (group) a known weave type</a:t>
            </a:r>
            <a:endParaRPr/>
          </a:p>
          <a:p>
            <a:pPr indent="-368300" lvl="0" marL="317500" rtl="0" algn="l">
              <a:spcBef>
                <a:spcPts val="0"/>
              </a:spcBef>
              <a:spcAft>
                <a:spcPts val="0"/>
              </a:spcAft>
              <a:buSzPts val="3400"/>
              <a:buChar char="●"/>
            </a:pPr>
            <a:r>
              <a:rPr lang="en-US"/>
              <a:t>set different sizes/types of yarns</a:t>
            </a:r>
            <a:endParaRPr/>
          </a:p>
          <a:p>
            <a:pPr indent="-368300" lvl="0" marL="317500" rtl="0" algn="l">
              <a:spcBef>
                <a:spcPts val="0"/>
              </a:spcBef>
              <a:spcAft>
                <a:spcPts val="0"/>
              </a:spcAft>
              <a:buSzPts val="3400"/>
              <a:buChar char="●"/>
            </a:pPr>
            <a:r>
              <a:rPr lang="en-US"/>
              <a:t>have them submit their texgen result to create a representation</a:t>
            </a:r>
            <a:endParaRPr/>
          </a:p>
        </p:txBody>
      </p:sp>
      <p:sp>
        <p:nvSpPr>
          <p:cNvPr id="460" name="Google Shape;460;gf4bc9bee2a_0_599"/>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f4bc9bee2a_0_606"/>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Specialty yarn shape</a:t>
            </a:r>
            <a:endParaRPr/>
          </a:p>
        </p:txBody>
      </p:sp>
      <p:sp>
        <p:nvSpPr>
          <p:cNvPr id="467" name="Google Shape;467;gf4bc9bee2a_0_606"/>
          <p:cNvSpPr txBox="1"/>
          <p:nvPr>
            <p:ph idx="1" type="body"/>
          </p:nvPr>
        </p:nvSpPr>
        <p:spPr>
          <a:xfrm>
            <a:off x="587725" y="839787"/>
            <a:ext cx="11039400" cy="47082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t/>
            </a:r>
            <a:endParaRPr/>
          </a:p>
        </p:txBody>
      </p:sp>
      <p:sp>
        <p:nvSpPr>
          <p:cNvPr id="468" name="Google Shape;468;gf4bc9bee2a_0_606"/>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469" name="Google Shape;469;gf4bc9bee2a_0_606"/>
          <p:cNvPicPr preferRelativeResize="0"/>
          <p:nvPr/>
        </p:nvPicPr>
        <p:blipFill>
          <a:blip r:embed="rId3">
            <a:alphaModFix/>
          </a:blip>
          <a:stretch>
            <a:fillRect/>
          </a:stretch>
        </p:blipFill>
        <p:spPr>
          <a:xfrm>
            <a:off x="241116" y="1328649"/>
            <a:ext cx="6971709" cy="2100357"/>
          </a:xfrm>
          <a:prstGeom prst="rect">
            <a:avLst/>
          </a:prstGeom>
          <a:noFill/>
          <a:ln>
            <a:noFill/>
          </a:ln>
        </p:spPr>
      </p:pic>
      <p:pic>
        <p:nvPicPr>
          <p:cNvPr id="470" name="Google Shape;470;gf4bc9bee2a_0_606"/>
          <p:cNvPicPr preferRelativeResize="0"/>
          <p:nvPr/>
        </p:nvPicPr>
        <p:blipFill>
          <a:blip r:embed="rId4">
            <a:alphaModFix/>
          </a:blip>
          <a:stretch>
            <a:fillRect/>
          </a:stretch>
        </p:blipFill>
        <p:spPr>
          <a:xfrm>
            <a:off x="4353488" y="3295160"/>
            <a:ext cx="5560277" cy="336202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gf4bc9bee2a_0_615"/>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Tape yarns</a:t>
            </a:r>
            <a:endParaRPr/>
          </a:p>
        </p:txBody>
      </p:sp>
      <p:sp>
        <p:nvSpPr>
          <p:cNvPr id="477" name="Google Shape;477;gf4bc9bee2a_0_615"/>
          <p:cNvSpPr txBox="1"/>
          <p:nvPr>
            <p:ph idx="1" type="body"/>
          </p:nvPr>
        </p:nvSpPr>
        <p:spPr>
          <a:xfrm>
            <a:off x="587725" y="839787"/>
            <a:ext cx="11039400" cy="47082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rPr lang="en-US"/>
              <a:t>Tape yarns are used for many technical structures. In TexGen it is the default yarn: when starting the Weave Wizard, the default yarn width is 0.8, while the default fabric thickness is 0.2, so yarns of 0.1 thick and 0.8 wide are used. The default yarn spacing is 1, indicating there is a gap of 0.2 between the yarns, leaving sufficient space for the tape to interleave each other.</a:t>
            </a:r>
            <a:endParaRPr/>
          </a:p>
        </p:txBody>
      </p:sp>
      <p:sp>
        <p:nvSpPr>
          <p:cNvPr id="478" name="Google Shape;478;gf4bc9bee2a_0_615"/>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gf4bc9bee2a_0_622"/>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t/>
            </a:r>
            <a:endParaRPr/>
          </a:p>
        </p:txBody>
      </p:sp>
      <p:sp>
        <p:nvSpPr>
          <p:cNvPr id="485" name="Google Shape;485;gf4bc9bee2a_0_622"/>
          <p:cNvSpPr txBox="1"/>
          <p:nvPr>
            <p:ph idx="1" type="body"/>
          </p:nvPr>
        </p:nvSpPr>
        <p:spPr>
          <a:xfrm>
            <a:off x="587725" y="839787"/>
            <a:ext cx="11039400" cy="47082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t/>
            </a:r>
            <a:endParaRPr/>
          </a:p>
        </p:txBody>
      </p:sp>
      <p:sp>
        <p:nvSpPr>
          <p:cNvPr id="486" name="Google Shape;486;gf4bc9bee2a_0_622"/>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487" name="Google Shape;487;gf4bc9bee2a_0_622"/>
          <p:cNvPicPr preferRelativeResize="0"/>
          <p:nvPr/>
        </p:nvPicPr>
        <p:blipFill>
          <a:blip r:embed="rId3">
            <a:alphaModFix/>
          </a:blip>
          <a:stretch>
            <a:fillRect/>
          </a:stretch>
        </p:blipFill>
        <p:spPr>
          <a:xfrm>
            <a:off x="1262714" y="951012"/>
            <a:ext cx="9688887" cy="476845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gf4bc9bee2a_0_630"/>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Combining different cross-section yarns</a:t>
            </a:r>
            <a:endParaRPr/>
          </a:p>
        </p:txBody>
      </p:sp>
      <p:sp>
        <p:nvSpPr>
          <p:cNvPr id="494" name="Google Shape;494;gf4bc9bee2a_0_630"/>
          <p:cNvSpPr txBox="1"/>
          <p:nvPr>
            <p:ph idx="1" type="body"/>
          </p:nvPr>
        </p:nvSpPr>
        <p:spPr>
          <a:xfrm>
            <a:off x="587725" y="839787"/>
            <a:ext cx="11039400" cy="47082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rPr lang="en-US"/>
              <a:t>Eg: Metal monofilament in weft and warp combined with standard yarn.</a:t>
            </a:r>
            <a:endParaRPr/>
          </a:p>
          <a:p>
            <a:pPr indent="0" lvl="0" marL="0" rtl="0" algn="l">
              <a:spcBef>
                <a:spcPts val="0"/>
              </a:spcBef>
              <a:spcAft>
                <a:spcPts val="0"/>
              </a:spcAft>
              <a:buNone/>
            </a:pPr>
            <a:r>
              <a:rPr lang="en-US"/>
              <a:t>Create a 5x5 plain woven structure, adding the metal yarn in the center. The yarn itself takes on a lenticular shape of 0.3mm wide and 0.1mm thickness, while the copper wire has a diameter of 0.15 mm.</a:t>
            </a:r>
            <a:endParaRPr/>
          </a:p>
        </p:txBody>
      </p:sp>
      <p:sp>
        <p:nvSpPr>
          <p:cNvPr id="495" name="Google Shape;495;gf4bc9bee2a_0_630"/>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gf4bc9bee2a_0_637"/>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t/>
            </a:r>
            <a:endParaRPr/>
          </a:p>
        </p:txBody>
      </p:sp>
      <p:sp>
        <p:nvSpPr>
          <p:cNvPr id="502" name="Google Shape;502;gf4bc9bee2a_0_637"/>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503" name="Google Shape;503;gf4bc9bee2a_0_637"/>
          <p:cNvPicPr preferRelativeResize="0"/>
          <p:nvPr/>
        </p:nvPicPr>
        <p:blipFill>
          <a:blip r:embed="rId3">
            <a:alphaModFix/>
          </a:blip>
          <a:stretch>
            <a:fillRect/>
          </a:stretch>
        </p:blipFill>
        <p:spPr>
          <a:xfrm>
            <a:off x="107163" y="810088"/>
            <a:ext cx="6767772" cy="4949561"/>
          </a:xfrm>
          <a:prstGeom prst="rect">
            <a:avLst/>
          </a:prstGeom>
          <a:noFill/>
          <a:ln>
            <a:noFill/>
          </a:ln>
        </p:spPr>
      </p:pic>
      <p:pic>
        <p:nvPicPr>
          <p:cNvPr id="504" name="Google Shape;504;gf4bc9bee2a_0_637"/>
          <p:cNvPicPr preferRelativeResize="0"/>
          <p:nvPr/>
        </p:nvPicPr>
        <p:blipFill rotWithShape="1">
          <a:blip r:embed="rId4">
            <a:alphaModFix/>
          </a:blip>
          <a:srcRect b="0" l="21893" r="0" t="0"/>
          <a:stretch/>
        </p:blipFill>
        <p:spPr>
          <a:xfrm>
            <a:off x="7277208" y="1278896"/>
            <a:ext cx="3358494" cy="2859029"/>
          </a:xfrm>
          <a:prstGeom prst="rect">
            <a:avLst/>
          </a:prstGeom>
          <a:noFill/>
          <a:ln>
            <a:noFill/>
          </a:ln>
        </p:spPr>
      </p:pic>
      <p:sp>
        <p:nvSpPr>
          <p:cNvPr id="505" name="Google Shape;505;gf4bc9bee2a_0_637"/>
          <p:cNvSpPr txBox="1"/>
          <p:nvPr/>
        </p:nvSpPr>
        <p:spPr>
          <a:xfrm>
            <a:off x="7755907" y="4045148"/>
            <a:ext cx="3951600" cy="1875300"/>
          </a:xfrm>
          <a:prstGeom prst="rect">
            <a:avLst/>
          </a:prstGeom>
          <a:noFill/>
          <a:ln>
            <a:noFill/>
          </a:ln>
        </p:spPr>
        <p:txBody>
          <a:bodyPr anchorCtr="0" anchor="ctr" bIns="64275" lIns="64275" spcFirstLastPara="1" rIns="64275" wrap="square" tIns="64275">
            <a:noAutofit/>
          </a:bodyPr>
          <a:lstStyle/>
          <a:p>
            <a:pPr indent="0" lvl="0" marL="0" rtl="0" algn="l">
              <a:spcBef>
                <a:spcPts val="0"/>
              </a:spcBef>
              <a:spcAft>
                <a:spcPts val="0"/>
              </a:spcAft>
              <a:buNone/>
            </a:pPr>
            <a:r>
              <a:rPr lang="en-US" sz="2100"/>
              <a:t>Select the copper wire, and change yarn width via the context menu</a:t>
            </a:r>
            <a:endParaRPr sz="21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gf4bc9bee2a_0_646"/>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t/>
            </a:r>
            <a:endParaRPr/>
          </a:p>
        </p:txBody>
      </p:sp>
      <p:sp>
        <p:nvSpPr>
          <p:cNvPr id="512" name="Google Shape;512;gf4bc9bee2a_0_646"/>
          <p:cNvSpPr txBox="1"/>
          <p:nvPr>
            <p:ph idx="1" type="body"/>
          </p:nvPr>
        </p:nvSpPr>
        <p:spPr>
          <a:xfrm>
            <a:off x="587725" y="839795"/>
            <a:ext cx="11334300" cy="47082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rPr lang="en-US"/>
              <a:t>Set yarn width and height of the central yarns to 0.15 as this is the thin round copper wire. You should end up with:</a:t>
            </a:r>
            <a:endParaRPr/>
          </a:p>
        </p:txBody>
      </p:sp>
      <p:sp>
        <p:nvSpPr>
          <p:cNvPr id="513" name="Google Shape;513;gf4bc9bee2a_0_646"/>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514" name="Google Shape;514;gf4bc9bee2a_0_646"/>
          <p:cNvPicPr preferRelativeResize="0"/>
          <p:nvPr/>
        </p:nvPicPr>
        <p:blipFill>
          <a:blip r:embed="rId3">
            <a:alphaModFix/>
          </a:blip>
          <a:stretch>
            <a:fillRect/>
          </a:stretch>
        </p:blipFill>
        <p:spPr>
          <a:xfrm>
            <a:off x="1875349" y="2183309"/>
            <a:ext cx="5357812" cy="4566463"/>
          </a:xfrm>
          <a:prstGeom prst="rect">
            <a:avLst/>
          </a:prstGeom>
          <a:noFill/>
          <a:ln>
            <a:noFill/>
          </a:ln>
        </p:spPr>
      </p:pic>
      <p:pic>
        <p:nvPicPr>
          <p:cNvPr id="515" name="Google Shape;515;gf4bc9bee2a_0_646"/>
          <p:cNvPicPr preferRelativeResize="0"/>
          <p:nvPr/>
        </p:nvPicPr>
        <p:blipFill>
          <a:blip r:embed="rId4">
            <a:alphaModFix/>
          </a:blip>
          <a:stretch>
            <a:fillRect/>
          </a:stretch>
        </p:blipFill>
        <p:spPr>
          <a:xfrm>
            <a:off x="7407628" y="2828830"/>
            <a:ext cx="4715121" cy="271909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gf4bc9bee2a_0_655"/>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t/>
            </a:r>
            <a:endParaRPr/>
          </a:p>
        </p:txBody>
      </p:sp>
      <p:sp>
        <p:nvSpPr>
          <p:cNvPr id="522" name="Google Shape;522;gf4bc9bee2a_0_655"/>
          <p:cNvSpPr txBox="1"/>
          <p:nvPr>
            <p:ph idx="1" type="body"/>
          </p:nvPr>
        </p:nvSpPr>
        <p:spPr>
          <a:xfrm>
            <a:off x="587725" y="839787"/>
            <a:ext cx="11039400" cy="47082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rPr lang="en-US"/>
              <a:t>Fix the cross-section. Go to Modeller view, select yarns to change, set yarn section to lenticular width 0.3, height 0.1.</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copper wires should</a:t>
            </a:r>
            <a:endParaRPr/>
          </a:p>
          <a:p>
            <a:pPr indent="0" lvl="0" marL="0" rtl="0" algn="l">
              <a:spcBef>
                <a:spcPts val="0"/>
              </a:spcBef>
              <a:spcAft>
                <a:spcPts val="0"/>
              </a:spcAft>
              <a:buNone/>
            </a:pPr>
            <a:r>
              <a:rPr lang="en-US"/>
              <a:t>be made round instead</a:t>
            </a:r>
            <a:endParaRPr/>
          </a:p>
        </p:txBody>
      </p:sp>
      <p:sp>
        <p:nvSpPr>
          <p:cNvPr id="523" name="Google Shape;523;gf4bc9bee2a_0_655"/>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524" name="Google Shape;524;gf4bc9bee2a_0_655"/>
          <p:cNvPicPr preferRelativeResize="0"/>
          <p:nvPr/>
        </p:nvPicPr>
        <p:blipFill>
          <a:blip r:embed="rId3">
            <a:alphaModFix/>
          </a:blip>
          <a:stretch>
            <a:fillRect/>
          </a:stretch>
        </p:blipFill>
        <p:spPr>
          <a:xfrm>
            <a:off x="5612651" y="2011804"/>
            <a:ext cx="6188274" cy="3340829"/>
          </a:xfrm>
          <a:prstGeom prst="rect">
            <a:avLst/>
          </a:prstGeom>
          <a:noFill/>
          <a:ln>
            <a:noFill/>
          </a:ln>
        </p:spPr>
      </p:pic>
      <p:pic>
        <p:nvPicPr>
          <p:cNvPr id="525" name="Google Shape;525;gf4bc9bee2a_0_655"/>
          <p:cNvPicPr preferRelativeResize="0"/>
          <p:nvPr/>
        </p:nvPicPr>
        <p:blipFill>
          <a:blip r:embed="rId4">
            <a:alphaModFix/>
          </a:blip>
          <a:stretch>
            <a:fillRect/>
          </a:stretch>
        </p:blipFill>
        <p:spPr>
          <a:xfrm>
            <a:off x="1580651" y="4594324"/>
            <a:ext cx="4031754" cy="14934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f4bc9bee2a_0_7"/>
          <p:cNvSpPr txBox="1"/>
          <p:nvPr>
            <p:ph type="title"/>
          </p:nvPr>
        </p:nvSpPr>
        <p:spPr>
          <a:xfrm>
            <a:off x="428651" y="193105"/>
            <a:ext cx="7715700" cy="803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TexGen</a:t>
            </a:r>
            <a:endParaRPr/>
          </a:p>
        </p:txBody>
      </p:sp>
      <p:sp>
        <p:nvSpPr>
          <p:cNvPr id="235" name="Google Shape;235;gf4bc9bee2a_0_7"/>
          <p:cNvSpPr txBox="1"/>
          <p:nvPr>
            <p:ph idx="1" type="body"/>
          </p:nvPr>
        </p:nvSpPr>
        <p:spPr>
          <a:xfrm>
            <a:off x="428650" y="1125150"/>
            <a:ext cx="10749000" cy="3182400"/>
          </a:xfrm>
          <a:prstGeom prst="rect">
            <a:avLst/>
          </a:prstGeom>
        </p:spPr>
        <p:txBody>
          <a:bodyPr anchorCtr="0" anchor="t" bIns="45700" lIns="91425" spcFirstLastPara="1" rIns="91425" wrap="square" tIns="45700">
            <a:noAutofit/>
          </a:bodyPr>
          <a:lstStyle/>
          <a:p>
            <a:pPr indent="-266700" lvl="0" marL="317500" rtl="0" algn="l">
              <a:spcBef>
                <a:spcPts val="360"/>
              </a:spcBef>
              <a:spcAft>
                <a:spcPts val="0"/>
              </a:spcAft>
              <a:buSzPts val="1800"/>
              <a:buChar char="●"/>
            </a:pPr>
            <a:r>
              <a:rPr lang="en-US"/>
              <a:t>TexGen is open source software licensed under the General Public License</a:t>
            </a:r>
            <a:endParaRPr/>
          </a:p>
          <a:p>
            <a:pPr indent="-266700" lvl="0" marL="317500" rtl="0" algn="l">
              <a:spcBef>
                <a:spcPts val="0"/>
              </a:spcBef>
              <a:spcAft>
                <a:spcPts val="0"/>
              </a:spcAft>
              <a:buSzPts val="1800"/>
              <a:buChar char="●"/>
            </a:pPr>
            <a:r>
              <a:rPr lang="en-US"/>
              <a:t>Developed at the University of Nottingham</a:t>
            </a:r>
            <a:endParaRPr/>
          </a:p>
          <a:p>
            <a:pPr indent="-266700" lvl="0" marL="317500" rtl="0" algn="l">
              <a:spcBef>
                <a:spcPts val="0"/>
              </a:spcBef>
              <a:spcAft>
                <a:spcPts val="0"/>
              </a:spcAft>
              <a:buSzPts val="1800"/>
              <a:buChar char="●"/>
            </a:pPr>
            <a:r>
              <a:rPr lang="en-US"/>
              <a:t>Modelling the geometry of textile structures</a:t>
            </a:r>
            <a:endParaRPr/>
          </a:p>
          <a:p>
            <a:pPr indent="-266700" lvl="0" marL="317500" rtl="0" algn="l">
              <a:spcBef>
                <a:spcPts val="0"/>
              </a:spcBef>
              <a:spcAft>
                <a:spcPts val="0"/>
              </a:spcAft>
              <a:buSzPts val="1800"/>
              <a:buChar char="●"/>
            </a:pPr>
            <a:r>
              <a:rPr lang="en-US"/>
              <a:t>See </a:t>
            </a:r>
            <a:r>
              <a:rPr lang="en-US" u="sng">
                <a:solidFill>
                  <a:schemeClr val="hlink"/>
                </a:solidFill>
                <a:hlinkClick r:id="rId3"/>
              </a:rPr>
              <a:t>http://texgen.sourceforge.net/index.php/Main_Page</a:t>
            </a:r>
            <a:r>
              <a:rPr lang="en-US"/>
              <a:t> </a:t>
            </a:r>
            <a:endParaRPr/>
          </a:p>
        </p:txBody>
      </p:sp>
      <p:sp>
        <p:nvSpPr>
          <p:cNvPr id="236" name="Google Shape;236;gf4bc9bee2a_0_7"/>
          <p:cNvSpPr txBox="1"/>
          <p:nvPr>
            <p:ph idx="12" type="sldNum"/>
          </p:nvPr>
        </p:nvSpPr>
        <p:spPr>
          <a:xfrm>
            <a:off x="6144000" y="4469309"/>
            <a:ext cx="2000400" cy="2568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237" name="Google Shape;237;gf4bc9bee2a_0_7"/>
          <p:cNvPicPr preferRelativeResize="0"/>
          <p:nvPr/>
        </p:nvPicPr>
        <p:blipFill>
          <a:blip r:embed="rId4">
            <a:alphaModFix/>
          </a:blip>
          <a:stretch>
            <a:fillRect/>
          </a:stretch>
        </p:blipFill>
        <p:spPr>
          <a:xfrm>
            <a:off x="6515007" y="4117281"/>
            <a:ext cx="3065344" cy="2281869"/>
          </a:xfrm>
          <a:prstGeom prst="rect">
            <a:avLst/>
          </a:prstGeom>
          <a:noFill/>
          <a:ln>
            <a:noFill/>
          </a:ln>
        </p:spPr>
      </p:pic>
      <p:pic>
        <p:nvPicPr>
          <p:cNvPr id="238" name="Google Shape;238;gf4bc9bee2a_0_7"/>
          <p:cNvPicPr preferRelativeResize="0"/>
          <p:nvPr/>
        </p:nvPicPr>
        <p:blipFill>
          <a:blip r:embed="rId5">
            <a:alphaModFix/>
          </a:blip>
          <a:stretch>
            <a:fillRect/>
          </a:stretch>
        </p:blipFill>
        <p:spPr>
          <a:xfrm>
            <a:off x="2160784" y="4169300"/>
            <a:ext cx="3065343" cy="197057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gf4bc9bee2a_0_664"/>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The result</a:t>
            </a:r>
            <a:endParaRPr/>
          </a:p>
        </p:txBody>
      </p:sp>
      <p:sp>
        <p:nvSpPr>
          <p:cNvPr id="532" name="Google Shape;532;gf4bc9bee2a_0_664"/>
          <p:cNvSpPr txBox="1"/>
          <p:nvPr>
            <p:ph idx="1" type="body"/>
          </p:nvPr>
        </p:nvSpPr>
        <p:spPr>
          <a:xfrm>
            <a:off x="587725" y="839787"/>
            <a:ext cx="11039400" cy="47082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t/>
            </a:r>
            <a:endParaRPr/>
          </a:p>
        </p:txBody>
      </p:sp>
      <p:sp>
        <p:nvSpPr>
          <p:cNvPr id="533" name="Google Shape;533;gf4bc9bee2a_0_664"/>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534" name="Google Shape;534;gf4bc9bee2a_0_664"/>
          <p:cNvPicPr preferRelativeResize="0"/>
          <p:nvPr/>
        </p:nvPicPr>
        <p:blipFill>
          <a:blip r:embed="rId3">
            <a:alphaModFix/>
          </a:blip>
          <a:stretch>
            <a:fillRect/>
          </a:stretch>
        </p:blipFill>
        <p:spPr>
          <a:xfrm>
            <a:off x="2732651" y="1580555"/>
            <a:ext cx="6429376" cy="390645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f4bc9bee2a_0_672"/>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Assignment</a:t>
            </a:r>
            <a:endParaRPr/>
          </a:p>
        </p:txBody>
      </p:sp>
      <p:sp>
        <p:nvSpPr>
          <p:cNvPr id="541" name="Google Shape;541;gf4bc9bee2a_0_672"/>
          <p:cNvSpPr txBox="1"/>
          <p:nvPr>
            <p:ph idx="1" type="body"/>
          </p:nvPr>
        </p:nvSpPr>
        <p:spPr>
          <a:xfrm>
            <a:off x="587725" y="839787"/>
            <a:ext cx="11039400" cy="47082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rPr lang="en-US"/>
              <a:t>We can see the two metal wires have good contact. </a:t>
            </a:r>
            <a:endParaRPr/>
          </a:p>
          <a:p>
            <a:pPr indent="0" lvl="0" marL="0" rtl="0" algn="l">
              <a:spcBef>
                <a:spcPts val="0"/>
              </a:spcBef>
              <a:spcAft>
                <a:spcPts val="0"/>
              </a:spcAft>
              <a:buNone/>
            </a:pPr>
            <a:r>
              <a:rPr lang="en-US"/>
              <a:t>A nice assignement for students is: can you make sure there is NO contact (so as to be able to make a circuit through weaving that does not intersect at the crossing)</a:t>
            </a:r>
            <a:endParaRPr/>
          </a:p>
        </p:txBody>
      </p:sp>
      <p:sp>
        <p:nvSpPr>
          <p:cNvPr id="542" name="Google Shape;542;gf4bc9bee2a_0_672"/>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gf4bc9bee2a_0_679"/>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Multilayer</a:t>
            </a:r>
            <a:endParaRPr/>
          </a:p>
        </p:txBody>
      </p:sp>
      <p:sp>
        <p:nvSpPr>
          <p:cNvPr id="549" name="Google Shape;549;gf4bc9bee2a_0_679"/>
          <p:cNvSpPr txBox="1"/>
          <p:nvPr>
            <p:ph idx="1" type="body"/>
          </p:nvPr>
        </p:nvSpPr>
        <p:spPr>
          <a:xfrm>
            <a:off x="587725" y="839787"/>
            <a:ext cx="11039400" cy="47082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rPr lang="en-US"/>
              <a:t>Select Layered. Combine previously created weaves to make a layered structure.</a:t>
            </a:r>
            <a:endParaRPr/>
          </a:p>
          <a:p>
            <a:pPr indent="0" lvl="0" marL="0" rtl="0" algn="l">
              <a:spcBef>
                <a:spcPts val="0"/>
              </a:spcBef>
              <a:spcAft>
                <a:spcPts val="0"/>
              </a:spcAft>
              <a:buNone/>
            </a:pPr>
            <a:r>
              <a:rPr lang="en-US"/>
              <a:t>This is example of laminating structures.</a:t>
            </a:r>
            <a:endParaRPr/>
          </a:p>
        </p:txBody>
      </p:sp>
      <p:sp>
        <p:nvSpPr>
          <p:cNvPr id="550" name="Google Shape;550;gf4bc9bee2a_0_679"/>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551" name="Google Shape;551;gf4bc9bee2a_0_679"/>
          <p:cNvPicPr preferRelativeResize="0"/>
          <p:nvPr/>
        </p:nvPicPr>
        <p:blipFill>
          <a:blip r:embed="rId3">
            <a:alphaModFix/>
          </a:blip>
          <a:stretch>
            <a:fillRect/>
          </a:stretch>
        </p:blipFill>
        <p:spPr>
          <a:xfrm>
            <a:off x="294698" y="2986980"/>
            <a:ext cx="7133641" cy="3670207"/>
          </a:xfrm>
          <a:prstGeom prst="rect">
            <a:avLst/>
          </a:prstGeom>
          <a:noFill/>
          <a:ln>
            <a:noFill/>
          </a:ln>
        </p:spPr>
      </p:pic>
      <p:pic>
        <p:nvPicPr>
          <p:cNvPr id="552" name="Google Shape;552;gf4bc9bee2a_0_679"/>
          <p:cNvPicPr preferRelativeResize="0"/>
          <p:nvPr/>
        </p:nvPicPr>
        <p:blipFill>
          <a:blip r:embed="rId4">
            <a:alphaModFix/>
          </a:blip>
          <a:stretch>
            <a:fillRect/>
          </a:stretch>
        </p:blipFill>
        <p:spPr>
          <a:xfrm>
            <a:off x="7428776" y="3040577"/>
            <a:ext cx="4762934" cy="217587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gf4bc9bee2a_0_688"/>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Free woven fabric design</a:t>
            </a:r>
            <a:endParaRPr/>
          </a:p>
        </p:txBody>
      </p:sp>
      <p:sp>
        <p:nvSpPr>
          <p:cNvPr id="559" name="Google Shape;559;gf4bc9bee2a_0_688"/>
          <p:cNvSpPr txBox="1"/>
          <p:nvPr>
            <p:ph idx="1" type="body"/>
          </p:nvPr>
        </p:nvSpPr>
        <p:spPr>
          <a:xfrm>
            <a:off x="587725" y="839787"/>
            <a:ext cx="11039400" cy="47082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rPr lang="en-US"/>
              <a:t>More advanced: You can create free structures by designing node by node. </a:t>
            </a:r>
            <a:endParaRPr/>
          </a:p>
          <a:p>
            <a:pPr indent="0" lvl="0" marL="0" rtl="0" algn="l">
              <a:spcBef>
                <a:spcPts val="0"/>
              </a:spcBef>
              <a:spcAft>
                <a:spcPts val="0"/>
              </a:spcAft>
              <a:buNone/>
            </a:pPr>
            <a:r>
              <a:rPr lang="en-US"/>
              <a:t>Like this knits can be made also.</a:t>
            </a:r>
            <a:endParaRPr/>
          </a:p>
        </p:txBody>
      </p:sp>
      <p:sp>
        <p:nvSpPr>
          <p:cNvPr id="560" name="Google Shape;560;gf4bc9bee2a_0_688"/>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gf4bc9bee2a_0_695"/>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3D woven structures</a:t>
            </a:r>
            <a:endParaRPr/>
          </a:p>
        </p:txBody>
      </p:sp>
      <p:sp>
        <p:nvSpPr>
          <p:cNvPr id="567" name="Google Shape;567;gf4bc9bee2a_0_695"/>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568" name="Google Shape;568;gf4bc9bee2a_0_695"/>
          <p:cNvPicPr preferRelativeResize="0"/>
          <p:nvPr/>
        </p:nvPicPr>
        <p:blipFill>
          <a:blip r:embed="rId3">
            <a:alphaModFix/>
          </a:blip>
          <a:stretch>
            <a:fillRect/>
          </a:stretch>
        </p:blipFill>
        <p:spPr>
          <a:xfrm>
            <a:off x="583717" y="801719"/>
            <a:ext cx="6188652" cy="4462332"/>
          </a:xfrm>
          <a:prstGeom prst="rect">
            <a:avLst/>
          </a:prstGeom>
          <a:noFill/>
          <a:ln>
            <a:noFill/>
          </a:ln>
        </p:spPr>
      </p:pic>
      <p:sp>
        <p:nvSpPr>
          <p:cNvPr id="569" name="Google Shape;569;gf4bc9bee2a_0_695"/>
          <p:cNvSpPr txBox="1"/>
          <p:nvPr/>
        </p:nvSpPr>
        <p:spPr>
          <a:xfrm>
            <a:off x="7166512" y="160734"/>
            <a:ext cx="4366800" cy="4991100"/>
          </a:xfrm>
          <a:prstGeom prst="rect">
            <a:avLst/>
          </a:prstGeom>
          <a:noFill/>
          <a:ln>
            <a:noFill/>
          </a:ln>
        </p:spPr>
        <p:txBody>
          <a:bodyPr anchorCtr="0" anchor="ctr" bIns="64275" lIns="64275" spcFirstLastPara="1" rIns="64275" wrap="square" tIns="64275">
            <a:noAutofit/>
          </a:bodyPr>
          <a:lstStyle/>
          <a:p>
            <a:pPr indent="0" lvl="0" marL="0" rtl="0" algn="l">
              <a:spcBef>
                <a:spcPts val="0"/>
              </a:spcBef>
              <a:spcAft>
                <a:spcPts val="0"/>
              </a:spcAft>
              <a:buNone/>
            </a:pPr>
            <a:r>
              <a:rPr lang="en-US" sz="2100"/>
              <a:t>3D woven structures: </a:t>
            </a:r>
            <a:endParaRPr sz="2100"/>
          </a:p>
          <a:p>
            <a:pPr indent="0" lvl="0" marL="0" rtl="0" algn="l">
              <a:spcBef>
                <a:spcPts val="0"/>
              </a:spcBef>
              <a:spcAft>
                <a:spcPts val="0"/>
              </a:spcAft>
              <a:buNone/>
            </a:pPr>
            <a:r>
              <a:rPr lang="en-US" sz="2100"/>
              <a:t>(a) orthogonal, </a:t>
            </a:r>
            <a:endParaRPr sz="2100"/>
          </a:p>
          <a:p>
            <a:pPr indent="0" lvl="0" marL="0" rtl="0" algn="l">
              <a:spcBef>
                <a:spcPts val="0"/>
              </a:spcBef>
              <a:spcAft>
                <a:spcPts val="0"/>
              </a:spcAft>
              <a:buNone/>
            </a:pPr>
            <a:r>
              <a:rPr lang="en-US" sz="2100"/>
              <a:t>(b) through-the-thickness angle interlock, </a:t>
            </a:r>
            <a:endParaRPr sz="2100"/>
          </a:p>
          <a:p>
            <a:pPr indent="0" lvl="0" marL="0" rtl="0" algn="l">
              <a:spcBef>
                <a:spcPts val="0"/>
              </a:spcBef>
              <a:spcAft>
                <a:spcPts val="0"/>
              </a:spcAft>
              <a:buNone/>
            </a:pPr>
            <a:r>
              <a:rPr lang="en-US" sz="2100"/>
              <a:t>(c) layer-to-layer angle interlock, </a:t>
            </a:r>
            <a:endParaRPr sz="2100"/>
          </a:p>
          <a:p>
            <a:pPr indent="0" lvl="0" marL="0" rtl="0" algn="l">
              <a:spcBef>
                <a:spcPts val="0"/>
              </a:spcBef>
              <a:spcAft>
                <a:spcPts val="0"/>
              </a:spcAft>
              <a:buNone/>
            </a:pPr>
            <a:r>
              <a:rPr lang="en-US" sz="2100"/>
              <a:t>(d) fully interlaced from:</a:t>
            </a:r>
            <a:endParaRPr sz="2100"/>
          </a:p>
          <a:p>
            <a:pPr indent="0" lvl="0" marL="0" rtl="0" algn="l">
              <a:spcBef>
                <a:spcPts val="0"/>
              </a:spcBef>
              <a:spcAft>
                <a:spcPts val="0"/>
              </a:spcAft>
              <a:buNone/>
            </a:pPr>
            <a:r>
              <a:rPr lang="en-US" sz="2100"/>
              <a:t>Stig F, Hallström S. Spatial modelling of 3D-woven textiles. Composite Structures 2012;94:1495-1502. DOI: 10.1016/j.compstruct.2011.12.003 CC-BY-3.0 </a:t>
            </a:r>
            <a:endParaRPr sz="2100"/>
          </a:p>
        </p:txBody>
      </p:sp>
      <p:pic>
        <p:nvPicPr>
          <p:cNvPr id="570" name="Google Shape;570;gf4bc9bee2a_0_695"/>
          <p:cNvPicPr preferRelativeResize="0"/>
          <p:nvPr/>
        </p:nvPicPr>
        <p:blipFill>
          <a:blip r:embed="rId4">
            <a:alphaModFix/>
          </a:blip>
          <a:stretch>
            <a:fillRect/>
          </a:stretch>
        </p:blipFill>
        <p:spPr>
          <a:xfrm>
            <a:off x="7434422" y="4768453"/>
            <a:ext cx="3832822" cy="2012660"/>
          </a:xfrm>
          <a:prstGeom prst="rect">
            <a:avLst/>
          </a:prstGeom>
          <a:noFill/>
          <a:ln>
            <a:noFill/>
          </a:ln>
        </p:spPr>
      </p:pic>
      <p:sp>
        <p:nvSpPr>
          <p:cNvPr id="571" name="Google Shape;571;gf4bc9bee2a_0_695"/>
          <p:cNvSpPr txBox="1"/>
          <p:nvPr/>
        </p:nvSpPr>
        <p:spPr>
          <a:xfrm>
            <a:off x="2913752" y="5987355"/>
            <a:ext cx="4252800" cy="725400"/>
          </a:xfrm>
          <a:prstGeom prst="rect">
            <a:avLst/>
          </a:prstGeom>
          <a:noFill/>
          <a:ln>
            <a:noFill/>
          </a:ln>
        </p:spPr>
        <p:txBody>
          <a:bodyPr anchorCtr="0" anchor="t" bIns="64275" lIns="64275" spcFirstLastPara="1" rIns="64275" wrap="square" tIns="64275">
            <a:spAutoFit/>
          </a:bodyPr>
          <a:lstStyle/>
          <a:p>
            <a:pPr indent="0" lvl="0" marL="0" rtl="0" algn="ctr">
              <a:lnSpc>
                <a:spcPct val="115000"/>
              </a:lnSpc>
              <a:spcBef>
                <a:spcPts val="0"/>
              </a:spcBef>
              <a:spcAft>
                <a:spcPts val="700"/>
              </a:spcAft>
              <a:buNone/>
            </a:pPr>
            <a:r>
              <a:rPr lang="en-US" sz="1800">
                <a:solidFill>
                  <a:schemeClr val="dk1"/>
                </a:solidFill>
              </a:rPr>
              <a:t>hollow 3D woven fabric from 3D Weaving</a:t>
            </a:r>
            <a:endParaRPr sz="18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gf4bc9bee2a_0_705"/>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TexGen 3D Weave Wizard</a:t>
            </a:r>
            <a:endParaRPr/>
          </a:p>
        </p:txBody>
      </p:sp>
      <p:sp>
        <p:nvSpPr>
          <p:cNvPr id="578" name="Google Shape;578;gf4bc9bee2a_0_705"/>
          <p:cNvSpPr txBox="1"/>
          <p:nvPr>
            <p:ph idx="1" type="body"/>
          </p:nvPr>
        </p:nvSpPr>
        <p:spPr>
          <a:xfrm>
            <a:off x="587725" y="839787"/>
            <a:ext cx="11039400" cy="47082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rPr lang="en-US"/>
              <a:t>3 standard types available</a:t>
            </a:r>
            <a:endParaRPr/>
          </a:p>
        </p:txBody>
      </p:sp>
      <p:sp>
        <p:nvSpPr>
          <p:cNvPr id="579" name="Google Shape;579;gf4bc9bee2a_0_705"/>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580" name="Google Shape;580;gf4bc9bee2a_0_705"/>
          <p:cNvPicPr preferRelativeResize="0"/>
          <p:nvPr/>
        </p:nvPicPr>
        <p:blipFill>
          <a:blip r:embed="rId3">
            <a:alphaModFix/>
          </a:blip>
          <a:stretch>
            <a:fillRect/>
          </a:stretch>
        </p:blipFill>
        <p:spPr>
          <a:xfrm>
            <a:off x="2290605" y="1676919"/>
            <a:ext cx="7562004" cy="396218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gf4bc9bee2a_0_713"/>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Example: Layer to layer 3D woven fabric</a:t>
            </a:r>
            <a:endParaRPr/>
          </a:p>
        </p:txBody>
      </p:sp>
      <p:sp>
        <p:nvSpPr>
          <p:cNvPr id="587" name="Google Shape;587;gf4bc9bee2a_0_713"/>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588" name="Google Shape;588;gf4bc9bee2a_0_713"/>
          <p:cNvPicPr preferRelativeResize="0"/>
          <p:nvPr/>
        </p:nvPicPr>
        <p:blipFill>
          <a:blip r:embed="rId3">
            <a:alphaModFix/>
          </a:blip>
          <a:stretch>
            <a:fillRect/>
          </a:stretch>
        </p:blipFill>
        <p:spPr>
          <a:xfrm>
            <a:off x="1205581" y="877421"/>
            <a:ext cx="6496348" cy="510315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gf4bc9bee2a_0_721"/>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Example: No-Crimp 3D woven structure</a:t>
            </a:r>
            <a:endParaRPr/>
          </a:p>
        </p:txBody>
      </p:sp>
      <p:sp>
        <p:nvSpPr>
          <p:cNvPr id="595" name="Google Shape;595;gf4bc9bee2a_0_721"/>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596" name="Google Shape;596;gf4bc9bee2a_0_721"/>
          <p:cNvPicPr preferRelativeResize="0"/>
          <p:nvPr/>
        </p:nvPicPr>
        <p:blipFill>
          <a:blip r:embed="rId3">
            <a:alphaModFix/>
          </a:blip>
          <a:stretch>
            <a:fillRect/>
          </a:stretch>
        </p:blipFill>
        <p:spPr>
          <a:xfrm>
            <a:off x="583717" y="1479814"/>
            <a:ext cx="7125890" cy="35237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gf4bc9bee2a_0_728"/>
          <p:cNvSpPr txBox="1"/>
          <p:nvPr>
            <p:ph idx="1" type="body"/>
          </p:nvPr>
        </p:nvSpPr>
        <p:spPr>
          <a:xfrm>
            <a:off x="587725" y="187525"/>
            <a:ext cx="11039400" cy="53604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rPr lang="en-US"/>
              <a:t>3D Weave Wizard, and select weave type Orthogonal</a:t>
            </a:r>
            <a:endParaRPr/>
          </a:p>
          <a:p>
            <a:pPr indent="0" lvl="0" marL="0" rtl="0" algn="l">
              <a:spcBef>
                <a:spcPts val="0"/>
              </a:spcBef>
              <a:spcAft>
                <a:spcPts val="0"/>
              </a:spcAft>
              <a:buNone/>
            </a:pPr>
            <a:r>
              <a:rPr lang="en-US"/>
              <a:t>Then: set weft, set type of weft, set warp and binder, set type of warp and binder</a:t>
            </a:r>
            <a:endParaRPr/>
          </a:p>
        </p:txBody>
      </p:sp>
      <p:sp>
        <p:nvSpPr>
          <p:cNvPr id="603" name="Google Shape;603;gf4bc9bee2a_0_728"/>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604" name="Google Shape;604;gf4bc9bee2a_0_728"/>
          <p:cNvPicPr preferRelativeResize="0"/>
          <p:nvPr/>
        </p:nvPicPr>
        <p:blipFill rotWithShape="1">
          <a:blip r:embed="rId3">
            <a:alphaModFix/>
          </a:blip>
          <a:srcRect b="0" l="29398" r="0" t="11504"/>
          <a:stretch/>
        </p:blipFill>
        <p:spPr>
          <a:xfrm>
            <a:off x="241116" y="2096244"/>
            <a:ext cx="5089922" cy="3723873"/>
          </a:xfrm>
          <a:prstGeom prst="rect">
            <a:avLst/>
          </a:prstGeom>
          <a:noFill/>
          <a:ln>
            <a:noFill/>
          </a:ln>
        </p:spPr>
      </p:pic>
      <p:pic>
        <p:nvPicPr>
          <p:cNvPr id="605" name="Google Shape;605;gf4bc9bee2a_0_728"/>
          <p:cNvPicPr preferRelativeResize="0"/>
          <p:nvPr/>
        </p:nvPicPr>
        <p:blipFill rotWithShape="1">
          <a:blip r:embed="rId4">
            <a:alphaModFix/>
          </a:blip>
          <a:srcRect b="0" l="23088" r="0" t="9453"/>
          <a:stretch/>
        </p:blipFill>
        <p:spPr>
          <a:xfrm>
            <a:off x="5719814" y="2096244"/>
            <a:ext cx="5825465" cy="372387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gf4bc9bee2a_0_736"/>
          <p:cNvSpPr txBox="1"/>
          <p:nvPr>
            <p:ph idx="1" type="body"/>
          </p:nvPr>
        </p:nvSpPr>
        <p:spPr>
          <a:xfrm>
            <a:off x="587725" y="839787"/>
            <a:ext cx="11039400" cy="47082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t/>
            </a:r>
            <a:endParaRPr/>
          </a:p>
        </p:txBody>
      </p:sp>
      <p:sp>
        <p:nvSpPr>
          <p:cNvPr id="612" name="Google Shape;612;gf4bc9bee2a_0_736"/>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613" name="Google Shape;613;gf4bc9bee2a_0_736"/>
          <p:cNvPicPr preferRelativeResize="0"/>
          <p:nvPr/>
        </p:nvPicPr>
        <p:blipFill rotWithShape="1">
          <a:blip r:embed="rId3">
            <a:alphaModFix/>
          </a:blip>
          <a:srcRect b="0" l="27546" r="0" t="6933"/>
          <a:stretch/>
        </p:blipFill>
        <p:spPr>
          <a:xfrm>
            <a:off x="187535" y="839795"/>
            <a:ext cx="4661297" cy="4024002"/>
          </a:xfrm>
          <a:prstGeom prst="rect">
            <a:avLst/>
          </a:prstGeom>
          <a:noFill/>
          <a:ln>
            <a:noFill/>
          </a:ln>
        </p:spPr>
      </p:pic>
      <p:pic>
        <p:nvPicPr>
          <p:cNvPr id="614" name="Google Shape;614;gf4bc9bee2a_0_736"/>
          <p:cNvPicPr preferRelativeResize="0"/>
          <p:nvPr/>
        </p:nvPicPr>
        <p:blipFill>
          <a:blip r:embed="rId4">
            <a:alphaModFix/>
          </a:blip>
          <a:stretch>
            <a:fillRect/>
          </a:stretch>
        </p:blipFill>
        <p:spPr>
          <a:xfrm>
            <a:off x="5757838" y="176728"/>
            <a:ext cx="5204601" cy="2895785"/>
          </a:xfrm>
          <a:prstGeom prst="rect">
            <a:avLst/>
          </a:prstGeom>
          <a:noFill/>
          <a:ln>
            <a:noFill/>
          </a:ln>
        </p:spPr>
      </p:pic>
      <p:pic>
        <p:nvPicPr>
          <p:cNvPr id="615" name="Google Shape;615;gf4bc9bee2a_0_736"/>
          <p:cNvPicPr preferRelativeResize="0"/>
          <p:nvPr/>
        </p:nvPicPr>
        <p:blipFill>
          <a:blip r:embed="rId5">
            <a:alphaModFix/>
          </a:blip>
          <a:stretch>
            <a:fillRect/>
          </a:stretch>
        </p:blipFill>
        <p:spPr>
          <a:xfrm>
            <a:off x="5757838" y="3284259"/>
            <a:ext cx="5204602" cy="294000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f4bc9bee2a_0_16"/>
          <p:cNvSpPr txBox="1"/>
          <p:nvPr>
            <p:ph type="title"/>
          </p:nvPr>
        </p:nvSpPr>
        <p:spPr>
          <a:xfrm>
            <a:off x="428651" y="193105"/>
            <a:ext cx="7715700" cy="803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Texgen</a:t>
            </a:r>
            <a:endParaRPr/>
          </a:p>
        </p:txBody>
      </p:sp>
      <p:sp>
        <p:nvSpPr>
          <p:cNvPr id="245" name="Google Shape;245;gf4bc9bee2a_0_16"/>
          <p:cNvSpPr txBox="1"/>
          <p:nvPr>
            <p:ph idx="1" type="body"/>
          </p:nvPr>
        </p:nvSpPr>
        <p:spPr>
          <a:xfrm>
            <a:off x="428650" y="1125150"/>
            <a:ext cx="10784700" cy="31824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Install it for windows with the instruction on the webpage:</a:t>
            </a:r>
            <a:endParaRPr/>
          </a:p>
          <a:p>
            <a:pPr indent="0" lvl="0" marL="0" rtl="0" algn="l">
              <a:spcBef>
                <a:spcPts val="360"/>
              </a:spcBef>
              <a:spcAft>
                <a:spcPts val="0"/>
              </a:spcAft>
              <a:buNone/>
            </a:pPr>
            <a:r>
              <a:rPr lang="en-US" sz="3000" u="sng">
                <a:solidFill>
                  <a:schemeClr val="hlink"/>
                </a:solidFill>
                <a:hlinkClick r:id="rId3"/>
              </a:rPr>
              <a:t>http://texgen.sourceforge.net/index.php/Windows_Installation</a:t>
            </a:r>
            <a:r>
              <a:rPr lang="en-US" sz="3000"/>
              <a:t> </a:t>
            </a:r>
            <a:endParaRPr sz="3000"/>
          </a:p>
          <a:p>
            <a:pPr indent="0" lvl="0" marL="0" rtl="0" algn="l">
              <a:spcBef>
                <a:spcPts val="360"/>
              </a:spcBef>
              <a:spcAft>
                <a:spcPts val="0"/>
              </a:spcAft>
              <a:buNone/>
            </a:pPr>
            <a:r>
              <a:rPr lang="en-US" sz="3000" u="sng">
                <a:solidFill>
                  <a:schemeClr val="hlink"/>
                </a:solidFill>
                <a:hlinkClick r:id="rId4"/>
              </a:rPr>
              <a:t>https://sourceforge.net/projects/texgen/files/texgen/3.12.2/</a:t>
            </a:r>
            <a:r>
              <a:rPr lang="en-US" sz="3000"/>
              <a:t> </a:t>
            </a:r>
            <a:endParaRPr sz="3000"/>
          </a:p>
          <a:p>
            <a:pPr indent="0" lvl="0" marL="0" rtl="0" algn="l">
              <a:spcBef>
                <a:spcPts val="360"/>
              </a:spcBef>
              <a:spcAft>
                <a:spcPts val="0"/>
              </a:spcAft>
              <a:buNone/>
            </a:pPr>
            <a:r>
              <a:t/>
            </a:r>
            <a:endParaRPr/>
          </a:p>
          <a:p>
            <a:pPr indent="0" lvl="0" marL="0" rtl="0" algn="l">
              <a:spcBef>
                <a:spcPts val="360"/>
              </a:spcBef>
              <a:spcAft>
                <a:spcPts val="0"/>
              </a:spcAft>
              <a:buNone/>
            </a:pPr>
            <a:r>
              <a:rPr lang="en-US"/>
              <a:t>file: texgen-bundle-64bit-Python27-3.12.2.exe</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TexGen geometry can be exported in IGES and STEP format</a:t>
            </a:r>
            <a:endParaRPr/>
          </a:p>
        </p:txBody>
      </p:sp>
      <p:sp>
        <p:nvSpPr>
          <p:cNvPr id="246" name="Google Shape;246;gf4bc9bee2a_0_16"/>
          <p:cNvSpPr txBox="1"/>
          <p:nvPr>
            <p:ph idx="12" type="sldNum"/>
          </p:nvPr>
        </p:nvSpPr>
        <p:spPr>
          <a:xfrm>
            <a:off x="6144000" y="4469309"/>
            <a:ext cx="2000400" cy="2568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247" name="Google Shape;247;gf4bc9bee2a_0_16"/>
          <p:cNvPicPr preferRelativeResize="0"/>
          <p:nvPr/>
        </p:nvPicPr>
        <p:blipFill>
          <a:blip r:embed="rId5">
            <a:alphaModFix/>
          </a:blip>
          <a:stretch>
            <a:fillRect/>
          </a:stretch>
        </p:blipFill>
        <p:spPr>
          <a:xfrm>
            <a:off x="7639577" y="4802036"/>
            <a:ext cx="2665511" cy="185514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gf4bc9bee2a_0_745"/>
          <p:cNvSpPr txBox="1"/>
          <p:nvPr>
            <p:ph idx="1" type="body"/>
          </p:nvPr>
        </p:nvSpPr>
        <p:spPr>
          <a:xfrm>
            <a:off x="587725" y="321470"/>
            <a:ext cx="11039400" cy="52263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rPr lang="en-US"/>
              <a:t>Next, indicate how the binder yarns run</a:t>
            </a:r>
            <a:endParaRPr/>
          </a:p>
        </p:txBody>
      </p:sp>
      <p:sp>
        <p:nvSpPr>
          <p:cNvPr id="622" name="Google Shape;622;gf4bc9bee2a_0_745"/>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623" name="Google Shape;623;gf4bc9bee2a_0_745"/>
          <p:cNvPicPr preferRelativeResize="0"/>
          <p:nvPr/>
        </p:nvPicPr>
        <p:blipFill>
          <a:blip r:embed="rId3">
            <a:alphaModFix/>
          </a:blip>
          <a:stretch>
            <a:fillRect/>
          </a:stretch>
        </p:blipFill>
        <p:spPr>
          <a:xfrm>
            <a:off x="4420465" y="1031379"/>
            <a:ext cx="3054286" cy="518030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gf4bc9bee2a_0_752"/>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t/>
            </a:r>
            <a:endParaRPr/>
          </a:p>
        </p:txBody>
      </p:sp>
      <p:sp>
        <p:nvSpPr>
          <p:cNvPr id="630" name="Google Shape;630;gf4bc9bee2a_0_752"/>
          <p:cNvSpPr txBox="1"/>
          <p:nvPr>
            <p:ph idx="1" type="body"/>
          </p:nvPr>
        </p:nvSpPr>
        <p:spPr>
          <a:xfrm>
            <a:off x="587725" y="839787"/>
            <a:ext cx="11039400" cy="4708200"/>
          </a:xfrm>
          <a:prstGeom prst="rect">
            <a:avLst/>
          </a:prstGeom>
        </p:spPr>
        <p:txBody>
          <a:bodyPr anchorCtr="0" anchor="t" bIns="32125" lIns="64275" spcFirstLastPara="1" rIns="64275" wrap="square" tIns="32125">
            <a:normAutofit lnSpcReduction="10000"/>
          </a:bodyPr>
          <a:lstStyle/>
          <a:p>
            <a:pPr indent="0" lvl="0" marL="0" rtl="0" algn="l">
              <a:spcBef>
                <a:spcPts val="0"/>
              </a:spcBef>
              <a:spcAft>
                <a:spcPts val="0"/>
              </a:spcAft>
              <a:buNone/>
            </a:pPr>
            <a:r>
              <a:rPr lang="en-US"/>
              <a:t>Intermediate result: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Error clear in Modeller → Section</a:t>
            </a:r>
            <a:endParaRPr/>
          </a:p>
        </p:txBody>
      </p:sp>
      <p:sp>
        <p:nvSpPr>
          <p:cNvPr id="631" name="Google Shape;631;gf4bc9bee2a_0_752"/>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632" name="Google Shape;632;gf4bc9bee2a_0_752"/>
          <p:cNvPicPr preferRelativeResize="0"/>
          <p:nvPr/>
        </p:nvPicPr>
        <p:blipFill>
          <a:blip r:embed="rId3">
            <a:alphaModFix/>
          </a:blip>
          <a:stretch>
            <a:fillRect/>
          </a:stretch>
        </p:blipFill>
        <p:spPr>
          <a:xfrm>
            <a:off x="4634791" y="839795"/>
            <a:ext cx="4446985" cy="3629918"/>
          </a:xfrm>
          <a:prstGeom prst="rect">
            <a:avLst/>
          </a:prstGeom>
          <a:noFill/>
          <a:ln>
            <a:noFill/>
          </a:ln>
        </p:spPr>
      </p:pic>
      <p:pic>
        <p:nvPicPr>
          <p:cNvPr id="633" name="Google Shape;633;gf4bc9bee2a_0_752"/>
          <p:cNvPicPr preferRelativeResize="0"/>
          <p:nvPr/>
        </p:nvPicPr>
        <p:blipFill>
          <a:blip r:embed="rId4">
            <a:alphaModFix/>
          </a:blip>
          <a:stretch>
            <a:fillRect/>
          </a:stretch>
        </p:blipFill>
        <p:spPr>
          <a:xfrm>
            <a:off x="7112930" y="4674691"/>
            <a:ext cx="3951386" cy="209622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gf4bc9bee2a_0_761"/>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t/>
            </a:r>
            <a:endParaRPr/>
          </a:p>
        </p:txBody>
      </p:sp>
      <p:sp>
        <p:nvSpPr>
          <p:cNvPr id="640" name="Google Shape;640;gf4bc9bee2a_0_761"/>
          <p:cNvSpPr txBox="1"/>
          <p:nvPr>
            <p:ph idx="1" type="body"/>
          </p:nvPr>
        </p:nvSpPr>
        <p:spPr>
          <a:xfrm>
            <a:off x="587725" y="839796"/>
            <a:ext cx="11039400" cy="56163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rPr lang="en-US"/>
              <a:t>Fix Error with Textiles→ Edit, reenter data of the original screens, but tick off </a:t>
            </a:r>
            <a:r>
              <a:rPr i="1" lang="en-US"/>
              <a:t>Refine</a:t>
            </a:r>
            <a:r>
              <a:rPr lang="en-US"/>
              <a:t> model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Recompute the structure</a:t>
            </a:r>
            <a:endParaRPr/>
          </a:p>
        </p:txBody>
      </p:sp>
      <p:sp>
        <p:nvSpPr>
          <p:cNvPr id="641" name="Google Shape;641;gf4bc9bee2a_0_761"/>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642" name="Google Shape;642;gf4bc9bee2a_0_761"/>
          <p:cNvPicPr preferRelativeResize="0"/>
          <p:nvPr/>
        </p:nvPicPr>
        <p:blipFill>
          <a:blip r:embed="rId3">
            <a:alphaModFix/>
          </a:blip>
          <a:stretch>
            <a:fillRect/>
          </a:stretch>
        </p:blipFill>
        <p:spPr>
          <a:xfrm>
            <a:off x="267907" y="2404331"/>
            <a:ext cx="4538391" cy="2712392"/>
          </a:xfrm>
          <a:prstGeom prst="rect">
            <a:avLst/>
          </a:prstGeom>
          <a:noFill/>
          <a:ln>
            <a:noFill/>
          </a:ln>
        </p:spPr>
      </p:pic>
      <p:pic>
        <p:nvPicPr>
          <p:cNvPr id="643" name="Google Shape;643;gf4bc9bee2a_0_761"/>
          <p:cNvPicPr preferRelativeResize="0"/>
          <p:nvPr/>
        </p:nvPicPr>
        <p:blipFill>
          <a:blip r:embed="rId4">
            <a:alphaModFix/>
          </a:blip>
          <a:stretch>
            <a:fillRect/>
          </a:stretch>
        </p:blipFill>
        <p:spPr>
          <a:xfrm>
            <a:off x="5230866" y="2136442"/>
            <a:ext cx="6379753" cy="296687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gf4bc9bee2a_0_770"/>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Result</a:t>
            </a:r>
            <a:endParaRPr/>
          </a:p>
        </p:txBody>
      </p:sp>
      <p:sp>
        <p:nvSpPr>
          <p:cNvPr id="650" name="Google Shape;650;gf4bc9bee2a_0_770"/>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651" name="Google Shape;651;gf4bc9bee2a_0_770"/>
          <p:cNvPicPr preferRelativeResize="0"/>
          <p:nvPr/>
        </p:nvPicPr>
        <p:blipFill>
          <a:blip r:embed="rId3">
            <a:alphaModFix/>
          </a:blip>
          <a:stretch>
            <a:fillRect/>
          </a:stretch>
        </p:blipFill>
        <p:spPr>
          <a:xfrm>
            <a:off x="107163" y="810088"/>
            <a:ext cx="7169872" cy="498974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gf4bc9bee2a_0_778"/>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Assignment	</a:t>
            </a:r>
            <a:endParaRPr/>
          </a:p>
        </p:txBody>
      </p:sp>
      <p:sp>
        <p:nvSpPr>
          <p:cNvPr id="658" name="Google Shape;658;gf4bc9bee2a_0_778"/>
          <p:cNvSpPr txBox="1"/>
          <p:nvPr>
            <p:ph idx="1" type="body"/>
          </p:nvPr>
        </p:nvSpPr>
        <p:spPr>
          <a:xfrm>
            <a:off x="587725" y="839787"/>
            <a:ext cx="11039400" cy="47082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rPr lang="en-US"/>
              <a:t>Good assignment for students: Give them a textile 3D woven structure. Have them create it in TexGen</a:t>
            </a:r>
            <a:endParaRPr/>
          </a:p>
        </p:txBody>
      </p:sp>
      <p:sp>
        <p:nvSpPr>
          <p:cNvPr id="659" name="Google Shape;659;gf4bc9bee2a_0_778"/>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gf4bc9bee2a_0_785"/>
          <p:cNvSpPr txBox="1"/>
          <p:nvPr>
            <p:ph type="title"/>
          </p:nvPr>
        </p:nvSpPr>
        <p:spPr>
          <a:xfrm>
            <a:off x="583712" y="95643"/>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Advanced use</a:t>
            </a:r>
            <a:endParaRPr/>
          </a:p>
        </p:txBody>
      </p:sp>
      <p:sp>
        <p:nvSpPr>
          <p:cNvPr id="666" name="Google Shape;666;gf4bc9bee2a_0_785"/>
          <p:cNvSpPr txBox="1"/>
          <p:nvPr>
            <p:ph idx="1" type="body"/>
          </p:nvPr>
        </p:nvSpPr>
        <p:spPr>
          <a:xfrm>
            <a:off x="587725" y="839787"/>
            <a:ext cx="11039400" cy="4708200"/>
          </a:xfrm>
          <a:prstGeom prst="rect">
            <a:avLst/>
          </a:prstGeom>
        </p:spPr>
        <p:txBody>
          <a:bodyPr anchorCtr="0" anchor="t" bIns="32125" lIns="64275" spcFirstLastPara="1" rIns="64275" wrap="square" tIns="32125">
            <a:normAutofit/>
          </a:bodyPr>
          <a:lstStyle/>
          <a:p>
            <a:pPr indent="-368300" lvl="0" marL="317500" rtl="0" algn="l">
              <a:spcBef>
                <a:spcPts val="0"/>
              </a:spcBef>
              <a:spcAft>
                <a:spcPts val="0"/>
              </a:spcAft>
              <a:buSzPts val="3400"/>
              <a:buChar char="-"/>
            </a:pPr>
            <a:r>
              <a:rPr lang="en-US"/>
              <a:t>Python interaction with TexGen</a:t>
            </a:r>
            <a:endParaRPr/>
          </a:p>
          <a:p>
            <a:pPr indent="-368300" lvl="0" marL="317500" rtl="0" algn="l">
              <a:spcBef>
                <a:spcPts val="0"/>
              </a:spcBef>
              <a:spcAft>
                <a:spcPts val="0"/>
              </a:spcAft>
              <a:buSzPts val="3400"/>
              <a:buChar char="-"/>
            </a:pPr>
            <a:r>
              <a:rPr lang="en-US"/>
              <a:t>Export for use in Abaqus. </a:t>
            </a:r>
            <a:endParaRPr/>
          </a:p>
        </p:txBody>
      </p:sp>
      <p:sp>
        <p:nvSpPr>
          <p:cNvPr id="667" name="Google Shape;667;gf4bc9bee2a_0_785"/>
          <p:cNvSpPr txBox="1"/>
          <p:nvPr>
            <p:ph idx="12" type="sldNum"/>
          </p:nvPr>
        </p:nvSpPr>
        <p:spPr>
          <a:xfrm>
            <a:off x="10962754" y="6292057"/>
            <a:ext cx="648300" cy="3651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gf4bc9bee2a_0_862"/>
          <p:cNvSpPr txBox="1"/>
          <p:nvPr>
            <p:ph type="ctrTitle"/>
          </p:nvPr>
        </p:nvSpPr>
        <p:spPr>
          <a:xfrm>
            <a:off x="907842" y="1607343"/>
            <a:ext cx="10676400" cy="3508800"/>
          </a:xfrm>
          <a:prstGeom prst="rect">
            <a:avLst/>
          </a:prstGeom>
          <a:noFill/>
          <a:ln>
            <a:noFill/>
          </a:ln>
        </p:spPr>
        <p:txBody>
          <a:bodyPr anchorCtr="0" anchor="b" bIns="32125" lIns="64275" spcFirstLastPara="1" rIns="64275" wrap="square" tIns="32125">
            <a:noAutofit/>
          </a:bodyPr>
          <a:lstStyle/>
          <a:p>
            <a:pPr indent="0" lvl="0" marL="0" rtl="0" algn="l">
              <a:lnSpc>
                <a:spcPct val="110000"/>
              </a:lnSpc>
              <a:spcBef>
                <a:spcPts val="0"/>
              </a:spcBef>
              <a:spcAft>
                <a:spcPts val="0"/>
              </a:spcAft>
              <a:buClr>
                <a:schemeClr val="lt1"/>
              </a:buClr>
              <a:buSzPts val="7000"/>
              <a:buFont typeface="Arial"/>
              <a:buNone/>
            </a:pPr>
            <a:r>
              <a:rPr lang="en-US" u="none"/>
              <a:t>Ink/Stitch: Smart Textile construction</a:t>
            </a:r>
            <a:endParaRPr u="none"/>
          </a:p>
          <a:p>
            <a:pPr indent="0" lvl="0" marL="0" rtl="0" algn="l">
              <a:lnSpc>
                <a:spcPct val="110000"/>
              </a:lnSpc>
              <a:spcBef>
                <a:spcPts val="0"/>
              </a:spcBef>
              <a:spcAft>
                <a:spcPts val="0"/>
              </a:spcAft>
              <a:buClr>
                <a:schemeClr val="lt1"/>
              </a:buClr>
              <a:buSzPts val="7000"/>
              <a:buFont typeface="Arial"/>
              <a:buNone/>
            </a:pPr>
            <a:r>
              <a:t/>
            </a:r>
            <a:endParaRPr u="none"/>
          </a:p>
        </p:txBody>
      </p:sp>
      <p:sp>
        <p:nvSpPr>
          <p:cNvPr id="673" name="Google Shape;673;gf4bc9bee2a_0_862"/>
          <p:cNvSpPr txBox="1"/>
          <p:nvPr>
            <p:ph idx="1" type="subTitle"/>
          </p:nvPr>
        </p:nvSpPr>
        <p:spPr>
          <a:xfrm>
            <a:off x="902456" y="4058497"/>
            <a:ext cx="10681800" cy="990000"/>
          </a:xfrm>
          <a:prstGeom prst="rect">
            <a:avLst/>
          </a:prstGeom>
          <a:noFill/>
          <a:ln>
            <a:noFill/>
          </a:ln>
        </p:spPr>
        <p:txBody>
          <a:bodyPr anchorCtr="0" anchor="t" bIns="32125" lIns="64275" spcFirstLastPara="1" rIns="64275" wrap="square" tIns="32125">
            <a:normAutofit lnSpcReduction="20000"/>
          </a:bodyPr>
          <a:lstStyle/>
          <a:p>
            <a:pPr indent="0" lvl="0" marL="0" rtl="0" algn="l">
              <a:lnSpc>
                <a:spcPct val="120000"/>
              </a:lnSpc>
              <a:spcBef>
                <a:spcPts val="0"/>
              </a:spcBef>
              <a:spcAft>
                <a:spcPts val="0"/>
              </a:spcAft>
              <a:buClr>
                <a:srgbClr val="FFD200"/>
              </a:buClr>
              <a:buSzPts val="2100"/>
              <a:buNone/>
            </a:pPr>
            <a:r>
              <a:rPr lang="en-US" sz="2000"/>
              <a:t>Benny Malengier</a:t>
            </a:r>
            <a:endParaRPr sz="2000"/>
          </a:p>
          <a:p>
            <a:pPr indent="0" lvl="0" marL="0" rtl="0" algn="l">
              <a:lnSpc>
                <a:spcPct val="120000"/>
              </a:lnSpc>
              <a:spcBef>
                <a:spcPts val="0"/>
              </a:spcBef>
              <a:spcAft>
                <a:spcPts val="0"/>
              </a:spcAft>
              <a:buClr>
                <a:srgbClr val="FFD200"/>
              </a:buClr>
              <a:buSzPts val="2100"/>
              <a:buNone/>
            </a:pPr>
            <a:r>
              <a:t/>
            </a:r>
            <a:endParaRPr sz="2000"/>
          </a:p>
          <a:p>
            <a:pPr indent="0" lvl="0" marL="0" rtl="0" algn="l">
              <a:lnSpc>
                <a:spcPct val="120000"/>
              </a:lnSpc>
              <a:spcBef>
                <a:spcPts val="0"/>
              </a:spcBef>
              <a:spcAft>
                <a:spcPts val="0"/>
              </a:spcAft>
              <a:buClr>
                <a:srgbClr val="FFD200"/>
              </a:buClr>
              <a:buSzPts val="2100"/>
              <a:buNone/>
            </a:pPr>
            <a:r>
              <a:rPr lang="en-US" sz="2000"/>
              <a:t>Images from UWB, C</a:t>
            </a:r>
            <a:r>
              <a:rPr lang="en-US" sz="2000"/>
              <a:t>zech Republic (OptimTex project cases)</a:t>
            </a:r>
            <a:endParaRPr sz="2000"/>
          </a:p>
        </p:txBody>
      </p:sp>
      <p:sp>
        <p:nvSpPr>
          <p:cNvPr id="674" name="Google Shape;674;gf4bc9bee2a_0_862"/>
          <p:cNvSpPr txBox="1"/>
          <p:nvPr>
            <p:ph idx="2" type="body"/>
          </p:nvPr>
        </p:nvSpPr>
        <p:spPr>
          <a:xfrm>
            <a:off x="4234651" y="192084"/>
            <a:ext cx="4101000" cy="267000"/>
          </a:xfrm>
          <a:prstGeom prst="rect">
            <a:avLst/>
          </a:prstGeom>
          <a:noFill/>
          <a:ln>
            <a:noFill/>
          </a:ln>
        </p:spPr>
        <p:txBody>
          <a:bodyPr anchorCtr="0" anchor="b" bIns="32125" lIns="64275" spcFirstLastPara="1" rIns="64275" wrap="square" tIns="32125">
            <a:normAutofit/>
          </a:bodyPr>
          <a:lstStyle/>
          <a:p>
            <a:pPr indent="0" lvl="0" marL="0" rtl="0" algn="l">
              <a:lnSpc>
                <a:spcPct val="121428"/>
              </a:lnSpc>
              <a:spcBef>
                <a:spcPts val="0"/>
              </a:spcBef>
              <a:spcAft>
                <a:spcPts val="0"/>
              </a:spcAft>
              <a:buClr>
                <a:srgbClr val="1E64C8"/>
              </a:buClr>
              <a:buSzPts val="1000"/>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gf4bc9bee2a_0_872"/>
          <p:cNvSpPr txBox="1"/>
          <p:nvPr>
            <p:ph type="title"/>
          </p:nvPr>
        </p:nvSpPr>
        <p:spPr>
          <a:xfrm>
            <a:off x="410448" y="67249"/>
            <a:ext cx="7765500" cy="426900"/>
          </a:xfrm>
          <a:prstGeom prst="rect">
            <a:avLst/>
          </a:prstGeom>
          <a:noFill/>
          <a:ln>
            <a:noFill/>
          </a:ln>
        </p:spPr>
        <p:txBody>
          <a:bodyPr anchorCtr="0" anchor="b" bIns="32125" lIns="64275" spcFirstLastPara="1" rIns="64275" wrap="square" tIns="32125">
            <a:noAutofit/>
          </a:bodyPr>
          <a:lstStyle/>
          <a:p>
            <a:pPr indent="0" lvl="0" marL="0" rtl="0" algn="l">
              <a:lnSpc>
                <a:spcPct val="90000"/>
              </a:lnSpc>
              <a:spcBef>
                <a:spcPts val="0"/>
              </a:spcBef>
              <a:spcAft>
                <a:spcPts val="0"/>
              </a:spcAft>
              <a:buSzPts val="1300"/>
              <a:buNone/>
            </a:pPr>
            <a:r>
              <a:rPr lang="en-US"/>
              <a:t>Ink/Stitch</a:t>
            </a:r>
            <a:endParaRPr/>
          </a:p>
        </p:txBody>
      </p:sp>
      <p:sp>
        <p:nvSpPr>
          <p:cNvPr id="681" name="Google Shape;681;gf4bc9bee2a_0_872"/>
          <p:cNvSpPr txBox="1"/>
          <p:nvPr>
            <p:ph idx="1" type="body"/>
          </p:nvPr>
        </p:nvSpPr>
        <p:spPr>
          <a:xfrm>
            <a:off x="585721" y="799604"/>
            <a:ext cx="11039400" cy="4708200"/>
          </a:xfrm>
          <a:prstGeom prst="rect">
            <a:avLst/>
          </a:prstGeom>
          <a:noFill/>
          <a:ln>
            <a:noFill/>
          </a:ln>
        </p:spPr>
        <p:txBody>
          <a:bodyPr anchorCtr="0" anchor="t" bIns="32125" lIns="64275" spcFirstLastPara="1" rIns="64275" wrap="square" tIns="32125">
            <a:normAutofit/>
          </a:bodyPr>
          <a:lstStyle/>
          <a:p>
            <a:pPr indent="0" lvl="0" marL="0" rtl="0" algn="l">
              <a:lnSpc>
                <a:spcPct val="120000"/>
              </a:lnSpc>
              <a:spcBef>
                <a:spcPts val="0"/>
              </a:spcBef>
              <a:spcAft>
                <a:spcPts val="0"/>
              </a:spcAft>
              <a:buNone/>
            </a:pPr>
            <a:r>
              <a:rPr lang="en-US"/>
              <a:t>Design patterns for use on embroidery machines</a:t>
            </a:r>
            <a:endParaRPr/>
          </a:p>
        </p:txBody>
      </p:sp>
      <p:sp>
        <p:nvSpPr>
          <p:cNvPr id="682" name="Google Shape;682;gf4bc9bee2a_0_872"/>
          <p:cNvSpPr txBox="1"/>
          <p:nvPr>
            <p:ph idx="12" type="sldNum"/>
          </p:nvPr>
        </p:nvSpPr>
        <p:spPr>
          <a:xfrm>
            <a:off x="7708657" y="4424102"/>
            <a:ext cx="456000" cy="256800"/>
          </a:xfrm>
          <a:prstGeom prst="rect">
            <a:avLst/>
          </a:prstGeom>
          <a:noFill/>
          <a:ln>
            <a:noFill/>
          </a:ln>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683" name="Google Shape;683;gf4bc9bee2a_0_872"/>
          <p:cNvPicPr preferRelativeResize="0"/>
          <p:nvPr/>
        </p:nvPicPr>
        <p:blipFill>
          <a:blip r:embed="rId3">
            <a:alphaModFix/>
          </a:blip>
          <a:stretch>
            <a:fillRect/>
          </a:stretch>
        </p:blipFill>
        <p:spPr>
          <a:xfrm>
            <a:off x="348279" y="2437817"/>
            <a:ext cx="5692676" cy="2666180"/>
          </a:xfrm>
          <a:prstGeom prst="rect">
            <a:avLst/>
          </a:prstGeom>
          <a:noFill/>
          <a:ln>
            <a:noFill/>
          </a:ln>
        </p:spPr>
      </p:pic>
      <p:pic>
        <p:nvPicPr>
          <p:cNvPr id="684" name="Google Shape;684;gf4bc9bee2a_0_872"/>
          <p:cNvPicPr preferRelativeResize="0"/>
          <p:nvPr/>
        </p:nvPicPr>
        <p:blipFill>
          <a:blip r:embed="rId4">
            <a:alphaModFix/>
          </a:blip>
          <a:stretch>
            <a:fillRect/>
          </a:stretch>
        </p:blipFill>
        <p:spPr>
          <a:xfrm>
            <a:off x="6729827" y="1779733"/>
            <a:ext cx="4232672" cy="372800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gf4bc9bee2a_0_881"/>
          <p:cNvSpPr txBox="1"/>
          <p:nvPr>
            <p:ph idx="12" type="sldNum"/>
          </p:nvPr>
        </p:nvSpPr>
        <p:spPr>
          <a:xfrm>
            <a:off x="11286732" y="6381677"/>
            <a:ext cx="456000" cy="2568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691" name="Google Shape;691;gf4bc9bee2a_0_881"/>
          <p:cNvGraphicFramePr/>
          <p:nvPr/>
        </p:nvGraphicFramePr>
        <p:xfrm>
          <a:off x="2759442" y="1687711"/>
          <a:ext cx="3000000" cy="3000000"/>
        </p:xfrm>
        <a:graphic>
          <a:graphicData uri="http://schemas.openxmlformats.org/drawingml/2006/table">
            <a:tbl>
              <a:tblPr bandRow="1">
                <a:noFill/>
                <a:tableStyleId>{339BA3B7-3C22-484D-A30D-1611644DB111}</a:tableStyleId>
              </a:tblPr>
              <a:tblGrid>
                <a:gridCol w="2643150"/>
                <a:gridCol w="2464950"/>
              </a:tblGrid>
              <a:tr h="151800">
                <a:tc>
                  <a:txBody>
                    <a:bodyPr/>
                    <a:lstStyle/>
                    <a:p>
                      <a:pPr indent="0" lvl="0" marL="0" rtl="0" algn="just">
                        <a:spcBef>
                          <a:spcPts val="0"/>
                        </a:spcBef>
                        <a:spcAft>
                          <a:spcPts val="0"/>
                        </a:spcAft>
                        <a:buNone/>
                      </a:pPr>
                      <a:r>
                        <a:rPr lang="en-US" sz="1400"/>
                        <a:t>Embroidery Stitch File Format</a:t>
                      </a:r>
                      <a:endParaRPr sz="1400"/>
                    </a:p>
                  </a:txBody>
                  <a:tcPr marT="44650" marB="44650" marR="44650" marL="44650" anchor="ctr">
                    <a:solidFill>
                      <a:srgbClr val="EEECE1"/>
                    </a:solidFill>
                  </a:tcPr>
                </a:tc>
                <a:tc>
                  <a:txBody>
                    <a:bodyPr/>
                    <a:lstStyle/>
                    <a:p>
                      <a:pPr indent="0" lvl="0" marL="0" rtl="0" algn="just">
                        <a:spcBef>
                          <a:spcPts val="0"/>
                        </a:spcBef>
                        <a:spcAft>
                          <a:spcPts val="0"/>
                        </a:spcAft>
                        <a:buNone/>
                      </a:pPr>
                      <a:r>
                        <a:rPr lang="en-US" sz="1400"/>
                        <a:t>Embroidery Machine Brand</a:t>
                      </a:r>
                      <a:endParaRPr sz="1400"/>
                    </a:p>
                  </a:txBody>
                  <a:tcPr marT="44650" marB="44650" marR="44650" marL="44650" anchor="ctr">
                    <a:solidFill>
                      <a:srgbClr val="EEECE1"/>
                    </a:solidFill>
                  </a:tcPr>
                </a:tc>
              </a:tr>
              <a:tr h="151800">
                <a:tc>
                  <a:txBody>
                    <a:bodyPr/>
                    <a:lstStyle/>
                    <a:p>
                      <a:pPr indent="0" lvl="0" marL="0" rtl="0" algn="ctr">
                        <a:spcBef>
                          <a:spcPts val="0"/>
                        </a:spcBef>
                        <a:spcAft>
                          <a:spcPts val="0"/>
                        </a:spcAft>
                        <a:buNone/>
                      </a:pPr>
                      <a:r>
                        <a:rPr lang="en-US" sz="1400"/>
                        <a:t>.ART</a:t>
                      </a:r>
                      <a:endParaRPr sz="1400"/>
                    </a:p>
                  </a:txBody>
                  <a:tcPr marT="44650" marB="44650" marR="44650" marL="44650" anchor="ctr"/>
                </a:tc>
                <a:tc>
                  <a:txBody>
                    <a:bodyPr/>
                    <a:lstStyle/>
                    <a:p>
                      <a:pPr indent="0" lvl="0" marL="0" rtl="0" algn="just">
                        <a:spcBef>
                          <a:spcPts val="0"/>
                        </a:spcBef>
                        <a:spcAft>
                          <a:spcPts val="0"/>
                        </a:spcAft>
                        <a:buNone/>
                      </a:pPr>
                      <a:r>
                        <a:rPr lang="en-US" sz="1400"/>
                        <a:t>Bernina</a:t>
                      </a:r>
                      <a:endParaRPr sz="1400"/>
                    </a:p>
                  </a:txBody>
                  <a:tcPr marT="44650" marB="44650" marR="44650" marL="44650" anchor="ctr"/>
                </a:tc>
              </a:tr>
              <a:tr h="151800">
                <a:tc>
                  <a:txBody>
                    <a:bodyPr/>
                    <a:lstStyle/>
                    <a:p>
                      <a:pPr indent="0" lvl="0" marL="0" rtl="0" algn="ctr">
                        <a:spcBef>
                          <a:spcPts val="0"/>
                        </a:spcBef>
                        <a:spcAft>
                          <a:spcPts val="0"/>
                        </a:spcAft>
                        <a:buNone/>
                      </a:pPr>
                      <a:r>
                        <a:rPr lang="en-US" sz="1400"/>
                        <a:t>.PES / .PEC</a:t>
                      </a:r>
                      <a:endParaRPr sz="1400"/>
                    </a:p>
                  </a:txBody>
                  <a:tcPr marT="44650" marB="44650" marR="44650" marL="44650" anchor="ctr"/>
                </a:tc>
                <a:tc>
                  <a:txBody>
                    <a:bodyPr/>
                    <a:lstStyle/>
                    <a:p>
                      <a:pPr indent="0" lvl="0" marL="0" rtl="0" algn="just">
                        <a:spcBef>
                          <a:spcPts val="0"/>
                        </a:spcBef>
                        <a:spcAft>
                          <a:spcPts val="0"/>
                        </a:spcAft>
                        <a:buNone/>
                      </a:pPr>
                      <a:r>
                        <a:rPr lang="en-US" sz="1400"/>
                        <a:t>Brother / Baby Lock / Deco</a:t>
                      </a:r>
                      <a:endParaRPr sz="1400"/>
                    </a:p>
                  </a:txBody>
                  <a:tcPr marT="44650" marB="44650" marR="44650" marL="44650" anchor="ctr"/>
                </a:tc>
              </a:tr>
              <a:tr h="151800">
                <a:tc>
                  <a:txBody>
                    <a:bodyPr/>
                    <a:lstStyle/>
                    <a:p>
                      <a:pPr indent="0" lvl="0" marL="0" rtl="0" algn="ctr">
                        <a:spcBef>
                          <a:spcPts val="0"/>
                        </a:spcBef>
                        <a:spcAft>
                          <a:spcPts val="0"/>
                        </a:spcAft>
                        <a:buNone/>
                      </a:pPr>
                      <a:r>
                        <a:rPr lang="en-US" sz="1400"/>
                        <a:t>.DST</a:t>
                      </a:r>
                      <a:endParaRPr sz="1400"/>
                    </a:p>
                  </a:txBody>
                  <a:tcPr marT="44650" marB="44650" marR="44650" marL="44650" anchor="ctr"/>
                </a:tc>
                <a:tc>
                  <a:txBody>
                    <a:bodyPr/>
                    <a:lstStyle/>
                    <a:p>
                      <a:pPr indent="0" lvl="0" marL="0" rtl="0" algn="just">
                        <a:spcBef>
                          <a:spcPts val="0"/>
                        </a:spcBef>
                        <a:spcAft>
                          <a:spcPts val="0"/>
                        </a:spcAft>
                        <a:buNone/>
                      </a:pPr>
                      <a:r>
                        <a:rPr lang="en-US" sz="1400"/>
                        <a:t>Tajima / Barudan</a:t>
                      </a:r>
                      <a:endParaRPr sz="1400"/>
                    </a:p>
                  </a:txBody>
                  <a:tcPr marT="44650" marB="44650" marR="44650" marL="44650" anchor="ctr"/>
                </a:tc>
              </a:tr>
              <a:tr h="151800">
                <a:tc>
                  <a:txBody>
                    <a:bodyPr/>
                    <a:lstStyle/>
                    <a:p>
                      <a:pPr indent="0" lvl="0" marL="0" rtl="0" algn="ctr">
                        <a:spcBef>
                          <a:spcPts val="0"/>
                        </a:spcBef>
                        <a:spcAft>
                          <a:spcPts val="0"/>
                        </a:spcAft>
                        <a:buNone/>
                      </a:pPr>
                      <a:r>
                        <a:rPr lang="en-US" sz="1400"/>
                        <a:t>.EXP</a:t>
                      </a:r>
                      <a:endParaRPr sz="1400"/>
                    </a:p>
                  </a:txBody>
                  <a:tcPr marT="44650" marB="44650" marR="44650" marL="44650" anchor="ctr"/>
                </a:tc>
                <a:tc>
                  <a:txBody>
                    <a:bodyPr/>
                    <a:lstStyle/>
                    <a:p>
                      <a:pPr indent="0" lvl="0" marL="0" rtl="0" algn="just">
                        <a:spcBef>
                          <a:spcPts val="0"/>
                        </a:spcBef>
                        <a:spcAft>
                          <a:spcPts val="0"/>
                        </a:spcAft>
                        <a:buNone/>
                      </a:pPr>
                      <a:r>
                        <a:rPr lang="en-US" sz="1400"/>
                        <a:t>Melco / Bravo</a:t>
                      </a:r>
                      <a:endParaRPr sz="1400"/>
                    </a:p>
                  </a:txBody>
                  <a:tcPr marT="44650" marB="44650" marR="44650" marL="44650" anchor="ctr"/>
                </a:tc>
              </a:tr>
              <a:tr h="151800">
                <a:tc>
                  <a:txBody>
                    <a:bodyPr/>
                    <a:lstStyle/>
                    <a:p>
                      <a:pPr indent="0" lvl="0" marL="0" rtl="0" algn="ctr">
                        <a:spcBef>
                          <a:spcPts val="0"/>
                        </a:spcBef>
                        <a:spcAft>
                          <a:spcPts val="0"/>
                        </a:spcAft>
                        <a:buNone/>
                      </a:pPr>
                      <a:r>
                        <a:rPr lang="en-US" sz="1400"/>
                        <a:t>.SEW / .JEF</a:t>
                      </a:r>
                      <a:endParaRPr sz="1400"/>
                    </a:p>
                  </a:txBody>
                  <a:tcPr marT="44650" marB="44650" marR="44650" marL="44650" anchor="ctr"/>
                </a:tc>
                <a:tc>
                  <a:txBody>
                    <a:bodyPr/>
                    <a:lstStyle/>
                    <a:p>
                      <a:pPr indent="0" lvl="0" marL="0" rtl="0" algn="just">
                        <a:spcBef>
                          <a:spcPts val="0"/>
                        </a:spcBef>
                        <a:spcAft>
                          <a:spcPts val="0"/>
                        </a:spcAft>
                        <a:buNone/>
                      </a:pPr>
                      <a:r>
                        <a:rPr lang="en-US" sz="1400"/>
                        <a:t>Janome</a:t>
                      </a:r>
                      <a:endParaRPr sz="1400"/>
                    </a:p>
                  </a:txBody>
                  <a:tcPr marT="44650" marB="44650" marR="44650" marL="44650" anchor="ctr"/>
                </a:tc>
              </a:tr>
              <a:tr h="151800">
                <a:tc>
                  <a:txBody>
                    <a:bodyPr/>
                    <a:lstStyle/>
                    <a:p>
                      <a:pPr indent="0" lvl="0" marL="0" rtl="0" algn="ctr">
                        <a:spcBef>
                          <a:spcPts val="0"/>
                        </a:spcBef>
                        <a:spcAft>
                          <a:spcPts val="0"/>
                        </a:spcAft>
                        <a:buNone/>
                      </a:pPr>
                      <a:r>
                        <a:rPr lang="en-US" sz="1400"/>
                        <a:t>.VP3 / .HUS / .VIP</a:t>
                      </a:r>
                      <a:endParaRPr sz="1400"/>
                    </a:p>
                  </a:txBody>
                  <a:tcPr marT="44650" marB="44650" marR="44650" marL="44650" anchor="ctr"/>
                </a:tc>
                <a:tc>
                  <a:txBody>
                    <a:bodyPr/>
                    <a:lstStyle/>
                    <a:p>
                      <a:pPr indent="0" lvl="0" marL="0" rtl="0" algn="just">
                        <a:spcBef>
                          <a:spcPts val="0"/>
                        </a:spcBef>
                        <a:spcAft>
                          <a:spcPts val="0"/>
                        </a:spcAft>
                        <a:buNone/>
                      </a:pPr>
                      <a:r>
                        <a:rPr lang="en-US" sz="1400"/>
                        <a:t>Husqvarna /Viking</a:t>
                      </a:r>
                      <a:endParaRPr sz="1400"/>
                    </a:p>
                  </a:txBody>
                  <a:tcPr marT="44650" marB="44650" marR="44650" marL="44650" anchor="ctr"/>
                </a:tc>
              </a:tr>
            </a:tbl>
          </a:graphicData>
        </a:graphic>
      </p:graphicFrame>
      <p:sp>
        <p:nvSpPr>
          <p:cNvPr id="692" name="Google Shape;692;gf4bc9bee2a_0_881"/>
          <p:cNvSpPr txBox="1"/>
          <p:nvPr/>
        </p:nvSpPr>
        <p:spPr>
          <a:xfrm>
            <a:off x="2280502" y="4087230"/>
            <a:ext cx="5585700" cy="607200"/>
          </a:xfrm>
          <a:prstGeom prst="rect">
            <a:avLst/>
          </a:prstGeom>
          <a:noFill/>
          <a:ln>
            <a:noFill/>
          </a:ln>
        </p:spPr>
        <p:txBody>
          <a:bodyPr anchorCtr="0" anchor="ctr" bIns="64275" lIns="64275" spcFirstLastPara="1" rIns="64275" wrap="square" tIns="64275">
            <a:noAutofit/>
          </a:bodyPr>
          <a:lstStyle/>
          <a:p>
            <a:pPr indent="0" lvl="0" marL="0" rtl="0" algn="ctr">
              <a:lnSpc>
                <a:spcPct val="115000"/>
              </a:lnSpc>
              <a:spcBef>
                <a:spcPts val="0"/>
              </a:spcBef>
              <a:spcAft>
                <a:spcPts val="700"/>
              </a:spcAft>
              <a:buNone/>
            </a:pPr>
            <a:r>
              <a:rPr lang="en-US" sz="1500"/>
              <a:t>A list of machine embroidery file formats and machine brands</a:t>
            </a:r>
            <a:endParaRPr sz="15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gf4bc9bee2a_0_890"/>
          <p:cNvSpPr txBox="1"/>
          <p:nvPr>
            <p:ph type="title"/>
          </p:nvPr>
        </p:nvSpPr>
        <p:spPr>
          <a:xfrm>
            <a:off x="637294" y="2653998"/>
            <a:ext cx="11043600" cy="6072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Connections and pads with Ink/Stitch</a:t>
            </a:r>
            <a:endParaRPr/>
          </a:p>
        </p:txBody>
      </p:sp>
      <p:sp>
        <p:nvSpPr>
          <p:cNvPr id="699" name="Google Shape;699;gf4bc9bee2a_0_890"/>
          <p:cNvSpPr txBox="1"/>
          <p:nvPr>
            <p:ph idx="12" type="sldNum"/>
          </p:nvPr>
        </p:nvSpPr>
        <p:spPr>
          <a:xfrm>
            <a:off x="11455282" y="6265002"/>
            <a:ext cx="456000" cy="2568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f4bc9bee2a_0_24"/>
          <p:cNvSpPr txBox="1"/>
          <p:nvPr>
            <p:ph type="title"/>
          </p:nvPr>
        </p:nvSpPr>
        <p:spPr>
          <a:xfrm>
            <a:off x="428651" y="193105"/>
            <a:ext cx="7715700" cy="803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InkScape</a:t>
            </a:r>
            <a:endParaRPr/>
          </a:p>
        </p:txBody>
      </p:sp>
      <p:sp>
        <p:nvSpPr>
          <p:cNvPr id="254" name="Google Shape;254;gf4bc9bee2a_0_24"/>
          <p:cNvSpPr txBox="1"/>
          <p:nvPr>
            <p:ph idx="12" type="sldNum"/>
          </p:nvPr>
        </p:nvSpPr>
        <p:spPr>
          <a:xfrm>
            <a:off x="6144000" y="4469309"/>
            <a:ext cx="2000400" cy="2568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255" name="Google Shape;255;gf4bc9bee2a_0_24"/>
          <p:cNvPicPr preferRelativeResize="0"/>
          <p:nvPr/>
        </p:nvPicPr>
        <p:blipFill rotWithShape="1">
          <a:blip r:embed="rId3">
            <a:alphaModFix/>
          </a:blip>
          <a:srcRect b="0" l="0" r="0" t="0"/>
          <a:stretch/>
        </p:blipFill>
        <p:spPr>
          <a:xfrm>
            <a:off x="6825873" y="95643"/>
            <a:ext cx="3796785" cy="4154064"/>
          </a:xfrm>
          <a:prstGeom prst="rect">
            <a:avLst/>
          </a:prstGeom>
          <a:noFill/>
          <a:ln>
            <a:noFill/>
          </a:ln>
        </p:spPr>
      </p:pic>
      <p:sp>
        <p:nvSpPr>
          <p:cNvPr id="256" name="Google Shape;256;gf4bc9bee2a_0_24"/>
          <p:cNvSpPr txBox="1"/>
          <p:nvPr/>
        </p:nvSpPr>
        <p:spPr>
          <a:xfrm>
            <a:off x="4748784" y="2047662"/>
            <a:ext cx="7950900" cy="1314300"/>
          </a:xfrm>
          <a:prstGeom prst="rect">
            <a:avLst/>
          </a:prstGeom>
          <a:noFill/>
          <a:ln>
            <a:noFill/>
          </a:ln>
        </p:spPr>
        <p:txBody>
          <a:bodyPr anchorCtr="0" anchor="b" bIns="64275" lIns="64275" spcFirstLastPara="1" rIns="64275" wrap="square" tIns="64275">
            <a:noAutofit/>
          </a:bodyPr>
          <a:lstStyle/>
          <a:p>
            <a:pPr indent="0" lvl="0" marL="0" rtl="0" algn="ctr">
              <a:spcBef>
                <a:spcPts val="0"/>
              </a:spcBef>
              <a:spcAft>
                <a:spcPts val="0"/>
              </a:spcAft>
              <a:buNone/>
            </a:pPr>
            <a:r>
              <a:rPr lang="en-US" sz="5100">
                <a:solidFill>
                  <a:srgbClr val="000000"/>
                </a:solidFill>
                <a:latin typeface="Pacifico"/>
                <a:ea typeface="Pacifico"/>
                <a:cs typeface="Pacifico"/>
                <a:sym typeface="Pacifico"/>
              </a:rPr>
              <a:t>2D-</a:t>
            </a:r>
            <a:r>
              <a:rPr lang="en-US" sz="5100">
                <a:latin typeface="Pacifico"/>
                <a:ea typeface="Pacifico"/>
                <a:cs typeface="Pacifico"/>
                <a:sym typeface="Pacifico"/>
              </a:rPr>
              <a:t>Drawing</a:t>
            </a:r>
            <a:endParaRPr sz="5100">
              <a:solidFill>
                <a:srgbClr val="000000"/>
              </a:solidFill>
              <a:latin typeface="Pacifico"/>
              <a:ea typeface="Pacifico"/>
              <a:cs typeface="Pacifico"/>
              <a:sym typeface="Pacifico"/>
            </a:endParaRPr>
          </a:p>
        </p:txBody>
      </p:sp>
      <p:grpSp>
        <p:nvGrpSpPr>
          <p:cNvPr id="257" name="Google Shape;257;gf4bc9bee2a_0_24"/>
          <p:cNvGrpSpPr/>
          <p:nvPr/>
        </p:nvGrpSpPr>
        <p:grpSpPr>
          <a:xfrm>
            <a:off x="6437106" y="3870125"/>
            <a:ext cx="4798553" cy="2094484"/>
            <a:chOff x="751775" y="1124790"/>
            <a:chExt cx="7226736" cy="3154343"/>
          </a:xfrm>
        </p:grpSpPr>
        <p:pic>
          <p:nvPicPr>
            <p:cNvPr id="258" name="Google Shape;258;gf4bc9bee2a_0_24"/>
            <p:cNvPicPr preferRelativeResize="0"/>
            <p:nvPr/>
          </p:nvPicPr>
          <p:blipFill rotWithShape="1">
            <a:blip r:embed="rId4">
              <a:alphaModFix/>
            </a:blip>
            <a:srcRect b="0" l="0" r="0" t="0"/>
            <a:stretch/>
          </p:blipFill>
          <p:spPr>
            <a:xfrm>
              <a:off x="801600" y="1214926"/>
              <a:ext cx="1270776" cy="1270776"/>
            </a:xfrm>
            <a:prstGeom prst="rect">
              <a:avLst/>
            </a:prstGeom>
            <a:noFill/>
            <a:ln>
              <a:noFill/>
            </a:ln>
          </p:spPr>
        </p:pic>
        <p:pic>
          <p:nvPicPr>
            <p:cNvPr id="259" name="Google Shape;259;gf4bc9bee2a_0_24"/>
            <p:cNvPicPr preferRelativeResize="0"/>
            <p:nvPr/>
          </p:nvPicPr>
          <p:blipFill rotWithShape="1">
            <a:blip r:embed="rId5">
              <a:alphaModFix/>
            </a:blip>
            <a:srcRect b="0" l="0" r="0" t="0"/>
            <a:stretch/>
          </p:blipFill>
          <p:spPr>
            <a:xfrm>
              <a:off x="2621575" y="1169864"/>
              <a:ext cx="1360900" cy="1360900"/>
            </a:xfrm>
            <a:prstGeom prst="rect">
              <a:avLst/>
            </a:prstGeom>
            <a:noFill/>
            <a:ln>
              <a:noFill/>
            </a:ln>
          </p:spPr>
        </p:pic>
        <p:pic>
          <p:nvPicPr>
            <p:cNvPr id="260" name="Google Shape;260;gf4bc9bee2a_0_24"/>
            <p:cNvPicPr preferRelativeResize="0"/>
            <p:nvPr/>
          </p:nvPicPr>
          <p:blipFill rotWithShape="1">
            <a:blip r:embed="rId6">
              <a:alphaModFix/>
            </a:blip>
            <a:srcRect b="0" l="0" r="0" t="0"/>
            <a:stretch/>
          </p:blipFill>
          <p:spPr>
            <a:xfrm>
              <a:off x="4531675" y="1214938"/>
              <a:ext cx="1495026" cy="1270775"/>
            </a:xfrm>
            <a:prstGeom prst="rect">
              <a:avLst/>
            </a:prstGeom>
            <a:noFill/>
            <a:ln>
              <a:noFill/>
            </a:ln>
          </p:spPr>
        </p:pic>
        <p:pic>
          <p:nvPicPr>
            <p:cNvPr id="261" name="Google Shape;261;gf4bc9bee2a_0_24"/>
            <p:cNvPicPr preferRelativeResize="0"/>
            <p:nvPr/>
          </p:nvPicPr>
          <p:blipFill rotWithShape="1">
            <a:blip r:embed="rId7">
              <a:alphaModFix/>
            </a:blip>
            <a:srcRect b="0" l="0" r="0" t="0"/>
            <a:stretch/>
          </p:blipFill>
          <p:spPr>
            <a:xfrm>
              <a:off x="6575900" y="1124790"/>
              <a:ext cx="1360900" cy="1360920"/>
            </a:xfrm>
            <a:prstGeom prst="rect">
              <a:avLst/>
            </a:prstGeom>
            <a:noFill/>
            <a:ln>
              <a:noFill/>
            </a:ln>
          </p:spPr>
        </p:pic>
        <p:pic>
          <p:nvPicPr>
            <p:cNvPr id="262" name="Google Shape;262;gf4bc9bee2a_0_24"/>
            <p:cNvPicPr preferRelativeResize="0"/>
            <p:nvPr/>
          </p:nvPicPr>
          <p:blipFill rotWithShape="1">
            <a:blip r:embed="rId8">
              <a:alphaModFix/>
            </a:blip>
            <a:srcRect b="0" l="0" r="0" t="0"/>
            <a:stretch/>
          </p:blipFill>
          <p:spPr>
            <a:xfrm>
              <a:off x="751775" y="2871775"/>
              <a:ext cx="1370424" cy="1370424"/>
            </a:xfrm>
            <a:prstGeom prst="rect">
              <a:avLst/>
            </a:prstGeom>
            <a:noFill/>
            <a:ln>
              <a:noFill/>
            </a:ln>
          </p:spPr>
        </p:pic>
        <p:pic>
          <p:nvPicPr>
            <p:cNvPr id="263" name="Google Shape;263;gf4bc9bee2a_0_24"/>
            <p:cNvPicPr preferRelativeResize="0"/>
            <p:nvPr/>
          </p:nvPicPr>
          <p:blipFill rotWithShape="1">
            <a:blip r:embed="rId9">
              <a:alphaModFix/>
            </a:blip>
            <a:srcRect b="0" l="0" r="0" t="0"/>
            <a:stretch/>
          </p:blipFill>
          <p:spPr>
            <a:xfrm>
              <a:off x="2758900" y="2948299"/>
              <a:ext cx="1285974" cy="1217375"/>
            </a:xfrm>
            <a:prstGeom prst="rect">
              <a:avLst/>
            </a:prstGeom>
            <a:noFill/>
            <a:ln>
              <a:noFill/>
            </a:ln>
          </p:spPr>
        </p:pic>
        <p:pic>
          <p:nvPicPr>
            <p:cNvPr id="264" name="Google Shape;264;gf4bc9bee2a_0_24"/>
            <p:cNvPicPr preferRelativeResize="0"/>
            <p:nvPr/>
          </p:nvPicPr>
          <p:blipFill rotWithShape="1">
            <a:blip r:embed="rId10">
              <a:alphaModFix/>
            </a:blip>
            <a:srcRect b="0" l="0" r="0" t="0"/>
            <a:stretch/>
          </p:blipFill>
          <p:spPr>
            <a:xfrm>
              <a:off x="3963849" y="2866437"/>
              <a:ext cx="2630675" cy="1381100"/>
            </a:xfrm>
            <a:prstGeom prst="rect">
              <a:avLst/>
            </a:prstGeom>
            <a:noFill/>
            <a:ln>
              <a:noFill/>
            </a:ln>
          </p:spPr>
        </p:pic>
        <p:pic>
          <p:nvPicPr>
            <p:cNvPr id="265" name="Google Shape;265;gf4bc9bee2a_0_24"/>
            <p:cNvPicPr preferRelativeResize="0"/>
            <p:nvPr/>
          </p:nvPicPr>
          <p:blipFill rotWithShape="1">
            <a:blip r:embed="rId11">
              <a:alphaModFix/>
            </a:blip>
            <a:srcRect b="0" l="0" r="0" t="0"/>
            <a:stretch/>
          </p:blipFill>
          <p:spPr>
            <a:xfrm>
              <a:off x="6534187" y="2834809"/>
              <a:ext cx="1444324" cy="1444324"/>
            </a:xfrm>
            <a:prstGeom prst="rect">
              <a:avLst/>
            </a:prstGeom>
            <a:noFill/>
            <a:ln>
              <a:noFill/>
            </a:ln>
          </p:spPr>
        </p:pic>
      </p:grpSp>
      <p:sp>
        <p:nvSpPr>
          <p:cNvPr id="266" name="Google Shape;266;gf4bc9bee2a_0_24"/>
          <p:cNvSpPr txBox="1"/>
          <p:nvPr>
            <p:ph idx="1" type="body"/>
          </p:nvPr>
        </p:nvSpPr>
        <p:spPr>
          <a:xfrm>
            <a:off x="587725" y="1523275"/>
            <a:ext cx="5650200" cy="4024800"/>
          </a:xfrm>
          <a:prstGeom prst="rect">
            <a:avLst/>
          </a:prstGeom>
        </p:spPr>
        <p:txBody>
          <a:bodyPr anchorCtr="0" anchor="t" bIns="45700" lIns="91425" spcFirstLastPara="1" rIns="91425" wrap="square" tIns="45700">
            <a:noAutofit/>
          </a:bodyPr>
          <a:lstStyle/>
          <a:p>
            <a:pPr indent="-266700" lvl="0" marL="317500" rtl="0" algn="l">
              <a:spcBef>
                <a:spcPts val="360"/>
              </a:spcBef>
              <a:spcAft>
                <a:spcPts val="0"/>
              </a:spcAft>
              <a:buSzPts val="1800"/>
              <a:buChar char="•"/>
            </a:pPr>
            <a:r>
              <a:rPr lang="en-US"/>
              <a:t>Vector Drawing Program</a:t>
            </a:r>
            <a:endParaRPr/>
          </a:p>
          <a:p>
            <a:pPr indent="-266700" lvl="0" marL="317500" rtl="0" algn="l">
              <a:spcBef>
                <a:spcPts val="0"/>
              </a:spcBef>
              <a:spcAft>
                <a:spcPts val="0"/>
              </a:spcAft>
              <a:buSzPts val="1800"/>
              <a:buChar char="•"/>
            </a:pPr>
            <a:r>
              <a:rPr lang="en-US"/>
              <a:t>Open Source (GPL)</a:t>
            </a:r>
            <a:endParaRPr/>
          </a:p>
          <a:p>
            <a:pPr indent="-266700" lvl="0" marL="317500" rtl="0" algn="l">
              <a:spcBef>
                <a:spcPts val="0"/>
              </a:spcBef>
              <a:spcAft>
                <a:spcPts val="0"/>
              </a:spcAft>
              <a:buSzPts val="1800"/>
              <a:buChar char="•"/>
            </a:pPr>
            <a:r>
              <a:rPr lang="en-US"/>
              <a:t>Install from the website:</a:t>
            </a:r>
            <a:br>
              <a:rPr lang="en-US"/>
            </a:br>
            <a:r>
              <a:rPr lang="en-US" u="sng">
                <a:solidFill>
                  <a:schemeClr val="hlink"/>
                </a:solidFill>
                <a:hlinkClick r:id="rId12"/>
              </a:rPr>
              <a:t>https://inkscape.org/</a:t>
            </a:r>
            <a:r>
              <a:rPr lang="en-US"/>
              <a:t>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gf4bc9bee2a_0_896"/>
          <p:cNvSpPr txBox="1"/>
          <p:nvPr>
            <p:ph type="title"/>
          </p:nvPr>
        </p:nvSpPr>
        <p:spPr>
          <a:xfrm>
            <a:off x="410451" y="67252"/>
            <a:ext cx="10987200" cy="11190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Embroider pads for electronic components</a:t>
            </a:r>
            <a:endParaRPr/>
          </a:p>
        </p:txBody>
      </p:sp>
      <p:sp>
        <p:nvSpPr>
          <p:cNvPr id="706" name="Google Shape;706;gf4bc9bee2a_0_896"/>
          <p:cNvSpPr txBox="1"/>
          <p:nvPr>
            <p:ph idx="1" type="body"/>
          </p:nvPr>
        </p:nvSpPr>
        <p:spPr>
          <a:xfrm>
            <a:off x="413275" y="1445500"/>
            <a:ext cx="7762500" cy="3578100"/>
          </a:xfrm>
          <a:prstGeom prst="rect">
            <a:avLst/>
          </a:prstGeom>
        </p:spPr>
        <p:txBody>
          <a:bodyPr anchorCtr="0" anchor="t" bIns="32125" lIns="64275" spcFirstLastPara="1" rIns="64275" wrap="square" tIns="32125">
            <a:normAutofit fontScale="77500"/>
          </a:bodyPr>
          <a:lstStyle/>
          <a:p>
            <a:pPr indent="0" lvl="0" marL="0" rtl="0" algn="l">
              <a:spcBef>
                <a:spcPts val="0"/>
              </a:spcBef>
              <a:spcAft>
                <a:spcPts val="0"/>
              </a:spcAft>
              <a:buNone/>
            </a:pPr>
            <a:r>
              <a:rPr lang="en-US"/>
              <a:t>A possible design (in mm) is the following: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require a way to embroider these pads. Step 1 is drawing them </a:t>
            </a:r>
            <a:r>
              <a:rPr b="1" lang="en-US"/>
              <a:t>in the correct size</a:t>
            </a:r>
            <a:r>
              <a:rPr lang="en-US"/>
              <a:t> with Inkscape</a:t>
            </a:r>
            <a:endParaRPr/>
          </a:p>
        </p:txBody>
      </p:sp>
      <p:sp>
        <p:nvSpPr>
          <p:cNvPr id="707" name="Google Shape;707;gf4bc9bee2a_0_896"/>
          <p:cNvSpPr txBox="1"/>
          <p:nvPr>
            <p:ph idx="12" type="sldNum"/>
          </p:nvPr>
        </p:nvSpPr>
        <p:spPr>
          <a:xfrm>
            <a:off x="11397657" y="5966827"/>
            <a:ext cx="456000" cy="2568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708" name="Google Shape;708;gf4bc9bee2a_0_896"/>
          <p:cNvPicPr preferRelativeResize="0"/>
          <p:nvPr/>
        </p:nvPicPr>
        <p:blipFill rotWithShape="1">
          <a:blip r:embed="rId3">
            <a:alphaModFix/>
          </a:blip>
          <a:srcRect b="20420" l="0" r="0" t="0"/>
          <a:stretch/>
        </p:blipFill>
        <p:spPr>
          <a:xfrm>
            <a:off x="2116465" y="2282339"/>
            <a:ext cx="6933481" cy="100200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gf4bc9bee2a_0_904"/>
          <p:cNvSpPr txBox="1"/>
          <p:nvPr>
            <p:ph idx="1" type="body"/>
          </p:nvPr>
        </p:nvSpPr>
        <p:spPr>
          <a:xfrm>
            <a:off x="413270" y="590475"/>
            <a:ext cx="7762500" cy="33105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rPr lang="en-US"/>
              <a:t>Open Inkscape, and draw the rectangles, give then correct size</a:t>
            </a:r>
            <a:endParaRPr/>
          </a:p>
        </p:txBody>
      </p:sp>
      <p:sp>
        <p:nvSpPr>
          <p:cNvPr id="715" name="Google Shape;715;gf4bc9bee2a_0_904"/>
          <p:cNvSpPr txBox="1"/>
          <p:nvPr>
            <p:ph idx="12" type="sldNum"/>
          </p:nvPr>
        </p:nvSpPr>
        <p:spPr>
          <a:xfrm>
            <a:off x="7708657" y="4424102"/>
            <a:ext cx="456000" cy="2568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716" name="Google Shape;716;gf4bc9bee2a_0_904"/>
          <p:cNvPicPr preferRelativeResize="0"/>
          <p:nvPr/>
        </p:nvPicPr>
        <p:blipFill>
          <a:blip r:embed="rId3">
            <a:alphaModFix/>
          </a:blip>
          <a:stretch>
            <a:fillRect/>
          </a:stretch>
        </p:blipFill>
        <p:spPr>
          <a:xfrm>
            <a:off x="669767" y="2022574"/>
            <a:ext cx="3335239" cy="3831012"/>
          </a:xfrm>
          <a:prstGeom prst="rect">
            <a:avLst/>
          </a:prstGeom>
          <a:noFill/>
          <a:ln>
            <a:noFill/>
          </a:ln>
        </p:spPr>
      </p:pic>
      <p:pic>
        <p:nvPicPr>
          <p:cNvPr id="717" name="Google Shape;717;gf4bc9bee2a_0_904"/>
          <p:cNvPicPr preferRelativeResize="0"/>
          <p:nvPr/>
        </p:nvPicPr>
        <p:blipFill>
          <a:blip r:embed="rId4">
            <a:alphaModFix/>
          </a:blip>
          <a:stretch>
            <a:fillRect/>
          </a:stretch>
        </p:blipFill>
        <p:spPr>
          <a:xfrm>
            <a:off x="4969674" y="2022574"/>
            <a:ext cx="6508670" cy="383101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gf4bc9bee2a_0_913"/>
          <p:cNvSpPr txBox="1"/>
          <p:nvPr>
            <p:ph idx="1" type="body"/>
          </p:nvPr>
        </p:nvSpPr>
        <p:spPr>
          <a:xfrm>
            <a:off x="587725" y="839797"/>
            <a:ext cx="11039400" cy="5817300"/>
          </a:xfrm>
          <a:prstGeom prst="rect">
            <a:avLst/>
          </a:prstGeom>
        </p:spPr>
        <p:txBody>
          <a:bodyPr anchorCtr="0" anchor="t" bIns="32125" lIns="64275" spcFirstLastPara="1" rIns="64275" wrap="square" tIns="32125">
            <a:normAutofit/>
          </a:bodyPr>
          <a:lstStyle/>
          <a:p>
            <a:pPr indent="0" lvl="0" marL="0" rtl="0" algn="l">
              <a:lnSpc>
                <a:spcPct val="100000"/>
              </a:lnSpc>
              <a:spcBef>
                <a:spcPts val="0"/>
              </a:spcBef>
              <a:spcAft>
                <a:spcPts val="0"/>
              </a:spcAft>
              <a:buNone/>
            </a:pPr>
            <a:r>
              <a:rPr lang="en-US" sz="3300"/>
              <a:t>With Ink/Stitch generate the embroidery pattern: Extension Ink/Stitch→ Params</a:t>
            </a:r>
            <a:endParaRPr sz="3300"/>
          </a:p>
          <a:p>
            <a:pPr indent="0" lvl="0" marL="0" rtl="0" algn="l">
              <a:lnSpc>
                <a:spcPct val="100000"/>
              </a:lnSpc>
              <a:spcBef>
                <a:spcPts val="0"/>
              </a:spcBef>
              <a:spcAft>
                <a:spcPts val="0"/>
              </a:spcAft>
              <a:buNone/>
            </a:pPr>
            <a:r>
              <a:t/>
            </a:r>
            <a:endParaRPr sz="3300"/>
          </a:p>
          <a:p>
            <a:pPr indent="0" lvl="0" marL="0" rtl="0" algn="l">
              <a:lnSpc>
                <a:spcPct val="100000"/>
              </a:lnSpc>
              <a:spcBef>
                <a:spcPts val="0"/>
              </a:spcBef>
              <a:spcAft>
                <a:spcPts val="0"/>
              </a:spcAft>
              <a:buNone/>
            </a:pPr>
            <a:r>
              <a:t/>
            </a:r>
            <a:endParaRPr sz="3300"/>
          </a:p>
          <a:p>
            <a:pPr indent="0" lvl="0" marL="0" rtl="0" algn="l">
              <a:lnSpc>
                <a:spcPct val="100000"/>
              </a:lnSpc>
              <a:spcBef>
                <a:spcPts val="0"/>
              </a:spcBef>
              <a:spcAft>
                <a:spcPts val="0"/>
              </a:spcAft>
              <a:buNone/>
            </a:pPr>
            <a:r>
              <a:t/>
            </a:r>
            <a:endParaRPr sz="3300"/>
          </a:p>
          <a:p>
            <a:pPr indent="0" lvl="0" marL="0" rtl="0" algn="l">
              <a:lnSpc>
                <a:spcPct val="100000"/>
              </a:lnSpc>
              <a:spcBef>
                <a:spcPts val="0"/>
              </a:spcBef>
              <a:spcAft>
                <a:spcPts val="0"/>
              </a:spcAft>
              <a:buNone/>
            </a:pPr>
            <a:r>
              <a:t/>
            </a:r>
            <a:endParaRPr sz="3300"/>
          </a:p>
          <a:p>
            <a:pPr indent="0" lvl="0" marL="0" rtl="0" algn="l">
              <a:lnSpc>
                <a:spcPct val="100000"/>
              </a:lnSpc>
              <a:spcBef>
                <a:spcPts val="0"/>
              </a:spcBef>
              <a:spcAft>
                <a:spcPts val="0"/>
              </a:spcAft>
              <a:buNone/>
            </a:pPr>
            <a:r>
              <a:t/>
            </a:r>
            <a:endParaRPr sz="3300"/>
          </a:p>
          <a:p>
            <a:pPr indent="0" lvl="0" marL="0" rtl="0" algn="l">
              <a:lnSpc>
                <a:spcPct val="100000"/>
              </a:lnSpc>
              <a:spcBef>
                <a:spcPts val="0"/>
              </a:spcBef>
              <a:spcAft>
                <a:spcPts val="0"/>
              </a:spcAft>
              <a:buNone/>
            </a:pPr>
            <a:r>
              <a:t/>
            </a:r>
            <a:endParaRPr sz="3300"/>
          </a:p>
          <a:p>
            <a:pPr indent="0" lvl="0" marL="0" rtl="0" algn="l">
              <a:lnSpc>
                <a:spcPct val="100000"/>
              </a:lnSpc>
              <a:spcBef>
                <a:spcPts val="0"/>
              </a:spcBef>
              <a:spcAft>
                <a:spcPts val="0"/>
              </a:spcAft>
              <a:buNone/>
            </a:pPr>
            <a:r>
              <a:t/>
            </a:r>
            <a:endParaRPr sz="3300"/>
          </a:p>
          <a:p>
            <a:pPr indent="0" lvl="0" marL="0" rtl="0" algn="l">
              <a:lnSpc>
                <a:spcPct val="100000"/>
              </a:lnSpc>
              <a:spcBef>
                <a:spcPts val="0"/>
              </a:spcBef>
              <a:spcAft>
                <a:spcPts val="0"/>
              </a:spcAft>
              <a:buNone/>
            </a:pPr>
            <a:r>
              <a:rPr lang="en-US" sz="3300"/>
              <a:t>         Visualize, and embroider: </a:t>
            </a:r>
            <a:br>
              <a:rPr lang="en-US" sz="3300"/>
            </a:br>
            <a:r>
              <a:rPr lang="en-US" sz="3300"/>
              <a:t>         </a:t>
            </a:r>
            <a:r>
              <a:rPr lang="en-US" sz="2600"/>
              <a:t>Extensions → Ink / Stitch → Visualize and Export → Embroider… </a:t>
            </a:r>
            <a:endParaRPr sz="2600"/>
          </a:p>
        </p:txBody>
      </p:sp>
      <p:sp>
        <p:nvSpPr>
          <p:cNvPr id="724" name="Google Shape;724;gf4bc9bee2a_0_913"/>
          <p:cNvSpPr txBox="1"/>
          <p:nvPr>
            <p:ph idx="12" type="sldNum"/>
          </p:nvPr>
        </p:nvSpPr>
        <p:spPr>
          <a:xfrm>
            <a:off x="7708657" y="4424102"/>
            <a:ext cx="456000" cy="2568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725" name="Google Shape;725;gf4bc9bee2a_0_913"/>
          <p:cNvPicPr preferRelativeResize="0"/>
          <p:nvPr/>
        </p:nvPicPr>
        <p:blipFill>
          <a:blip r:embed="rId3">
            <a:alphaModFix/>
          </a:blip>
          <a:stretch>
            <a:fillRect/>
          </a:stretch>
        </p:blipFill>
        <p:spPr>
          <a:xfrm>
            <a:off x="3890634" y="2039380"/>
            <a:ext cx="5947172" cy="308225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gf4bc9bee2a_0_921"/>
          <p:cNvSpPr txBox="1"/>
          <p:nvPr>
            <p:ph type="title"/>
          </p:nvPr>
        </p:nvSpPr>
        <p:spPr>
          <a:xfrm>
            <a:off x="410448" y="219649"/>
            <a:ext cx="7765500" cy="4269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Assignment</a:t>
            </a:r>
            <a:endParaRPr/>
          </a:p>
        </p:txBody>
      </p:sp>
      <p:sp>
        <p:nvSpPr>
          <p:cNvPr id="732" name="Google Shape;732;gf4bc9bee2a_0_921"/>
          <p:cNvSpPr txBox="1"/>
          <p:nvPr>
            <p:ph idx="1" type="body"/>
          </p:nvPr>
        </p:nvSpPr>
        <p:spPr>
          <a:xfrm>
            <a:off x="587725" y="702932"/>
            <a:ext cx="11361000" cy="48450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rPr lang="en-US"/>
              <a:t>A good assignment is to have students create the optimal pad for a component you give them.</a:t>
            </a:r>
            <a:endParaRPr/>
          </a:p>
          <a:p>
            <a:pPr indent="0" lvl="0" marL="0" rtl="0" algn="l">
              <a:spcBef>
                <a:spcPts val="0"/>
              </a:spcBef>
              <a:spcAft>
                <a:spcPts val="0"/>
              </a:spcAft>
              <a:buNone/>
            </a:pPr>
            <a:r>
              <a:rPr lang="en-US"/>
              <a:t>Eg, for an SMD LED 1206 (mm dimension) it could be:</a:t>
            </a:r>
            <a:br>
              <a:rPr lang="en-US"/>
            </a:b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33" name="Google Shape;733;gf4bc9bee2a_0_921"/>
          <p:cNvSpPr txBox="1"/>
          <p:nvPr>
            <p:ph idx="12" type="sldNum"/>
          </p:nvPr>
        </p:nvSpPr>
        <p:spPr>
          <a:xfrm>
            <a:off x="7708657" y="4424102"/>
            <a:ext cx="456000" cy="2568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734" name="Google Shape;734;gf4bc9bee2a_0_921"/>
          <p:cNvPicPr preferRelativeResize="0"/>
          <p:nvPr/>
        </p:nvPicPr>
        <p:blipFill rotWithShape="1">
          <a:blip r:embed="rId3">
            <a:alphaModFix/>
          </a:blip>
          <a:srcRect b="11563" l="0" r="0" t="16208"/>
          <a:stretch/>
        </p:blipFill>
        <p:spPr>
          <a:xfrm>
            <a:off x="3871256" y="3010502"/>
            <a:ext cx="4082344" cy="72330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gf4bc9bee2a_0_929"/>
          <p:cNvSpPr txBox="1"/>
          <p:nvPr>
            <p:ph type="title"/>
          </p:nvPr>
        </p:nvSpPr>
        <p:spPr>
          <a:xfrm>
            <a:off x="410450" y="67251"/>
            <a:ext cx="8264700" cy="7170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Always use rectangular patch ?</a:t>
            </a:r>
            <a:endParaRPr/>
          </a:p>
        </p:txBody>
      </p:sp>
      <p:sp>
        <p:nvSpPr>
          <p:cNvPr id="741" name="Google Shape;741;gf4bc9bee2a_0_929"/>
          <p:cNvSpPr txBox="1"/>
          <p:nvPr>
            <p:ph idx="1" type="body"/>
          </p:nvPr>
        </p:nvSpPr>
        <p:spPr>
          <a:xfrm>
            <a:off x="587725" y="977801"/>
            <a:ext cx="11361000" cy="45702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rPr lang="en-US"/>
              <a:t>If the accuracy of the gap is </a:t>
            </a:r>
            <a:r>
              <a:rPr b="1" lang="en-US"/>
              <a:t>very</a:t>
            </a:r>
            <a:r>
              <a:rPr lang="en-US"/>
              <a:t> important, then use </a:t>
            </a:r>
            <a:r>
              <a:rPr b="1" lang="en-US"/>
              <a:t>manual hatching! </a:t>
            </a:r>
            <a:endParaRPr b="1"/>
          </a:p>
          <a:p>
            <a:pPr indent="0" lvl="0" marL="0" rtl="0" algn="l">
              <a:spcBef>
                <a:spcPts val="0"/>
              </a:spcBef>
              <a:spcAft>
                <a:spcPts val="0"/>
              </a:spcAft>
              <a:buNone/>
            </a:pPr>
            <a:r>
              <a:rPr lang="en-US"/>
              <a:t>Remove the rectangle before embroidery</a:t>
            </a:r>
            <a:endParaRPr/>
          </a:p>
        </p:txBody>
      </p:sp>
      <p:sp>
        <p:nvSpPr>
          <p:cNvPr id="742" name="Google Shape;742;gf4bc9bee2a_0_929"/>
          <p:cNvSpPr txBox="1"/>
          <p:nvPr>
            <p:ph idx="12" type="sldNum"/>
          </p:nvPr>
        </p:nvSpPr>
        <p:spPr>
          <a:xfrm>
            <a:off x="11390457" y="6174252"/>
            <a:ext cx="456000" cy="2568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743" name="Google Shape;743;gf4bc9bee2a_0_929"/>
          <p:cNvPicPr preferRelativeResize="0"/>
          <p:nvPr/>
        </p:nvPicPr>
        <p:blipFill>
          <a:blip r:embed="rId3">
            <a:alphaModFix/>
          </a:blip>
          <a:stretch>
            <a:fillRect/>
          </a:stretch>
        </p:blipFill>
        <p:spPr>
          <a:xfrm>
            <a:off x="4018605" y="3110115"/>
            <a:ext cx="1794424" cy="1618260"/>
          </a:xfrm>
          <a:prstGeom prst="rect">
            <a:avLst/>
          </a:prstGeom>
          <a:noFill/>
          <a:ln>
            <a:noFill/>
          </a:ln>
        </p:spPr>
      </p:pic>
      <p:pic>
        <p:nvPicPr>
          <p:cNvPr id="744" name="Google Shape;744;gf4bc9bee2a_0_929"/>
          <p:cNvPicPr preferRelativeResize="0"/>
          <p:nvPr/>
        </p:nvPicPr>
        <p:blipFill>
          <a:blip r:embed="rId4">
            <a:alphaModFix/>
          </a:blip>
          <a:stretch>
            <a:fillRect/>
          </a:stretch>
        </p:blipFill>
        <p:spPr>
          <a:xfrm>
            <a:off x="5934582" y="3217167"/>
            <a:ext cx="1794425" cy="1428465"/>
          </a:xfrm>
          <a:prstGeom prst="rect">
            <a:avLst/>
          </a:prstGeom>
          <a:noFill/>
          <a:ln>
            <a:noFill/>
          </a:ln>
        </p:spPr>
      </p:pic>
      <p:pic>
        <p:nvPicPr>
          <p:cNvPr id="745" name="Google Shape;745;gf4bc9bee2a_0_929"/>
          <p:cNvPicPr preferRelativeResize="0"/>
          <p:nvPr/>
        </p:nvPicPr>
        <p:blipFill>
          <a:blip r:embed="rId5">
            <a:alphaModFix/>
          </a:blip>
          <a:stretch>
            <a:fillRect/>
          </a:stretch>
        </p:blipFill>
        <p:spPr>
          <a:xfrm>
            <a:off x="2344186" y="4916527"/>
            <a:ext cx="2317254" cy="1740660"/>
          </a:xfrm>
          <a:prstGeom prst="rect">
            <a:avLst/>
          </a:prstGeom>
          <a:noFill/>
          <a:ln>
            <a:noFill/>
          </a:ln>
        </p:spPr>
      </p:pic>
      <p:pic>
        <p:nvPicPr>
          <p:cNvPr id="746" name="Google Shape;746;gf4bc9bee2a_0_929"/>
          <p:cNvPicPr preferRelativeResize="0"/>
          <p:nvPr/>
        </p:nvPicPr>
        <p:blipFill>
          <a:blip r:embed="rId6">
            <a:alphaModFix/>
          </a:blip>
          <a:stretch>
            <a:fillRect/>
          </a:stretch>
        </p:blipFill>
        <p:spPr>
          <a:xfrm>
            <a:off x="6215442" y="4903031"/>
            <a:ext cx="2201413" cy="1740656"/>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gf4bc9bee2a_0_940"/>
          <p:cNvSpPr txBox="1"/>
          <p:nvPr>
            <p:ph type="title"/>
          </p:nvPr>
        </p:nvSpPr>
        <p:spPr>
          <a:xfrm>
            <a:off x="410448" y="67249"/>
            <a:ext cx="7765500" cy="4269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Testing a good distance</a:t>
            </a:r>
            <a:endParaRPr/>
          </a:p>
        </p:txBody>
      </p:sp>
      <p:sp>
        <p:nvSpPr>
          <p:cNvPr id="753" name="Google Shape;753;gf4bc9bee2a_0_940"/>
          <p:cNvSpPr txBox="1"/>
          <p:nvPr>
            <p:ph idx="1" type="body"/>
          </p:nvPr>
        </p:nvSpPr>
        <p:spPr>
          <a:xfrm>
            <a:off x="413275" y="901000"/>
            <a:ext cx="7762500" cy="30000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rPr lang="en-US"/>
              <a:t>Have students test with best distance, by embroidering different ones and see what works.</a:t>
            </a:r>
            <a:endParaRPr/>
          </a:p>
        </p:txBody>
      </p:sp>
      <p:sp>
        <p:nvSpPr>
          <p:cNvPr id="754" name="Google Shape;754;gf4bc9bee2a_0_940"/>
          <p:cNvSpPr txBox="1"/>
          <p:nvPr>
            <p:ph idx="12" type="sldNum"/>
          </p:nvPr>
        </p:nvSpPr>
        <p:spPr>
          <a:xfrm>
            <a:off x="7708657" y="4424102"/>
            <a:ext cx="456000" cy="2568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755" name="Google Shape;755;gf4bc9bee2a_0_940"/>
          <p:cNvPicPr preferRelativeResize="0"/>
          <p:nvPr/>
        </p:nvPicPr>
        <p:blipFill>
          <a:blip r:embed="rId3">
            <a:alphaModFix/>
          </a:blip>
          <a:stretch>
            <a:fillRect/>
          </a:stretch>
        </p:blipFill>
        <p:spPr>
          <a:xfrm>
            <a:off x="2330894" y="2978762"/>
            <a:ext cx="3924598" cy="3445260"/>
          </a:xfrm>
          <a:prstGeom prst="rect">
            <a:avLst/>
          </a:prstGeom>
          <a:noFill/>
          <a:ln>
            <a:noFill/>
          </a:ln>
        </p:spPr>
      </p:pic>
      <p:pic>
        <p:nvPicPr>
          <p:cNvPr id="756" name="Google Shape;756;gf4bc9bee2a_0_940"/>
          <p:cNvPicPr preferRelativeResize="0"/>
          <p:nvPr/>
        </p:nvPicPr>
        <p:blipFill>
          <a:blip r:embed="rId4">
            <a:alphaModFix/>
          </a:blip>
          <a:stretch>
            <a:fillRect/>
          </a:stretch>
        </p:blipFill>
        <p:spPr>
          <a:xfrm>
            <a:off x="8540252" y="1783221"/>
            <a:ext cx="3509367" cy="2640885"/>
          </a:xfrm>
          <a:prstGeom prst="rect">
            <a:avLst/>
          </a:prstGeom>
          <a:noFill/>
          <a:ln>
            <a:noFill/>
          </a:ln>
        </p:spPr>
      </p:pic>
      <p:pic>
        <p:nvPicPr>
          <p:cNvPr id="757" name="Google Shape;757;gf4bc9bee2a_0_940"/>
          <p:cNvPicPr preferRelativeResize="0"/>
          <p:nvPr/>
        </p:nvPicPr>
        <p:blipFill>
          <a:blip r:embed="rId5">
            <a:alphaModFix/>
          </a:blip>
          <a:stretch>
            <a:fillRect/>
          </a:stretch>
        </p:blipFill>
        <p:spPr>
          <a:xfrm>
            <a:off x="7554977" y="4609881"/>
            <a:ext cx="3295054" cy="1814133"/>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gf4bc9bee2a_0_950"/>
          <p:cNvSpPr txBox="1"/>
          <p:nvPr>
            <p:ph type="title"/>
          </p:nvPr>
        </p:nvSpPr>
        <p:spPr>
          <a:xfrm>
            <a:off x="410450" y="67251"/>
            <a:ext cx="8160900" cy="732300"/>
          </a:xfrm>
          <a:prstGeom prst="rect">
            <a:avLst/>
          </a:prstGeom>
        </p:spPr>
        <p:txBody>
          <a:bodyPr anchorCtr="0" anchor="b" bIns="32125" lIns="64275" spcFirstLastPara="1" rIns="64275" wrap="square" tIns="32125">
            <a:noAutofit/>
          </a:bodyPr>
          <a:lstStyle/>
          <a:p>
            <a:pPr indent="0" lvl="0" marL="0" rtl="0" algn="l">
              <a:spcBef>
                <a:spcPts val="0"/>
              </a:spcBef>
              <a:spcAft>
                <a:spcPts val="0"/>
              </a:spcAft>
              <a:buNone/>
            </a:pPr>
            <a:r>
              <a:rPr lang="en-US"/>
              <a:t>Snap buttons</a:t>
            </a:r>
            <a:endParaRPr/>
          </a:p>
        </p:txBody>
      </p:sp>
      <p:sp>
        <p:nvSpPr>
          <p:cNvPr id="764" name="Google Shape;764;gf4bc9bee2a_0_950"/>
          <p:cNvSpPr txBox="1"/>
          <p:nvPr>
            <p:ph idx="1" type="body"/>
          </p:nvPr>
        </p:nvSpPr>
        <p:spPr>
          <a:xfrm>
            <a:off x="413275" y="1004725"/>
            <a:ext cx="7762500" cy="2896200"/>
          </a:xfrm>
          <a:prstGeom prst="rect">
            <a:avLst/>
          </a:prstGeom>
        </p:spPr>
        <p:txBody>
          <a:bodyPr anchorCtr="0" anchor="t" bIns="32125" lIns="64275" spcFirstLastPara="1" rIns="64275" wrap="square" tIns="32125">
            <a:normAutofit/>
          </a:bodyPr>
          <a:lstStyle/>
          <a:p>
            <a:pPr indent="0" lvl="0" marL="0" rtl="0" algn="l">
              <a:spcBef>
                <a:spcPts val="0"/>
              </a:spcBef>
              <a:spcAft>
                <a:spcPts val="0"/>
              </a:spcAft>
              <a:buNone/>
            </a:pPr>
            <a:r>
              <a:rPr lang="en-US"/>
              <a:t>Consider larger pads for eg snap buttons or magnets.</a:t>
            </a:r>
            <a:endParaRPr/>
          </a:p>
          <a:p>
            <a:pPr indent="0" lvl="0" marL="0" rtl="0" algn="l">
              <a:spcBef>
                <a:spcPts val="0"/>
              </a:spcBef>
              <a:spcAft>
                <a:spcPts val="0"/>
              </a:spcAft>
              <a:buNone/>
            </a:pPr>
            <a:r>
              <a:rPr lang="en-US"/>
              <a:t>Example: 10x10mm</a:t>
            </a:r>
            <a:endParaRPr/>
          </a:p>
        </p:txBody>
      </p:sp>
      <p:sp>
        <p:nvSpPr>
          <p:cNvPr id="765" name="Google Shape;765;gf4bc9bee2a_0_950"/>
          <p:cNvSpPr txBox="1"/>
          <p:nvPr>
            <p:ph idx="12" type="sldNum"/>
          </p:nvPr>
        </p:nvSpPr>
        <p:spPr>
          <a:xfrm>
            <a:off x="7708657" y="4424102"/>
            <a:ext cx="456000" cy="256800"/>
          </a:xfrm>
          <a:prstGeom prst="rect">
            <a:avLst/>
          </a:prstGeom>
        </p:spPr>
        <p:txBody>
          <a:bodyPr anchorCtr="0" anchor="ctr" bIns="32125" lIns="64275" spcFirstLastPara="1" rIns="64275" wrap="square" tIns="32125">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766" name="Google Shape;766;gf4bc9bee2a_0_950"/>
          <p:cNvPicPr preferRelativeResize="0"/>
          <p:nvPr/>
        </p:nvPicPr>
        <p:blipFill>
          <a:blip r:embed="rId3">
            <a:alphaModFix/>
          </a:blip>
          <a:stretch>
            <a:fillRect/>
          </a:stretch>
        </p:blipFill>
        <p:spPr>
          <a:xfrm>
            <a:off x="1232372" y="2956053"/>
            <a:ext cx="2907650" cy="2406902"/>
          </a:xfrm>
          <a:prstGeom prst="rect">
            <a:avLst/>
          </a:prstGeom>
          <a:noFill/>
          <a:ln>
            <a:noFill/>
          </a:ln>
        </p:spPr>
      </p:pic>
      <p:pic>
        <p:nvPicPr>
          <p:cNvPr id="767" name="Google Shape;767;gf4bc9bee2a_0_950"/>
          <p:cNvPicPr preferRelativeResize="0"/>
          <p:nvPr/>
        </p:nvPicPr>
        <p:blipFill>
          <a:blip r:embed="rId4">
            <a:alphaModFix/>
          </a:blip>
          <a:stretch>
            <a:fillRect/>
          </a:stretch>
        </p:blipFill>
        <p:spPr>
          <a:xfrm>
            <a:off x="4474047" y="2956053"/>
            <a:ext cx="4371720" cy="240690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gf4bc9bee2a_0_1189"/>
          <p:cNvSpPr txBox="1"/>
          <p:nvPr>
            <p:ph type="ctrTitle"/>
          </p:nvPr>
        </p:nvSpPr>
        <p:spPr>
          <a:xfrm>
            <a:off x="907842" y="1607343"/>
            <a:ext cx="10676400" cy="3508800"/>
          </a:xfrm>
          <a:prstGeom prst="rect">
            <a:avLst/>
          </a:prstGeom>
          <a:noFill/>
          <a:ln>
            <a:noFill/>
          </a:ln>
        </p:spPr>
        <p:txBody>
          <a:bodyPr anchorCtr="0" anchor="b" bIns="32125" lIns="64275" spcFirstLastPara="1" rIns="64275" wrap="square" tIns="32125">
            <a:noAutofit/>
          </a:bodyPr>
          <a:lstStyle/>
          <a:p>
            <a:pPr indent="0" lvl="0" marL="0" rtl="0" algn="l">
              <a:lnSpc>
                <a:spcPct val="110000"/>
              </a:lnSpc>
              <a:spcBef>
                <a:spcPts val="0"/>
              </a:spcBef>
              <a:spcAft>
                <a:spcPts val="0"/>
              </a:spcAft>
              <a:buClr>
                <a:schemeClr val="lt1"/>
              </a:buClr>
              <a:buSzPts val="7000"/>
              <a:buFont typeface="Arial"/>
              <a:buNone/>
            </a:pPr>
            <a:r>
              <a:rPr lang="en-US" u="none"/>
              <a:t>Arduino - Programming for Smart Textiles - Hands On</a:t>
            </a:r>
            <a:endParaRPr u="none"/>
          </a:p>
          <a:p>
            <a:pPr indent="0" lvl="0" marL="0" rtl="0" algn="l">
              <a:lnSpc>
                <a:spcPct val="110000"/>
              </a:lnSpc>
              <a:spcBef>
                <a:spcPts val="0"/>
              </a:spcBef>
              <a:spcAft>
                <a:spcPts val="0"/>
              </a:spcAft>
              <a:buClr>
                <a:schemeClr val="lt1"/>
              </a:buClr>
              <a:buSzPts val="7000"/>
              <a:buFont typeface="Arial"/>
              <a:buNone/>
            </a:pPr>
            <a:r>
              <a:t/>
            </a:r>
            <a:endParaRPr u="none"/>
          </a:p>
        </p:txBody>
      </p:sp>
      <p:sp>
        <p:nvSpPr>
          <p:cNvPr id="773" name="Google Shape;773;gf4bc9bee2a_0_1189"/>
          <p:cNvSpPr txBox="1"/>
          <p:nvPr>
            <p:ph idx="1" type="subTitle"/>
          </p:nvPr>
        </p:nvSpPr>
        <p:spPr>
          <a:xfrm>
            <a:off x="902456" y="4058497"/>
            <a:ext cx="10681800" cy="990000"/>
          </a:xfrm>
          <a:prstGeom prst="rect">
            <a:avLst/>
          </a:prstGeom>
          <a:noFill/>
          <a:ln>
            <a:noFill/>
          </a:ln>
        </p:spPr>
        <p:txBody>
          <a:bodyPr anchorCtr="0" anchor="t" bIns="32125" lIns="64275" spcFirstLastPara="1" rIns="64275" wrap="square" tIns="32125">
            <a:normAutofit/>
          </a:bodyPr>
          <a:lstStyle/>
          <a:p>
            <a:pPr indent="0" lvl="0" marL="0" rtl="0" algn="l">
              <a:lnSpc>
                <a:spcPct val="120000"/>
              </a:lnSpc>
              <a:spcBef>
                <a:spcPts val="0"/>
              </a:spcBef>
              <a:spcAft>
                <a:spcPts val="0"/>
              </a:spcAft>
              <a:buClr>
                <a:srgbClr val="FFD200"/>
              </a:buClr>
              <a:buSzPts val="2100"/>
              <a:buNone/>
            </a:pPr>
            <a:r>
              <a:rPr lang="en-US" sz="2000"/>
              <a:t>Benny Malengier</a:t>
            </a:r>
            <a:endParaRPr/>
          </a:p>
        </p:txBody>
      </p:sp>
      <p:sp>
        <p:nvSpPr>
          <p:cNvPr id="774" name="Google Shape;774;gf4bc9bee2a_0_1189"/>
          <p:cNvSpPr/>
          <p:nvPr>
            <p:ph idx="3" type="pic"/>
          </p:nvPr>
        </p:nvSpPr>
        <p:spPr>
          <a:xfrm>
            <a:off x="2250419" y="5882625"/>
            <a:ext cx="1607400" cy="653100"/>
          </a:xfrm>
          <a:prstGeom prst="rect">
            <a:avLst/>
          </a:prstGeom>
          <a:noFill/>
          <a:ln>
            <a:noFill/>
          </a:ln>
        </p:spPr>
      </p:sp>
      <p:sp>
        <p:nvSpPr>
          <p:cNvPr id="775" name="Google Shape;775;gf4bc9bee2a_0_1189"/>
          <p:cNvSpPr/>
          <p:nvPr>
            <p:ph idx="4" type="pic"/>
          </p:nvPr>
        </p:nvSpPr>
        <p:spPr>
          <a:xfrm>
            <a:off x="4017339" y="5882625"/>
            <a:ext cx="1607400" cy="653100"/>
          </a:xfrm>
          <a:prstGeom prst="rect">
            <a:avLst/>
          </a:prstGeom>
          <a:noFill/>
          <a:ln>
            <a:noFill/>
          </a:ln>
        </p:spPr>
      </p:sp>
      <p:sp>
        <p:nvSpPr>
          <p:cNvPr id="776" name="Google Shape;776;gf4bc9bee2a_0_1189"/>
          <p:cNvSpPr/>
          <p:nvPr>
            <p:ph idx="5" type="pic"/>
          </p:nvPr>
        </p:nvSpPr>
        <p:spPr>
          <a:xfrm>
            <a:off x="5786791" y="5882625"/>
            <a:ext cx="1632900" cy="653100"/>
          </a:xfrm>
          <a:prstGeom prst="rect">
            <a:avLst/>
          </a:prstGeom>
          <a:noFill/>
          <a:ln>
            <a:noFill/>
          </a:ln>
        </p:spPr>
      </p:sp>
      <p:sp>
        <p:nvSpPr>
          <p:cNvPr id="777" name="Google Shape;777;gf4bc9bee2a_0_1189"/>
          <p:cNvSpPr/>
          <p:nvPr>
            <p:ph idx="6" type="pic"/>
          </p:nvPr>
        </p:nvSpPr>
        <p:spPr>
          <a:xfrm>
            <a:off x="7556242" y="5882625"/>
            <a:ext cx="1632900" cy="653100"/>
          </a:xfrm>
          <a:prstGeom prst="rect">
            <a:avLst/>
          </a:prstGeom>
          <a:noFill/>
          <a:ln>
            <a:noFill/>
          </a:ln>
        </p:spPr>
      </p:sp>
      <p:sp>
        <p:nvSpPr>
          <p:cNvPr id="778" name="Google Shape;778;gf4bc9bee2a_0_1189"/>
          <p:cNvSpPr txBox="1"/>
          <p:nvPr>
            <p:ph idx="2" type="body"/>
          </p:nvPr>
        </p:nvSpPr>
        <p:spPr>
          <a:xfrm>
            <a:off x="6022247" y="273186"/>
            <a:ext cx="5832000" cy="379800"/>
          </a:xfrm>
          <a:prstGeom prst="rect">
            <a:avLst/>
          </a:prstGeom>
          <a:noFill/>
          <a:ln>
            <a:noFill/>
          </a:ln>
        </p:spPr>
        <p:txBody>
          <a:bodyPr anchorCtr="0" anchor="b" bIns="32125" lIns="64275" spcFirstLastPara="1" rIns="64275" wrap="square" tIns="32125">
            <a:normAutofit/>
          </a:bodyPr>
          <a:lstStyle/>
          <a:p>
            <a:pPr indent="0" lvl="0" marL="0" rtl="0" algn="l">
              <a:lnSpc>
                <a:spcPct val="121428"/>
              </a:lnSpc>
              <a:spcBef>
                <a:spcPts val="0"/>
              </a:spcBef>
              <a:spcAft>
                <a:spcPts val="0"/>
              </a:spcAft>
              <a:buClr>
                <a:srgbClr val="1E64C8"/>
              </a:buClr>
              <a:buSzPts val="1000"/>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gf4bc9bee2a_0_1199"/>
          <p:cNvSpPr txBox="1"/>
          <p:nvPr>
            <p:ph type="title"/>
          </p:nvPr>
        </p:nvSpPr>
        <p:spPr>
          <a:xfrm>
            <a:off x="583712" y="95643"/>
            <a:ext cx="11043600" cy="607200"/>
          </a:xfrm>
          <a:prstGeom prst="rect">
            <a:avLst/>
          </a:prstGeom>
          <a:noFill/>
          <a:ln>
            <a:noFill/>
          </a:ln>
        </p:spPr>
        <p:txBody>
          <a:bodyPr anchorCtr="0" anchor="b" bIns="32125" lIns="64300" spcFirstLastPara="1" rIns="64300" wrap="square" tIns="32125">
            <a:noAutofit/>
          </a:bodyPr>
          <a:lstStyle/>
          <a:p>
            <a:pPr indent="0" lvl="0" marL="0" marR="0" rtl="0" algn="l">
              <a:lnSpc>
                <a:spcPct val="90000"/>
              </a:lnSpc>
              <a:spcBef>
                <a:spcPts val="0"/>
              </a:spcBef>
              <a:spcAft>
                <a:spcPts val="0"/>
              </a:spcAft>
              <a:buClr>
                <a:srgbClr val="1E64C8"/>
              </a:buClr>
              <a:buFont typeface="Arial"/>
              <a:buNone/>
            </a:pPr>
            <a:r>
              <a:rPr lang="en-US"/>
              <a:t>What is Arduino ?</a:t>
            </a:r>
            <a:endParaRPr b="0" i="0" sz="3700" u="sng" cap="none" strike="noStrike">
              <a:solidFill>
                <a:srgbClr val="1E64C8"/>
              </a:solidFill>
              <a:latin typeface="Arial"/>
              <a:ea typeface="Arial"/>
              <a:cs typeface="Arial"/>
              <a:sym typeface="Arial"/>
            </a:endParaRPr>
          </a:p>
        </p:txBody>
      </p:sp>
      <p:sp>
        <p:nvSpPr>
          <p:cNvPr id="785" name="Google Shape;785;gf4bc9bee2a_0_1199"/>
          <p:cNvSpPr txBox="1"/>
          <p:nvPr>
            <p:ph idx="12" type="sldNum"/>
          </p:nvPr>
        </p:nvSpPr>
        <p:spPr>
          <a:xfrm>
            <a:off x="10962754" y="6292057"/>
            <a:ext cx="648600" cy="365100"/>
          </a:xfrm>
          <a:prstGeom prst="rect">
            <a:avLst/>
          </a:prstGeom>
          <a:noFill/>
          <a:ln>
            <a:noFill/>
          </a:ln>
        </p:spPr>
        <p:txBody>
          <a:bodyPr anchorCtr="0" anchor="ctr" bIns="32125" lIns="64300" spcFirstLastPara="1" rIns="64300" wrap="square" tIns="32125">
            <a:noAutofit/>
          </a:bodyPr>
          <a:lstStyle/>
          <a:p>
            <a:pPr indent="0" lvl="0" marL="0" marR="0" rtl="0" algn="r">
              <a:spcBef>
                <a:spcPts val="0"/>
              </a:spcBef>
              <a:spcAft>
                <a:spcPts val="0"/>
              </a:spcAft>
              <a:buNone/>
            </a:pPr>
            <a:fld id="{00000000-1234-1234-1234-123412341234}" type="slidenum">
              <a:rPr b="0" i="0" lang="en-US" sz="1200" u="none" cap="none" strike="noStrike">
                <a:solidFill>
                  <a:srgbClr val="1E64C8"/>
                </a:solidFill>
                <a:latin typeface="Arial"/>
                <a:ea typeface="Arial"/>
                <a:cs typeface="Arial"/>
                <a:sym typeface="Arial"/>
              </a:rPr>
              <a:t>‹#›</a:t>
            </a:fld>
            <a:endParaRPr b="0" i="0" sz="1200" u="none" cap="none" strike="noStrike">
              <a:solidFill>
                <a:srgbClr val="1E64C8"/>
              </a:solidFill>
              <a:latin typeface="Arial"/>
              <a:ea typeface="Arial"/>
              <a:cs typeface="Arial"/>
              <a:sym typeface="Arial"/>
            </a:endParaRPr>
          </a:p>
        </p:txBody>
      </p:sp>
      <p:sp>
        <p:nvSpPr>
          <p:cNvPr id="786" name="Google Shape;786;gf4bc9bee2a_0_1199"/>
          <p:cNvSpPr txBox="1"/>
          <p:nvPr/>
        </p:nvSpPr>
        <p:spPr>
          <a:xfrm>
            <a:off x="492691" y="1682665"/>
            <a:ext cx="10972800" cy="3444900"/>
          </a:xfrm>
          <a:prstGeom prst="rect">
            <a:avLst/>
          </a:prstGeom>
          <a:noFill/>
          <a:ln>
            <a:noFill/>
          </a:ln>
        </p:spPr>
        <p:txBody>
          <a:bodyPr anchorCtr="0" anchor="t" bIns="60925" lIns="121900" spcFirstLastPara="1" rIns="121900" wrap="square" tIns="60925">
            <a:noAutofit/>
          </a:bodyPr>
          <a:lstStyle/>
          <a:p>
            <a:pPr indent="-457200" lvl="0" marL="457200" rtl="0" algn="l">
              <a:spcBef>
                <a:spcPts val="0"/>
              </a:spcBef>
              <a:spcAft>
                <a:spcPts val="0"/>
              </a:spcAft>
              <a:buClr>
                <a:srgbClr val="000000"/>
              </a:buClr>
              <a:buSzPts val="3200"/>
              <a:buChar char="•"/>
            </a:pPr>
            <a:r>
              <a:rPr lang="en-US" sz="3200">
                <a:solidFill>
                  <a:srgbClr val="000000"/>
                </a:solidFill>
                <a:latin typeface="Calibri"/>
                <a:ea typeface="Calibri"/>
                <a:cs typeface="Calibri"/>
                <a:sym typeface="Calibri"/>
              </a:rPr>
              <a:t>Arduino is an open source </a:t>
            </a:r>
            <a:r>
              <a:rPr lang="en-US" sz="3200">
                <a:latin typeface="Calibri"/>
                <a:ea typeface="Calibri"/>
                <a:cs typeface="Calibri"/>
                <a:sym typeface="Calibri"/>
              </a:rPr>
              <a:t>computer platform</a:t>
            </a:r>
            <a:r>
              <a:rPr lang="en-US" sz="3200">
                <a:solidFill>
                  <a:srgbClr val="000000"/>
                </a:solidFill>
                <a:latin typeface="Calibri"/>
                <a:ea typeface="Calibri"/>
                <a:cs typeface="Calibri"/>
                <a:sym typeface="Calibri"/>
              </a:rPr>
              <a:t>, meant to make the use of a </a:t>
            </a:r>
            <a:r>
              <a:rPr b="1" lang="en-US" sz="3200">
                <a:solidFill>
                  <a:srgbClr val="000000"/>
                </a:solidFill>
                <a:latin typeface="Calibri"/>
                <a:ea typeface="Calibri"/>
                <a:cs typeface="Calibri"/>
                <a:sym typeface="Calibri"/>
              </a:rPr>
              <a:t>microcontroller</a:t>
            </a:r>
            <a:r>
              <a:rPr lang="en-US" sz="3200">
                <a:solidFill>
                  <a:srgbClr val="000000"/>
                </a:solidFill>
                <a:latin typeface="Calibri"/>
                <a:ea typeface="Calibri"/>
                <a:cs typeface="Calibri"/>
                <a:sym typeface="Calibri"/>
              </a:rPr>
              <a:t> </a:t>
            </a:r>
            <a:r>
              <a:rPr b="1" lang="en-US" sz="3200">
                <a:solidFill>
                  <a:srgbClr val="000000"/>
                </a:solidFill>
                <a:latin typeface="Calibri"/>
                <a:ea typeface="Calibri"/>
                <a:cs typeface="Calibri"/>
                <a:sym typeface="Calibri"/>
              </a:rPr>
              <a:t>easy</a:t>
            </a:r>
            <a:r>
              <a:rPr lang="en-US" sz="3200">
                <a:solidFill>
                  <a:srgbClr val="000000"/>
                </a:solidFill>
                <a:latin typeface="Calibri"/>
                <a:ea typeface="Calibri"/>
                <a:cs typeface="Calibri"/>
                <a:sym typeface="Calibri"/>
              </a:rPr>
              <a:t>.</a:t>
            </a:r>
            <a:endParaRPr sz="3200">
              <a:solidFill>
                <a:srgbClr val="000000"/>
              </a:solidFill>
              <a:latin typeface="Calibri"/>
              <a:ea typeface="Calibri"/>
              <a:cs typeface="Calibri"/>
              <a:sym typeface="Calibri"/>
            </a:endParaRPr>
          </a:p>
          <a:p>
            <a:pPr indent="0" lvl="0" marL="0" rtl="0" algn="l">
              <a:spcBef>
                <a:spcPts val="600"/>
              </a:spcBef>
              <a:spcAft>
                <a:spcPts val="0"/>
              </a:spcAft>
              <a:buNone/>
            </a:pPr>
            <a:r>
              <a:t/>
            </a:r>
            <a:endParaRPr sz="3200">
              <a:solidFill>
                <a:srgbClr val="000000"/>
              </a:solidFill>
              <a:latin typeface="Calibri"/>
              <a:ea typeface="Calibri"/>
              <a:cs typeface="Calibri"/>
              <a:sym typeface="Calibri"/>
            </a:endParaRPr>
          </a:p>
          <a:p>
            <a:pPr indent="-457200" lvl="0" marL="457200" rtl="0" algn="l">
              <a:spcBef>
                <a:spcPts val="600"/>
              </a:spcBef>
              <a:spcAft>
                <a:spcPts val="0"/>
              </a:spcAft>
              <a:buClr>
                <a:srgbClr val="000000"/>
              </a:buClr>
              <a:buSzPts val="3200"/>
              <a:buChar char="•"/>
            </a:pPr>
            <a:r>
              <a:rPr lang="en-US" sz="3200">
                <a:solidFill>
                  <a:srgbClr val="000000"/>
                </a:solidFill>
                <a:latin typeface="Calibri"/>
                <a:ea typeface="Calibri"/>
                <a:cs typeface="Calibri"/>
                <a:sym typeface="Calibri"/>
              </a:rPr>
              <a:t>Arduino is for students, hobbyists, artists, </a:t>
            </a:r>
            <a:r>
              <a:rPr lang="en-US" sz="3200">
                <a:latin typeface="Calibri"/>
                <a:ea typeface="Calibri"/>
                <a:cs typeface="Calibri"/>
                <a:sym typeface="Calibri"/>
              </a:rPr>
              <a:t>and everybody interested in the making of “smart” and “creative” objects</a:t>
            </a:r>
            <a:r>
              <a:rPr lang="en-US" sz="3200">
                <a:solidFill>
                  <a:srgbClr val="000000"/>
                </a:solidFill>
                <a:latin typeface="Calibri"/>
                <a:ea typeface="Calibri"/>
                <a:cs typeface="Calibri"/>
                <a:sym typeface="Calibri"/>
              </a:rPr>
              <a:t>.</a:t>
            </a:r>
            <a:endParaRPr sz="3200">
              <a:solidFill>
                <a:srgbClr val="000000"/>
              </a:solidFill>
              <a:latin typeface="Calibri"/>
              <a:ea typeface="Calibri"/>
              <a:cs typeface="Calibri"/>
              <a:sym typeface="Calibri"/>
            </a:endParaRPr>
          </a:p>
        </p:txBody>
      </p:sp>
      <p:pic>
        <p:nvPicPr>
          <p:cNvPr id="787" name="Google Shape;787;gf4bc9bee2a_0_1199"/>
          <p:cNvPicPr preferRelativeResize="0"/>
          <p:nvPr/>
        </p:nvPicPr>
        <p:blipFill rotWithShape="1">
          <a:blip r:embed="rId3">
            <a:alphaModFix/>
          </a:blip>
          <a:srcRect b="0" l="0" r="0" t="0"/>
          <a:stretch/>
        </p:blipFill>
        <p:spPr>
          <a:xfrm>
            <a:off x="6288993" y="4596980"/>
            <a:ext cx="2152800" cy="1464000"/>
          </a:xfrm>
          <a:prstGeom prst="rect">
            <a:avLst/>
          </a:prstGeom>
          <a:noFill/>
          <a:ln>
            <a:noFill/>
          </a:ln>
        </p:spPr>
      </p:pic>
      <p:pic>
        <p:nvPicPr>
          <p:cNvPr id="788" name="Google Shape;788;gf4bc9bee2a_0_1199"/>
          <p:cNvPicPr preferRelativeResize="0"/>
          <p:nvPr/>
        </p:nvPicPr>
        <p:blipFill rotWithShape="1">
          <a:blip r:embed="rId4">
            <a:alphaModFix/>
          </a:blip>
          <a:srcRect b="0" l="0" r="0" t="0"/>
          <a:stretch/>
        </p:blipFill>
        <p:spPr>
          <a:xfrm>
            <a:off x="3366261" y="4524559"/>
            <a:ext cx="1536300" cy="15363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gf4bc9bee2a_0_1208"/>
          <p:cNvSpPr txBox="1"/>
          <p:nvPr>
            <p:ph idx="1" type="body"/>
          </p:nvPr>
        </p:nvSpPr>
        <p:spPr>
          <a:xfrm>
            <a:off x="587725" y="839787"/>
            <a:ext cx="11039700" cy="4707900"/>
          </a:xfrm>
          <a:prstGeom prst="rect">
            <a:avLst/>
          </a:prstGeom>
        </p:spPr>
        <p:txBody>
          <a:bodyPr anchorCtr="0" anchor="t" bIns="64300" lIns="64300" spcFirstLastPara="1" rIns="64300" wrap="square" tIns="64300">
            <a:noAutofit/>
          </a:bodyPr>
          <a:lstStyle/>
          <a:p>
            <a:pPr indent="0" lvl="0" marL="0" rtl="0" algn="l">
              <a:spcBef>
                <a:spcPts val="0"/>
              </a:spcBef>
              <a:spcAft>
                <a:spcPts val="0"/>
              </a:spcAft>
              <a:buNone/>
            </a:pPr>
            <a:r>
              <a:t/>
            </a:r>
            <a:endParaRPr/>
          </a:p>
        </p:txBody>
      </p:sp>
      <p:pic>
        <p:nvPicPr>
          <p:cNvPr id="794" name="Google Shape;794;gf4bc9bee2a_0_1208"/>
          <p:cNvPicPr preferRelativeResize="0"/>
          <p:nvPr/>
        </p:nvPicPr>
        <p:blipFill rotWithShape="1">
          <a:blip r:embed="rId3">
            <a:alphaModFix/>
          </a:blip>
          <a:srcRect b="0" l="0" r="0" t="0"/>
          <a:stretch/>
        </p:blipFill>
        <p:spPr>
          <a:xfrm>
            <a:off x="464169" y="346940"/>
            <a:ext cx="3387628" cy="2357987"/>
          </a:xfrm>
          <a:prstGeom prst="rect">
            <a:avLst/>
          </a:prstGeom>
          <a:noFill/>
          <a:ln>
            <a:noFill/>
          </a:ln>
        </p:spPr>
      </p:pic>
      <p:sp>
        <p:nvSpPr>
          <p:cNvPr id="795" name="Google Shape;795;gf4bc9bee2a_0_1208"/>
          <p:cNvSpPr txBox="1"/>
          <p:nvPr/>
        </p:nvSpPr>
        <p:spPr>
          <a:xfrm>
            <a:off x="965467" y="2705067"/>
            <a:ext cx="1980900" cy="4080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900"/>
              <a:t>2005: the first!</a:t>
            </a:r>
            <a:endParaRPr sz="1900"/>
          </a:p>
        </p:txBody>
      </p:sp>
      <p:pic>
        <p:nvPicPr>
          <p:cNvPr id="796" name="Google Shape;796;gf4bc9bee2a_0_1208"/>
          <p:cNvPicPr preferRelativeResize="0"/>
          <p:nvPr/>
        </p:nvPicPr>
        <p:blipFill rotWithShape="1">
          <a:blip r:embed="rId4">
            <a:alphaModFix/>
          </a:blip>
          <a:srcRect b="0" l="0" r="0" t="0"/>
          <a:stretch/>
        </p:blipFill>
        <p:spPr>
          <a:xfrm>
            <a:off x="4424833" y="346933"/>
            <a:ext cx="3387626" cy="2439090"/>
          </a:xfrm>
          <a:prstGeom prst="rect">
            <a:avLst/>
          </a:prstGeom>
          <a:noFill/>
          <a:ln>
            <a:noFill/>
          </a:ln>
        </p:spPr>
      </p:pic>
      <p:sp>
        <p:nvSpPr>
          <p:cNvPr id="797" name="Google Shape;797;gf4bc9bee2a_0_1208"/>
          <p:cNvSpPr txBox="1"/>
          <p:nvPr/>
        </p:nvSpPr>
        <p:spPr>
          <a:xfrm>
            <a:off x="5197983" y="2705067"/>
            <a:ext cx="1980900" cy="4080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900"/>
              <a:t>2009: USB !</a:t>
            </a:r>
            <a:endParaRPr sz="1900"/>
          </a:p>
        </p:txBody>
      </p:sp>
      <p:pic>
        <p:nvPicPr>
          <p:cNvPr id="798" name="Google Shape;798;gf4bc9bee2a_0_1208"/>
          <p:cNvPicPr preferRelativeResize="0"/>
          <p:nvPr/>
        </p:nvPicPr>
        <p:blipFill rotWithShape="1">
          <a:blip r:embed="rId5">
            <a:alphaModFix/>
          </a:blip>
          <a:srcRect b="0" l="0" r="0" t="0"/>
          <a:stretch/>
        </p:blipFill>
        <p:spPr>
          <a:xfrm>
            <a:off x="4469800" y="3334433"/>
            <a:ext cx="3275236" cy="2286892"/>
          </a:xfrm>
          <a:prstGeom prst="rect">
            <a:avLst/>
          </a:prstGeom>
          <a:noFill/>
          <a:ln>
            <a:noFill/>
          </a:ln>
        </p:spPr>
      </p:pic>
      <p:sp>
        <p:nvSpPr>
          <p:cNvPr id="799" name="Google Shape;799;gf4bc9bee2a_0_1208"/>
          <p:cNvSpPr txBox="1"/>
          <p:nvPr/>
        </p:nvSpPr>
        <p:spPr>
          <a:xfrm>
            <a:off x="4926431" y="5693533"/>
            <a:ext cx="3723300" cy="4080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900"/>
              <a:t>2017: Arduino UNO (Rev. 03)</a:t>
            </a:r>
            <a:endParaRPr sz="19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f4bc9bee2a_0_42"/>
          <p:cNvSpPr txBox="1"/>
          <p:nvPr>
            <p:ph type="title"/>
          </p:nvPr>
        </p:nvSpPr>
        <p:spPr>
          <a:xfrm>
            <a:off x="428651" y="193105"/>
            <a:ext cx="7715700" cy="803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InkScape</a:t>
            </a:r>
            <a:endParaRPr/>
          </a:p>
        </p:txBody>
      </p:sp>
      <p:sp>
        <p:nvSpPr>
          <p:cNvPr id="273" name="Google Shape;273;gf4bc9bee2a_0_42"/>
          <p:cNvSpPr txBox="1"/>
          <p:nvPr>
            <p:ph idx="1" type="body"/>
          </p:nvPr>
        </p:nvSpPr>
        <p:spPr>
          <a:xfrm>
            <a:off x="428651" y="1125141"/>
            <a:ext cx="7715700" cy="3182400"/>
          </a:xfrm>
          <a:prstGeom prst="rect">
            <a:avLst/>
          </a:prstGeom>
        </p:spPr>
        <p:txBody>
          <a:bodyPr anchorCtr="0" anchor="t" bIns="45700" lIns="91425" spcFirstLastPara="1" rIns="91425" wrap="square" tIns="45700">
            <a:noAutofit/>
          </a:bodyPr>
          <a:lstStyle/>
          <a:p>
            <a:pPr indent="-266700" lvl="0" marL="317500" rtl="0" algn="l">
              <a:spcBef>
                <a:spcPts val="360"/>
              </a:spcBef>
              <a:spcAft>
                <a:spcPts val="0"/>
              </a:spcAft>
              <a:buSzPts val="1800"/>
              <a:buChar char="-"/>
            </a:pPr>
            <a:r>
              <a:rPr lang="en-US"/>
              <a:t>Creates Vector Drawings</a:t>
            </a:r>
            <a:endParaRPr/>
          </a:p>
        </p:txBody>
      </p:sp>
      <p:sp>
        <p:nvSpPr>
          <p:cNvPr id="274" name="Google Shape;274;gf4bc9bee2a_0_42"/>
          <p:cNvSpPr txBox="1"/>
          <p:nvPr>
            <p:ph idx="12" type="sldNum"/>
          </p:nvPr>
        </p:nvSpPr>
        <p:spPr>
          <a:xfrm>
            <a:off x="6144000" y="4469309"/>
            <a:ext cx="2000400" cy="2568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275" name="Google Shape;275;gf4bc9bee2a_0_42"/>
          <p:cNvPicPr preferRelativeResize="0"/>
          <p:nvPr/>
        </p:nvPicPr>
        <p:blipFill rotWithShape="1">
          <a:blip r:embed="rId3">
            <a:alphaModFix/>
          </a:blip>
          <a:srcRect b="0" l="0" r="0" t="0"/>
          <a:stretch/>
        </p:blipFill>
        <p:spPr>
          <a:xfrm>
            <a:off x="3177086" y="2197766"/>
            <a:ext cx="5657678" cy="268134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gf4bc9bee2a_0_1218"/>
          <p:cNvSpPr txBox="1"/>
          <p:nvPr>
            <p:ph type="title"/>
          </p:nvPr>
        </p:nvSpPr>
        <p:spPr>
          <a:xfrm>
            <a:off x="583712" y="95643"/>
            <a:ext cx="11043600" cy="607200"/>
          </a:xfrm>
          <a:prstGeom prst="rect">
            <a:avLst/>
          </a:prstGeom>
        </p:spPr>
        <p:txBody>
          <a:bodyPr anchorCtr="0" anchor="b" bIns="64300" lIns="64300" spcFirstLastPara="1" rIns="64300" wrap="square" tIns="64300">
            <a:noAutofit/>
          </a:bodyPr>
          <a:lstStyle/>
          <a:p>
            <a:pPr indent="0" lvl="0" marL="0" rtl="0" algn="l">
              <a:spcBef>
                <a:spcPts val="0"/>
              </a:spcBef>
              <a:spcAft>
                <a:spcPts val="0"/>
              </a:spcAft>
              <a:buNone/>
            </a:pPr>
            <a:r>
              <a:rPr lang="en-US"/>
              <a:t>What can you do with Arduino?</a:t>
            </a:r>
            <a:endParaRPr/>
          </a:p>
        </p:txBody>
      </p:sp>
      <p:sp>
        <p:nvSpPr>
          <p:cNvPr id="805" name="Google Shape;805;gf4bc9bee2a_0_1218"/>
          <p:cNvSpPr txBox="1"/>
          <p:nvPr>
            <p:ph idx="1" type="body"/>
          </p:nvPr>
        </p:nvSpPr>
        <p:spPr>
          <a:xfrm>
            <a:off x="587725" y="839787"/>
            <a:ext cx="11039700" cy="4707900"/>
          </a:xfrm>
          <a:prstGeom prst="rect">
            <a:avLst/>
          </a:prstGeom>
        </p:spPr>
        <p:txBody>
          <a:bodyPr anchorCtr="0" anchor="t" bIns="64300" lIns="64300" spcFirstLastPara="1" rIns="64300" wrap="square" tIns="64300">
            <a:noAutofit/>
          </a:bodyPr>
          <a:lstStyle/>
          <a:p>
            <a:pPr indent="0" lvl="0" marL="0" rtl="0" algn="l">
              <a:spcBef>
                <a:spcPts val="0"/>
              </a:spcBef>
              <a:spcAft>
                <a:spcPts val="0"/>
              </a:spcAft>
              <a:buNone/>
            </a:pPr>
            <a:r>
              <a:t/>
            </a:r>
            <a:endParaRPr/>
          </a:p>
        </p:txBody>
      </p:sp>
      <p:pic>
        <p:nvPicPr>
          <p:cNvPr id="806" name="Google Shape;806;gf4bc9bee2a_0_1218"/>
          <p:cNvPicPr preferRelativeResize="0"/>
          <p:nvPr/>
        </p:nvPicPr>
        <p:blipFill rotWithShape="1">
          <a:blip r:embed="rId3">
            <a:alphaModFix/>
          </a:blip>
          <a:srcRect b="0" l="0" r="0" t="0"/>
          <a:stretch/>
        </p:blipFill>
        <p:spPr>
          <a:xfrm>
            <a:off x="587733" y="839800"/>
            <a:ext cx="3068779" cy="2300325"/>
          </a:xfrm>
          <a:prstGeom prst="rect">
            <a:avLst/>
          </a:prstGeom>
          <a:noFill/>
          <a:ln>
            <a:noFill/>
          </a:ln>
        </p:spPr>
      </p:pic>
      <p:pic>
        <p:nvPicPr>
          <p:cNvPr id="807" name="Google Shape;807;gf4bc9bee2a_0_1218"/>
          <p:cNvPicPr preferRelativeResize="0"/>
          <p:nvPr/>
        </p:nvPicPr>
        <p:blipFill rotWithShape="1">
          <a:blip r:embed="rId4">
            <a:alphaModFix/>
          </a:blip>
          <a:srcRect b="0" l="0" r="0" t="0"/>
          <a:stretch/>
        </p:blipFill>
        <p:spPr>
          <a:xfrm>
            <a:off x="5205737" y="892778"/>
            <a:ext cx="3614544" cy="1965448"/>
          </a:xfrm>
          <a:prstGeom prst="rect">
            <a:avLst/>
          </a:prstGeom>
          <a:noFill/>
          <a:ln>
            <a:noFill/>
          </a:ln>
        </p:spPr>
      </p:pic>
      <p:pic>
        <p:nvPicPr>
          <p:cNvPr id="808" name="Google Shape;808;gf4bc9bee2a_0_1218"/>
          <p:cNvPicPr preferRelativeResize="0"/>
          <p:nvPr/>
        </p:nvPicPr>
        <p:blipFill rotWithShape="1">
          <a:blip r:embed="rId5">
            <a:alphaModFix/>
          </a:blip>
          <a:srcRect b="0" l="0" r="0" t="0"/>
          <a:stretch/>
        </p:blipFill>
        <p:spPr>
          <a:xfrm>
            <a:off x="7185341" y="3140267"/>
            <a:ext cx="4279798" cy="2407387"/>
          </a:xfrm>
          <a:prstGeom prst="rect">
            <a:avLst/>
          </a:prstGeom>
          <a:noFill/>
          <a:ln>
            <a:noFill/>
          </a:ln>
        </p:spPr>
      </p:pic>
      <p:pic>
        <p:nvPicPr>
          <p:cNvPr id="809" name="Google Shape;809;gf4bc9bee2a_0_1218"/>
          <p:cNvPicPr preferRelativeResize="0"/>
          <p:nvPr/>
        </p:nvPicPr>
        <p:blipFill rotWithShape="1">
          <a:blip r:embed="rId6">
            <a:alphaModFix/>
          </a:blip>
          <a:srcRect b="0" l="0" r="0" t="0"/>
          <a:stretch/>
        </p:blipFill>
        <p:spPr>
          <a:xfrm>
            <a:off x="537835" y="3048298"/>
            <a:ext cx="6533368" cy="2574143"/>
          </a:xfrm>
          <a:prstGeom prst="rect">
            <a:avLst/>
          </a:prstGeom>
          <a:noFill/>
          <a:ln>
            <a:noFill/>
          </a:ln>
        </p:spPr>
      </p:pic>
      <p:sp>
        <p:nvSpPr>
          <p:cNvPr id="810" name="Google Shape;810;gf4bc9bee2a_0_1218"/>
          <p:cNvSpPr txBox="1"/>
          <p:nvPr/>
        </p:nvSpPr>
        <p:spPr>
          <a:xfrm>
            <a:off x="1861300" y="5728267"/>
            <a:ext cx="9356400" cy="965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en-US" sz="1900"/>
              <a:t>Measurement/input →  Think (software)  → Output: sound, light, action, display, ...</a:t>
            </a:r>
            <a:endParaRPr sz="19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gf4bc9bee2a_0_1228"/>
          <p:cNvSpPr txBox="1"/>
          <p:nvPr>
            <p:ph type="title"/>
          </p:nvPr>
        </p:nvSpPr>
        <p:spPr>
          <a:xfrm>
            <a:off x="583712" y="95643"/>
            <a:ext cx="11043600" cy="607200"/>
          </a:xfrm>
          <a:prstGeom prst="rect">
            <a:avLst/>
          </a:prstGeom>
        </p:spPr>
        <p:txBody>
          <a:bodyPr anchorCtr="0" anchor="b" bIns="64300" lIns="64300" spcFirstLastPara="1" rIns="64300" wrap="square" tIns="64300">
            <a:noAutofit/>
          </a:bodyPr>
          <a:lstStyle/>
          <a:p>
            <a:pPr indent="0" lvl="0" marL="0" rtl="0" algn="l">
              <a:spcBef>
                <a:spcPts val="0"/>
              </a:spcBef>
              <a:spcAft>
                <a:spcPts val="0"/>
              </a:spcAft>
              <a:buNone/>
            </a:pPr>
            <a:r>
              <a:rPr lang="en-US"/>
              <a:t>What is inside an Arduino UNO ?</a:t>
            </a:r>
            <a:endParaRPr/>
          </a:p>
        </p:txBody>
      </p:sp>
      <p:sp>
        <p:nvSpPr>
          <p:cNvPr id="816" name="Google Shape;816;gf4bc9bee2a_0_1228"/>
          <p:cNvSpPr txBox="1"/>
          <p:nvPr>
            <p:ph idx="1" type="body"/>
          </p:nvPr>
        </p:nvSpPr>
        <p:spPr>
          <a:xfrm>
            <a:off x="587725" y="839787"/>
            <a:ext cx="11039700" cy="4707900"/>
          </a:xfrm>
          <a:prstGeom prst="rect">
            <a:avLst/>
          </a:prstGeom>
        </p:spPr>
        <p:txBody>
          <a:bodyPr anchorCtr="0" anchor="t" bIns="64300" lIns="64300" spcFirstLastPara="1" rIns="64300" wrap="square" tIns="64300">
            <a:noAutofit/>
          </a:bodyPr>
          <a:lstStyle/>
          <a:p>
            <a:pPr indent="0" lvl="0" marL="0" rtl="0" algn="l">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pic>
        <p:nvPicPr>
          <p:cNvPr id="821" name="Google Shape;821;gf4bc9bee2a_0_1233"/>
          <p:cNvPicPr preferRelativeResize="0"/>
          <p:nvPr/>
        </p:nvPicPr>
        <p:blipFill rotWithShape="1">
          <a:blip r:embed="rId3">
            <a:alphaModFix/>
          </a:blip>
          <a:srcRect b="0" l="0" r="0" t="0"/>
          <a:stretch/>
        </p:blipFill>
        <p:spPr>
          <a:xfrm>
            <a:off x="1606767" y="216383"/>
            <a:ext cx="9082845" cy="642484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gf4bc9bee2a_0_1355"/>
          <p:cNvSpPr txBox="1"/>
          <p:nvPr>
            <p:ph type="title"/>
          </p:nvPr>
        </p:nvSpPr>
        <p:spPr>
          <a:xfrm>
            <a:off x="398135" y="75814"/>
            <a:ext cx="9333300" cy="1151400"/>
          </a:xfrm>
          <a:prstGeom prst="rect">
            <a:avLst/>
          </a:prstGeom>
        </p:spPr>
        <p:txBody>
          <a:bodyPr anchorCtr="0" anchor="b" bIns="64300" lIns="64300" spcFirstLastPara="1" rIns="64300" wrap="square" tIns="64300">
            <a:noAutofit/>
          </a:bodyPr>
          <a:lstStyle/>
          <a:p>
            <a:pPr indent="0" lvl="0" marL="0" rtl="0" algn="l">
              <a:spcBef>
                <a:spcPts val="0"/>
              </a:spcBef>
              <a:spcAft>
                <a:spcPts val="0"/>
              </a:spcAft>
              <a:buNone/>
            </a:pPr>
            <a:r>
              <a:rPr lang="en-US"/>
              <a:t>Arduino IDE</a:t>
            </a:r>
            <a:endParaRPr/>
          </a:p>
        </p:txBody>
      </p:sp>
      <p:sp>
        <p:nvSpPr>
          <p:cNvPr id="827" name="Google Shape;827;gf4bc9bee2a_0_1355"/>
          <p:cNvSpPr txBox="1"/>
          <p:nvPr>
            <p:ph idx="1" type="body"/>
          </p:nvPr>
        </p:nvSpPr>
        <p:spPr>
          <a:xfrm>
            <a:off x="398134" y="1227322"/>
            <a:ext cx="11229000" cy="5471400"/>
          </a:xfrm>
          <a:prstGeom prst="rect">
            <a:avLst/>
          </a:prstGeom>
        </p:spPr>
        <p:txBody>
          <a:bodyPr anchorCtr="0" anchor="t" bIns="64300" lIns="64300" spcFirstLastPara="1" rIns="64300" wrap="square" tIns="64300">
            <a:noAutofit/>
          </a:bodyPr>
          <a:lstStyle/>
          <a:p>
            <a:pPr indent="0" lvl="0" marL="0" rtl="0" algn="l">
              <a:lnSpc>
                <a:spcPct val="100000"/>
              </a:lnSpc>
              <a:spcBef>
                <a:spcPts val="0"/>
              </a:spcBef>
              <a:spcAft>
                <a:spcPts val="0"/>
              </a:spcAft>
              <a:buClr>
                <a:srgbClr val="FF0000"/>
              </a:buClr>
              <a:buFont typeface="Calibri"/>
              <a:buNone/>
            </a:pPr>
            <a:r>
              <a:rPr lang="en-US" sz="4800">
                <a:solidFill>
                  <a:srgbClr val="FF0000"/>
                </a:solidFill>
                <a:latin typeface="Calibri"/>
                <a:ea typeface="Calibri"/>
                <a:cs typeface="Calibri"/>
                <a:sym typeface="Calibri"/>
              </a:rPr>
              <a:t>I</a:t>
            </a:r>
            <a:r>
              <a:rPr lang="en-US" sz="4800">
                <a:latin typeface="Calibri"/>
                <a:ea typeface="Calibri"/>
                <a:cs typeface="Calibri"/>
                <a:sym typeface="Calibri"/>
              </a:rPr>
              <a:t>ntegrated </a:t>
            </a:r>
            <a:r>
              <a:rPr lang="en-US" sz="4800">
                <a:solidFill>
                  <a:srgbClr val="FF0000"/>
                </a:solidFill>
                <a:latin typeface="Calibri"/>
                <a:ea typeface="Calibri"/>
                <a:cs typeface="Calibri"/>
                <a:sym typeface="Calibri"/>
              </a:rPr>
              <a:t>D</a:t>
            </a:r>
            <a:r>
              <a:rPr lang="en-US" sz="4800">
                <a:latin typeface="Calibri"/>
                <a:ea typeface="Calibri"/>
                <a:cs typeface="Calibri"/>
                <a:sym typeface="Calibri"/>
              </a:rPr>
              <a:t>evelopment </a:t>
            </a:r>
            <a:r>
              <a:rPr lang="en-US" sz="4800">
                <a:solidFill>
                  <a:srgbClr val="FF0000"/>
                </a:solidFill>
                <a:latin typeface="Calibri"/>
                <a:ea typeface="Calibri"/>
                <a:cs typeface="Calibri"/>
                <a:sym typeface="Calibri"/>
              </a:rPr>
              <a:t>E</a:t>
            </a:r>
            <a:r>
              <a:rPr lang="en-US" sz="4800">
                <a:latin typeface="Calibri"/>
                <a:ea typeface="Calibri"/>
                <a:cs typeface="Calibri"/>
                <a:sym typeface="Calibri"/>
              </a:rPr>
              <a:t>nvironment</a:t>
            </a:r>
            <a:endParaRPr sz="4800">
              <a:latin typeface="Calibri"/>
              <a:ea typeface="Calibri"/>
              <a:cs typeface="Calibri"/>
              <a:sym typeface="Calibri"/>
            </a:endParaRPr>
          </a:p>
        </p:txBody>
      </p:sp>
      <p:pic>
        <p:nvPicPr>
          <p:cNvPr id="828" name="Google Shape;828;gf4bc9bee2a_0_1355"/>
          <p:cNvPicPr preferRelativeResize="0"/>
          <p:nvPr/>
        </p:nvPicPr>
        <p:blipFill>
          <a:blip r:embed="rId3">
            <a:alphaModFix/>
          </a:blip>
          <a:stretch>
            <a:fillRect/>
          </a:stretch>
        </p:blipFill>
        <p:spPr>
          <a:xfrm>
            <a:off x="4850628" y="2370628"/>
            <a:ext cx="6902811" cy="2426286"/>
          </a:xfrm>
          <a:prstGeom prst="rect">
            <a:avLst/>
          </a:prstGeom>
          <a:noFill/>
          <a:ln>
            <a:noFill/>
          </a:ln>
        </p:spPr>
      </p:pic>
      <p:sp>
        <p:nvSpPr>
          <p:cNvPr id="829" name="Google Shape;829;gf4bc9bee2a_0_1355"/>
          <p:cNvSpPr txBox="1"/>
          <p:nvPr/>
        </p:nvSpPr>
        <p:spPr>
          <a:xfrm>
            <a:off x="583700" y="2299267"/>
            <a:ext cx="11608500" cy="4002900"/>
          </a:xfrm>
          <a:prstGeom prst="rect">
            <a:avLst/>
          </a:prstGeom>
          <a:noFill/>
          <a:ln>
            <a:noFill/>
          </a:ln>
        </p:spPr>
        <p:txBody>
          <a:bodyPr anchorCtr="0" anchor="t" bIns="60925" lIns="121900" spcFirstLastPara="1" rIns="121900" wrap="square" tIns="60925">
            <a:noAutofit/>
          </a:bodyPr>
          <a:lstStyle/>
          <a:p>
            <a:pPr indent="-457200" lvl="0" marL="457200" rtl="0" algn="l">
              <a:spcBef>
                <a:spcPts val="0"/>
              </a:spcBef>
              <a:spcAft>
                <a:spcPts val="0"/>
              </a:spcAft>
              <a:buClr>
                <a:srgbClr val="000000"/>
              </a:buClr>
              <a:buSzPts val="3200"/>
              <a:buChar char="•"/>
            </a:pPr>
            <a:r>
              <a:rPr lang="en-US" sz="3200">
                <a:latin typeface="Calibri"/>
                <a:ea typeface="Calibri"/>
                <a:cs typeface="Calibri"/>
                <a:sym typeface="Calibri"/>
              </a:rPr>
              <a:t>Texteditor</a:t>
            </a:r>
            <a:endParaRPr sz="3200">
              <a:solidFill>
                <a:srgbClr val="000000"/>
              </a:solidFill>
              <a:latin typeface="Calibri"/>
              <a:ea typeface="Calibri"/>
              <a:cs typeface="Calibri"/>
              <a:sym typeface="Calibri"/>
            </a:endParaRPr>
          </a:p>
          <a:p>
            <a:pPr indent="-457200" lvl="0" marL="457200" rtl="0" algn="l">
              <a:spcBef>
                <a:spcPts val="600"/>
              </a:spcBef>
              <a:spcAft>
                <a:spcPts val="0"/>
              </a:spcAft>
              <a:buClr>
                <a:srgbClr val="000000"/>
              </a:buClr>
              <a:buSzPts val="3200"/>
              <a:buChar char="•"/>
            </a:pPr>
            <a:r>
              <a:rPr lang="en-US" sz="3200">
                <a:solidFill>
                  <a:srgbClr val="000000"/>
                </a:solidFill>
                <a:latin typeface="Calibri"/>
                <a:ea typeface="Calibri"/>
                <a:cs typeface="Calibri"/>
                <a:sym typeface="Calibri"/>
              </a:rPr>
              <a:t>Compiler/Debugger</a:t>
            </a:r>
            <a:endParaRPr sz="3200">
              <a:solidFill>
                <a:srgbClr val="000000"/>
              </a:solidFill>
              <a:latin typeface="Calibri"/>
              <a:ea typeface="Calibri"/>
              <a:cs typeface="Calibri"/>
              <a:sym typeface="Calibri"/>
            </a:endParaRPr>
          </a:p>
          <a:p>
            <a:pPr indent="-457200" lvl="0" marL="457200" rtl="0" algn="l">
              <a:spcBef>
                <a:spcPts val="600"/>
              </a:spcBef>
              <a:spcAft>
                <a:spcPts val="0"/>
              </a:spcAft>
              <a:buClr>
                <a:srgbClr val="000000"/>
              </a:buClr>
              <a:buSzPts val="3200"/>
              <a:buChar char="•"/>
            </a:pPr>
            <a:r>
              <a:rPr lang="en-US" sz="3200">
                <a:solidFill>
                  <a:srgbClr val="000000"/>
                </a:solidFill>
                <a:latin typeface="Calibri"/>
                <a:ea typeface="Calibri"/>
                <a:cs typeface="Calibri"/>
                <a:sym typeface="Calibri"/>
              </a:rPr>
              <a:t>Linker/Locater</a:t>
            </a:r>
            <a:endParaRPr sz="3200">
              <a:solidFill>
                <a:srgbClr val="000000"/>
              </a:solidFill>
              <a:latin typeface="Calibri"/>
              <a:ea typeface="Calibri"/>
              <a:cs typeface="Calibri"/>
              <a:sym typeface="Calibri"/>
            </a:endParaRPr>
          </a:p>
          <a:p>
            <a:pPr indent="-457200" lvl="0" marL="457200" rtl="0" algn="l">
              <a:spcBef>
                <a:spcPts val="600"/>
              </a:spcBef>
              <a:spcAft>
                <a:spcPts val="0"/>
              </a:spcAft>
              <a:buClr>
                <a:srgbClr val="000000"/>
              </a:buClr>
              <a:buSzPts val="3200"/>
              <a:buChar char="•"/>
            </a:pPr>
            <a:r>
              <a:rPr lang="en-US" sz="3200">
                <a:solidFill>
                  <a:srgbClr val="000000"/>
                </a:solidFill>
                <a:latin typeface="Calibri"/>
                <a:ea typeface="Calibri"/>
                <a:cs typeface="Calibri"/>
                <a:sym typeface="Calibri"/>
              </a:rPr>
              <a:t>Bootloader</a:t>
            </a:r>
            <a:endParaRPr sz="3200">
              <a:solidFill>
                <a:srgbClr val="000000"/>
              </a:solidFill>
              <a:latin typeface="Calibri"/>
              <a:ea typeface="Calibri"/>
              <a:cs typeface="Calibri"/>
              <a:sym typeface="Calibri"/>
            </a:endParaRPr>
          </a:p>
          <a:p>
            <a:pPr indent="-457200" lvl="0" marL="457200" rtl="0" algn="l">
              <a:spcBef>
                <a:spcPts val="600"/>
              </a:spcBef>
              <a:spcAft>
                <a:spcPts val="0"/>
              </a:spcAft>
              <a:buClr>
                <a:srgbClr val="000000"/>
              </a:buClr>
              <a:buSzPts val="3200"/>
              <a:buChar char="•"/>
            </a:pPr>
            <a:r>
              <a:rPr lang="en-US" sz="3200">
                <a:solidFill>
                  <a:srgbClr val="000000"/>
                </a:solidFill>
                <a:latin typeface="Calibri"/>
                <a:ea typeface="Calibri"/>
                <a:cs typeface="Calibri"/>
                <a:sym typeface="Calibri"/>
              </a:rPr>
              <a:t>Seri</a:t>
            </a:r>
            <a:r>
              <a:rPr lang="en-US" sz="3200">
                <a:latin typeface="Calibri"/>
                <a:ea typeface="Calibri"/>
                <a:cs typeface="Calibri"/>
                <a:sym typeface="Calibri"/>
              </a:rPr>
              <a:t>a</a:t>
            </a:r>
            <a:r>
              <a:rPr lang="en-US" sz="3200">
                <a:solidFill>
                  <a:srgbClr val="000000"/>
                </a:solidFill>
                <a:latin typeface="Calibri"/>
                <a:ea typeface="Calibri"/>
                <a:cs typeface="Calibri"/>
                <a:sym typeface="Calibri"/>
              </a:rPr>
              <a:t>l monitor</a:t>
            </a:r>
            <a:endParaRPr sz="3200">
              <a:solidFill>
                <a:srgbClr val="000000"/>
              </a:solidFill>
              <a:latin typeface="Calibri"/>
              <a:ea typeface="Calibri"/>
              <a:cs typeface="Calibri"/>
              <a:sym typeface="Calibri"/>
            </a:endParaRPr>
          </a:p>
          <a:p>
            <a:pPr indent="-254000" lvl="0" marL="457200" rtl="0" algn="l">
              <a:spcBef>
                <a:spcPts val="600"/>
              </a:spcBef>
              <a:spcAft>
                <a:spcPts val="0"/>
              </a:spcAft>
              <a:buNone/>
            </a:pPr>
            <a:r>
              <a:rPr lang="en-US" sz="3200">
                <a:latin typeface="Calibri"/>
                <a:ea typeface="Calibri"/>
                <a:cs typeface="Calibri"/>
                <a:sym typeface="Calibri"/>
              </a:rPr>
              <a:t>Download from: </a:t>
            </a:r>
            <a:r>
              <a:rPr lang="en-US" sz="2400" u="sng">
                <a:solidFill>
                  <a:srgbClr val="6B9F25"/>
                </a:solidFill>
                <a:latin typeface="Calibri"/>
                <a:ea typeface="Calibri"/>
                <a:cs typeface="Calibri"/>
                <a:sym typeface="Calibri"/>
                <a:hlinkClick r:id="rId4">
                  <a:extLst>
                    <a:ext uri="{A12FA001-AC4F-418D-AE19-62706E023703}">
                      <ahyp:hlinkClr val="tx"/>
                    </a:ext>
                  </a:extLst>
                </a:hlinkClick>
              </a:rPr>
              <a:t>https://www.arduino.cc/en/Main/Software</a:t>
            </a:r>
            <a:endParaRPr sz="3200">
              <a:latin typeface="Calibri"/>
              <a:ea typeface="Calibri"/>
              <a:cs typeface="Calibri"/>
              <a:sym typeface="Calibri"/>
            </a:endParaRPr>
          </a:p>
          <a:p>
            <a:pPr indent="-254000" lvl="0" marL="457200" rtl="0" algn="l">
              <a:spcBef>
                <a:spcPts val="600"/>
              </a:spcBef>
              <a:spcAft>
                <a:spcPts val="0"/>
              </a:spcAft>
              <a:buNone/>
            </a:pPr>
            <a:r>
              <a:rPr lang="en-US" sz="3200">
                <a:latin typeface="Calibri"/>
                <a:ea typeface="Calibri"/>
                <a:cs typeface="Calibri"/>
                <a:sym typeface="Calibri"/>
              </a:rPr>
              <a:t>      Free software (Linux, OSX, Windows) - Current version 1.8.15</a:t>
            </a:r>
            <a:endParaRPr sz="3200">
              <a:latin typeface="Calibri"/>
              <a:ea typeface="Calibri"/>
              <a:cs typeface="Calibri"/>
              <a:sym typeface="Calibri"/>
            </a:endParaRPr>
          </a:p>
          <a:p>
            <a:pPr indent="-254000" lvl="0" marL="457200" rtl="0" algn="l">
              <a:spcBef>
                <a:spcPts val="600"/>
              </a:spcBef>
              <a:spcAft>
                <a:spcPts val="0"/>
              </a:spcAft>
              <a:buNone/>
            </a:pPr>
            <a:r>
              <a:t/>
            </a:r>
            <a:endParaRPr sz="3200">
              <a:latin typeface="Calibri"/>
              <a:ea typeface="Calibri"/>
              <a:cs typeface="Calibri"/>
              <a:sym typeface="Calibri"/>
            </a:endParaRPr>
          </a:p>
        </p:txBody>
      </p:sp>
      <p:pic>
        <p:nvPicPr>
          <p:cNvPr id="830" name="Google Shape;830;gf4bc9bee2a_0_1355"/>
          <p:cNvPicPr preferRelativeResize="0"/>
          <p:nvPr/>
        </p:nvPicPr>
        <p:blipFill rotWithShape="1">
          <a:blip r:embed="rId5">
            <a:alphaModFix/>
          </a:blip>
          <a:srcRect b="0" l="0" r="0" t="0"/>
          <a:stretch/>
        </p:blipFill>
        <p:spPr>
          <a:xfrm>
            <a:off x="9983395" y="208768"/>
            <a:ext cx="1842388" cy="184238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gf4bc9bee2a_0_1363"/>
          <p:cNvSpPr txBox="1"/>
          <p:nvPr>
            <p:ph type="title"/>
          </p:nvPr>
        </p:nvSpPr>
        <p:spPr>
          <a:xfrm>
            <a:off x="1106824" y="181367"/>
            <a:ext cx="20940900" cy="1151400"/>
          </a:xfrm>
          <a:prstGeom prst="rect">
            <a:avLst/>
          </a:prstGeom>
        </p:spPr>
        <p:txBody>
          <a:bodyPr anchorCtr="0" anchor="b" bIns="64300" lIns="64300" spcFirstLastPara="1" rIns="64300" wrap="square" tIns="64300">
            <a:noAutofit/>
          </a:bodyPr>
          <a:lstStyle/>
          <a:p>
            <a:pPr indent="0" lvl="0" marL="0" rtl="0" algn="l">
              <a:spcBef>
                <a:spcPts val="0"/>
              </a:spcBef>
              <a:spcAft>
                <a:spcPts val="0"/>
              </a:spcAft>
              <a:buNone/>
            </a:pPr>
            <a:r>
              <a:rPr lang="en-US"/>
              <a:t>IDE - Settings</a:t>
            </a:r>
            <a:endParaRPr/>
          </a:p>
        </p:txBody>
      </p:sp>
      <p:sp>
        <p:nvSpPr>
          <p:cNvPr id="836" name="Google Shape;836;gf4bc9bee2a_0_1363"/>
          <p:cNvSpPr txBox="1"/>
          <p:nvPr/>
        </p:nvSpPr>
        <p:spPr>
          <a:xfrm>
            <a:off x="300325" y="1502700"/>
            <a:ext cx="7635600" cy="4739400"/>
          </a:xfrm>
          <a:prstGeom prst="rect">
            <a:avLst/>
          </a:prstGeom>
          <a:noFill/>
          <a:ln>
            <a:noFill/>
          </a:ln>
        </p:spPr>
        <p:txBody>
          <a:bodyPr anchorCtr="0" anchor="t" bIns="60925" lIns="121900" spcFirstLastPara="1" rIns="121900" wrap="square" tIns="60925">
            <a:noAutofit/>
          </a:bodyPr>
          <a:lstStyle/>
          <a:p>
            <a:pPr indent="-381000" lvl="0" marL="381000" marR="0" rtl="0" algn="l">
              <a:spcBef>
                <a:spcPts val="0"/>
              </a:spcBef>
              <a:spcAft>
                <a:spcPts val="0"/>
              </a:spcAft>
              <a:buClr>
                <a:srgbClr val="000000"/>
              </a:buClr>
              <a:buSzPts val="3200"/>
              <a:buFont typeface="Arial"/>
              <a:buChar char="•"/>
            </a:pPr>
            <a:r>
              <a:rPr lang="en-US" sz="3200">
                <a:latin typeface="Calibri"/>
                <a:ea typeface="Calibri"/>
                <a:cs typeface="Calibri"/>
                <a:sym typeface="Calibri"/>
              </a:rPr>
              <a:t>To compile an </a:t>
            </a:r>
            <a:r>
              <a:rPr lang="en-US" sz="3200">
                <a:solidFill>
                  <a:srgbClr val="000000"/>
                </a:solidFill>
                <a:latin typeface="Calibri"/>
                <a:ea typeface="Calibri"/>
                <a:cs typeface="Calibri"/>
                <a:sym typeface="Calibri"/>
              </a:rPr>
              <a:t>Arduino sketch (= program) correctly, the IDE must know which </a:t>
            </a:r>
            <a:r>
              <a:rPr b="1" lang="en-US" sz="3200">
                <a:solidFill>
                  <a:srgbClr val="000000"/>
                </a:solidFill>
                <a:latin typeface="Calibri"/>
                <a:ea typeface="Calibri"/>
                <a:cs typeface="Calibri"/>
                <a:sym typeface="Calibri"/>
              </a:rPr>
              <a:t>type of Arduino </a:t>
            </a:r>
            <a:r>
              <a:rPr lang="en-US" sz="3200">
                <a:solidFill>
                  <a:srgbClr val="000000"/>
                </a:solidFill>
                <a:latin typeface="Calibri"/>
                <a:ea typeface="Calibri"/>
                <a:cs typeface="Calibri"/>
                <a:sym typeface="Calibri"/>
              </a:rPr>
              <a:t>(= board) is being used,</a:t>
            </a:r>
            <a:endParaRPr sz="1900"/>
          </a:p>
          <a:p>
            <a:pPr indent="-177800" lvl="0" marL="381000" marR="0" rtl="0" algn="l">
              <a:spcBef>
                <a:spcPts val="0"/>
              </a:spcBef>
              <a:spcAft>
                <a:spcPts val="0"/>
              </a:spcAft>
              <a:buClr>
                <a:srgbClr val="000000"/>
              </a:buClr>
              <a:buSzPts val="3200"/>
              <a:buFont typeface="Arial"/>
              <a:buNone/>
            </a:pPr>
            <a:r>
              <a:t/>
            </a:r>
            <a:endParaRPr sz="3200">
              <a:solidFill>
                <a:srgbClr val="000000"/>
              </a:solidFill>
              <a:latin typeface="Calibri"/>
              <a:ea typeface="Calibri"/>
              <a:cs typeface="Calibri"/>
              <a:sym typeface="Calibri"/>
            </a:endParaRPr>
          </a:p>
          <a:p>
            <a:pPr indent="-381000" lvl="0" marL="381000" marR="0" rtl="0" algn="l">
              <a:spcBef>
                <a:spcPts val="0"/>
              </a:spcBef>
              <a:spcAft>
                <a:spcPts val="0"/>
              </a:spcAft>
              <a:buClr>
                <a:srgbClr val="000000"/>
              </a:buClr>
              <a:buSzPts val="3200"/>
              <a:buFont typeface="Arial"/>
              <a:buChar char="•"/>
            </a:pPr>
            <a:r>
              <a:rPr lang="en-US" sz="3200">
                <a:latin typeface="Calibri"/>
                <a:ea typeface="Calibri"/>
                <a:cs typeface="Calibri"/>
                <a:sym typeface="Calibri"/>
              </a:rPr>
              <a:t>To be able to upload a </a:t>
            </a:r>
            <a:r>
              <a:rPr lang="en-US" sz="3200">
                <a:solidFill>
                  <a:srgbClr val="000000"/>
                </a:solidFill>
                <a:latin typeface="Calibri"/>
                <a:ea typeface="Calibri"/>
                <a:cs typeface="Calibri"/>
                <a:sym typeface="Calibri"/>
              </a:rPr>
              <a:t>sketch to the Arduino</a:t>
            </a:r>
            <a:r>
              <a:rPr lang="en-US" sz="3200">
                <a:latin typeface="Calibri"/>
                <a:ea typeface="Calibri"/>
                <a:cs typeface="Calibri"/>
                <a:sym typeface="Calibri"/>
              </a:rPr>
              <a:t>, the</a:t>
            </a:r>
            <a:r>
              <a:rPr lang="en-US" sz="3200">
                <a:solidFill>
                  <a:srgbClr val="000000"/>
                </a:solidFill>
                <a:latin typeface="Calibri"/>
                <a:ea typeface="Calibri"/>
                <a:cs typeface="Calibri"/>
                <a:sym typeface="Calibri"/>
              </a:rPr>
              <a:t> IDE must know via </a:t>
            </a:r>
            <a:r>
              <a:rPr b="1" lang="en-US" sz="3200">
                <a:solidFill>
                  <a:srgbClr val="000000"/>
                </a:solidFill>
                <a:latin typeface="Calibri"/>
                <a:ea typeface="Calibri"/>
                <a:cs typeface="Calibri"/>
                <a:sym typeface="Calibri"/>
              </a:rPr>
              <a:t>w</a:t>
            </a:r>
            <a:r>
              <a:rPr b="1" lang="en-US" sz="3200">
                <a:latin typeface="Calibri"/>
                <a:ea typeface="Calibri"/>
                <a:cs typeface="Calibri"/>
                <a:sym typeface="Calibri"/>
              </a:rPr>
              <a:t>hich port</a:t>
            </a:r>
            <a:r>
              <a:rPr b="1" lang="en-US" sz="3200">
                <a:solidFill>
                  <a:srgbClr val="000000"/>
                </a:solidFill>
                <a:latin typeface="Calibri"/>
                <a:ea typeface="Calibri"/>
                <a:cs typeface="Calibri"/>
                <a:sym typeface="Calibri"/>
              </a:rPr>
              <a:t> </a:t>
            </a:r>
            <a:r>
              <a:rPr lang="en-US" sz="3200">
                <a:solidFill>
                  <a:srgbClr val="000000"/>
                </a:solidFill>
                <a:latin typeface="Calibri"/>
                <a:ea typeface="Calibri"/>
                <a:cs typeface="Calibri"/>
                <a:sym typeface="Calibri"/>
              </a:rPr>
              <a:t>the Arduino is connected with the PC.</a:t>
            </a:r>
            <a:endParaRPr sz="1900"/>
          </a:p>
        </p:txBody>
      </p:sp>
      <p:pic>
        <p:nvPicPr>
          <p:cNvPr id="837" name="Google Shape;837;gf4bc9bee2a_0_1363"/>
          <p:cNvPicPr preferRelativeResize="0"/>
          <p:nvPr/>
        </p:nvPicPr>
        <p:blipFill>
          <a:blip r:embed="rId3">
            <a:alphaModFix/>
          </a:blip>
          <a:stretch>
            <a:fillRect/>
          </a:stretch>
        </p:blipFill>
        <p:spPr>
          <a:xfrm>
            <a:off x="7935803" y="495547"/>
            <a:ext cx="4256201" cy="2038926"/>
          </a:xfrm>
          <a:prstGeom prst="rect">
            <a:avLst/>
          </a:prstGeom>
          <a:noFill/>
          <a:ln>
            <a:noFill/>
          </a:ln>
        </p:spPr>
      </p:pic>
      <p:pic>
        <p:nvPicPr>
          <p:cNvPr id="838" name="Google Shape;838;gf4bc9bee2a_0_1363"/>
          <p:cNvPicPr preferRelativeResize="0"/>
          <p:nvPr/>
        </p:nvPicPr>
        <p:blipFill>
          <a:blip r:embed="rId4">
            <a:alphaModFix/>
          </a:blip>
          <a:stretch>
            <a:fillRect/>
          </a:stretch>
        </p:blipFill>
        <p:spPr>
          <a:xfrm>
            <a:off x="7935802" y="2534479"/>
            <a:ext cx="4256201" cy="213561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gf4bc9bee2a_0_1368"/>
          <p:cNvSpPr txBox="1"/>
          <p:nvPr>
            <p:ph type="title"/>
          </p:nvPr>
        </p:nvSpPr>
        <p:spPr>
          <a:xfrm>
            <a:off x="1106824" y="181367"/>
            <a:ext cx="20940900" cy="1151400"/>
          </a:xfrm>
          <a:prstGeom prst="rect">
            <a:avLst/>
          </a:prstGeom>
        </p:spPr>
        <p:txBody>
          <a:bodyPr anchorCtr="0" anchor="b" bIns="64300" lIns="64300" spcFirstLastPara="1" rIns="64300" wrap="square" tIns="64300">
            <a:noAutofit/>
          </a:bodyPr>
          <a:lstStyle/>
          <a:p>
            <a:pPr indent="0" lvl="0" marL="0" rtl="0" algn="l">
              <a:spcBef>
                <a:spcPts val="0"/>
              </a:spcBef>
              <a:spcAft>
                <a:spcPts val="0"/>
              </a:spcAft>
              <a:buNone/>
            </a:pPr>
            <a:r>
              <a:rPr lang="en-US"/>
              <a:t>What is a sketch ?</a:t>
            </a:r>
            <a:endParaRPr/>
          </a:p>
        </p:txBody>
      </p:sp>
      <p:sp>
        <p:nvSpPr>
          <p:cNvPr id="844" name="Google Shape;844;gf4bc9bee2a_0_1368"/>
          <p:cNvSpPr txBox="1"/>
          <p:nvPr/>
        </p:nvSpPr>
        <p:spPr>
          <a:xfrm>
            <a:off x="514200" y="1658272"/>
            <a:ext cx="11027100" cy="3756300"/>
          </a:xfrm>
          <a:prstGeom prst="rect">
            <a:avLst/>
          </a:prstGeom>
          <a:noFill/>
          <a:ln>
            <a:noFill/>
          </a:ln>
        </p:spPr>
        <p:txBody>
          <a:bodyPr anchorCtr="0" anchor="t" bIns="60925" lIns="121900" spcFirstLastPara="1" rIns="121900" wrap="square" tIns="60925">
            <a:noAutofit/>
          </a:bodyPr>
          <a:lstStyle/>
          <a:p>
            <a:pPr indent="-387350" lvl="0" marL="381000" marR="0" rtl="0" algn="l">
              <a:spcBef>
                <a:spcPts val="0"/>
              </a:spcBef>
              <a:spcAft>
                <a:spcPts val="0"/>
              </a:spcAft>
              <a:buClr>
                <a:srgbClr val="000000"/>
              </a:buClr>
              <a:buSzPts val="2700"/>
              <a:buFont typeface="Arial"/>
              <a:buChar char="•"/>
            </a:pPr>
            <a:r>
              <a:rPr lang="en-US" sz="2700">
                <a:latin typeface="Calibri"/>
                <a:ea typeface="Calibri"/>
                <a:cs typeface="Calibri"/>
                <a:sym typeface="Calibri"/>
              </a:rPr>
              <a:t>A </a:t>
            </a:r>
            <a:r>
              <a:rPr lang="en-US" sz="2700">
                <a:solidFill>
                  <a:srgbClr val="000000"/>
                </a:solidFill>
                <a:latin typeface="Calibri"/>
                <a:ea typeface="Calibri"/>
                <a:cs typeface="Calibri"/>
                <a:sym typeface="Calibri"/>
              </a:rPr>
              <a:t>sketch is an </a:t>
            </a:r>
            <a:r>
              <a:rPr lang="en-US" sz="2700">
                <a:solidFill>
                  <a:srgbClr val="FF0000"/>
                </a:solidFill>
                <a:latin typeface="Calibri"/>
                <a:ea typeface="Calibri"/>
                <a:cs typeface="Calibri"/>
                <a:sym typeface="Calibri"/>
              </a:rPr>
              <a:t>Arduino programm</a:t>
            </a:r>
            <a:r>
              <a:rPr lang="en-US" sz="2700">
                <a:solidFill>
                  <a:srgbClr val="000000"/>
                </a:solidFill>
                <a:latin typeface="Calibri"/>
                <a:ea typeface="Calibri"/>
                <a:cs typeface="Calibri"/>
                <a:sym typeface="Calibri"/>
              </a:rPr>
              <a:t>,</a:t>
            </a:r>
            <a:endParaRPr sz="1900"/>
          </a:p>
          <a:p>
            <a:pPr indent="-215900" lvl="0" marL="381000" marR="0" rtl="0" algn="l">
              <a:spcBef>
                <a:spcPts val="0"/>
              </a:spcBef>
              <a:spcAft>
                <a:spcPts val="0"/>
              </a:spcAft>
              <a:buClr>
                <a:srgbClr val="000000"/>
              </a:buClr>
              <a:buSzPts val="2700"/>
              <a:buFont typeface="Arial"/>
              <a:buNone/>
            </a:pPr>
            <a:r>
              <a:t/>
            </a:r>
            <a:endParaRPr sz="2700">
              <a:solidFill>
                <a:srgbClr val="000000"/>
              </a:solidFill>
              <a:latin typeface="Calibri"/>
              <a:ea typeface="Calibri"/>
              <a:cs typeface="Calibri"/>
              <a:sym typeface="Calibri"/>
            </a:endParaRPr>
          </a:p>
          <a:p>
            <a:pPr indent="-387350" lvl="0" marL="381000" marR="0" rtl="0" algn="l">
              <a:spcBef>
                <a:spcPts val="0"/>
              </a:spcBef>
              <a:spcAft>
                <a:spcPts val="0"/>
              </a:spcAft>
              <a:buClr>
                <a:srgbClr val="000000"/>
              </a:buClr>
              <a:buSzPts val="2700"/>
              <a:buFont typeface="Arial"/>
              <a:buChar char="•"/>
            </a:pPr>
            <a:r>
              <a:rPr lang="en-US" sz="2700">
                <a:latin typeface="Calibri"/>
                <a:ea typeface="Calibri"/>
                <a:cs typeface="Calibri"/>
                <a:sym typeface="Calibri"/>
              </a:rPr>
              <a:t>A </a:t>
            </a:r>
            <a:r>
              <a:rPr lang="en-US" sz="2700">
                <a:solidFill>
                  <a:srgbClr val="000000"/>
                </a:solidFill>
                <a:latin typeface="Calibri"/>
                <a:ea typeface="Calibri"/>
                <a:cs typeface="Calibri"/>
                <a:sym typeface="Calibri"/>
              </a:rPr>
              <a:t>sketch is saved in a </a:t>
            </a:r>
            <a:r>
              <a:rPr lang="en-US" sz="2700">
                <a:solidFill>
                  <a:srgbClr val="FF0000"/>
                </a:solidFill>
                <a:latin typeface="Calibri"/>
                <a:ea typeface="Calibri"/>
                <a:cs typeface="Calibri"/>
                <a:sym typeface="Calibri"/>
              </a:rPr>
              <a:t>folder with the same name as the sketch</a:t>
            </a:r>
            <a:r>
              <a:rPr lang="en-US" sz="2700">
                <a:solidFill>
                  <a:srgbClr val="000000"/>
                </a:solidFill>
                <a:latin typeface="Calibri"/>
                <a:ea typeface="Calibri"/>
                <a:cs typeface="Calibri"/>
                <a:sym typeface="Calibri"/>
              </a:rPr>
              <a:t>,</a:t>
            </a:r>
            <a:endParaRPr sz="1900"/>
          </a:p>
          <a:p>
            <a:pPr indent="0" lvl="0" marL="0" marR="0" rtl="0" algn="l">
              <a:spcBef>
                <a:spcPts val="0"/>
              </a:spcBef>
              <a:spcAft>
                <a:spcPts val="0"/>
              </a:spcAft>
              <a:buNone/>
            </a:pPr>
            <a:r>
              <a:t/>
            </a:r>
            <a:endParaRPr sz="2700">
              <a:solidFill>
                <a:srgbClr val="000000"/>
              </a:solidFill>
              <a:latin typeface="Calibri"/>
              <a:ea typeface="Calibri"/>
              <a:cs typeface="Calibri"/>
              <a:sym typeface="Calibri"/>
            </a:endParaRPr>
          </a:p>
          <a:p>
            <a:pPr indent="-387350" lvl="0" marL="381000" marR="0" rtl="0" algn="l">
              <a:spcBef>
                <a:spcPts val="0"/>
              </a:spcBef>
              <a:spcAft>
                <a:spcPts val="0"/>
              </a:spcAft>
              <a:buClr>
                <a:srgbClr val="000000"/>
              </a:buClr>
              <a:buSzPts val="2700"/>
              <a:buFont typeface="Arial"/>
              <a:buChar char="•"/>
            </a:pPr>
            <a:r>
              <a:rPr lang="en-US" sz="2700">
                <a:latin typeface="Calibri"/>
                <a:ea typeface="Calibri"/>
                <a:cs typeface="Calibri"/>
                <a:sym typeface="Calibri"/>
              </a:rPr>
              <a:t>A sketch can be made/edited with the Arduino IDE</a:t>
            </a:r>
            <a:r>
              <a:rPr lang="en-US" sz="2700">
                <a:solidFill>
                  <a:srgbClr val="000000"/>
                </a:solidFill>
                <a:latin typeface="Calibri"/>
                <a:ea typeface="Calibri"/>
                <a:cs typeface="Calibri"/>
                <a:sym typeface="Calibri"/>
              </a:rPr>
              <a:t>.</a:t>
            </a:r>
            <a:br>
              <a:rPr lang="en-US" sz="2700">
                <a:solidFill>
                  <a:srgbClr val="000000"/>
                </a:solidFill>
                <a:latin typeface="Calibri"/>
                <a:ea typeface="Calibri"/>
                <a:cs typeface="Calibri"/>
                <a:sym typeface="Calibri"/>
              </a:rPr>
            </a:br>
            <a:endParaRPr sz="2700">
              <a:solidFill>
                <a:srgbClr val="000000"/>
              </a:solidFill>
              <a:latin typeface="Calibri"/>
              <a:ea typeface="Calibri"/>
              <a:cs typeface="Calibri"/>
              <a:sym typeface="Calibri"/>
            </a:endParaRPr>
          </a:p>
          <a:p>
            <a:pPr indent="-387350" lvl="0" marL="381000" marR="0" rtl="0" algn="l">
              <a:spcBef>
                <a:spcPts val="0"/>
              </a:spcBef>
              <a:spcAft>
                <a:spcPts val="0"/>
              </a:spcAft>
              <a:buSzPts val="2700"/>
              <a:buFont typeface="Calibri"/>
              <a:buChar char="•"/>
            </a:pPr>
            <a:r>
              <a:rPr lang="en-US" sz="2700">
                <a:latin typeface="Calibri"/>
                <a:ea typeface="Calibri"/>
                <a:cs typeface="Calibri"/>
                <a:sym typeface="Calibri"/>
              </a:rPr>
              <a:t>Not used to programming? You can use several block based environments to create code. We use: </a:t>
            </a:r>
            <a:r>
              <a:rPr lang="en-US" sz="2500" u="sng">
                <a:solidFill>
                  <a:schemeClr val="hlink"/>
                </a:solidFill>
                <a:hlinkClick r:id="rId3"/>
              </a:rPr>
              <a:t>blokkencode.ingegno.be/index_en.html</a:t>
            </a:r>
            <a:endParaRPr sz="1900">
              <a:latin typeface="Calibri"/>
              <a:ea typeface="Calibri"/>
              <a:cs typeface="Calibri"/>
              <a:sym typeface="Calibri"/>
            </a:endParaRPr>
          </a:p>
          <a:p>
            <a:pPr indent="-228600" lvl="0" marL="381000" marR="0" rtl="0" algn="l">
              <a:spcBef>
                <a:spcPts val="0"/>
              </a:spcBef>
              <a:spcAft>
                <a:spcPts val="0"/>
              </a:spcAft>
              <a:buClr>
                <a:srgbClr val="000000"/>
              </a:buClr>
              <a:buSzPts val="2400"/>
              <a:buFont typeface="Arial"/>
              <a:buNone/>
            </a:pPr>
            <a:r>
              <a:t/>
            </a:r>
            <a:endParaRPr sz="2400">
              <a:solidFill>
                <a:srgbClr val="000000"/>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gf4bc9bee2a_0_1373"/>
          <p:cNvSpPr txBox="1"/>
          <p:nvPr>
            <p:ph type="title"/>
          </p:nvPr>
        </p:nvSpPr>
        <p:spPr>
          <a:xfrm>
            <a:off x="1106824" y="181367"/>
            <a:ext cx="20940900" cy="1151400"/>
          </a:xfrm>
          <a:prstGeom prst="rect">
            <a:avLst/>
          </a:prstGeom>
        </p:spPr>
        <p:txBody>
          <a:bodyPr anchorCtr="0" anchor="b" bIns="64300" lIns="64300" spcFirstLastPara="1" rIns="64300" wrap="square" tIns="64300">
            <a:noAutofit/>
          </a:bodyPr>
          <a:lstStyle/>
          <a:p>
            <a:pPr indent="0" lvl="0" marL="0" rtl="0" algn="l">
              <a:spcBef>
                <a:spcPts val="0"/>
              </a:spcBef>
              <a:spcAft>
                <a:spcPts val="0"/>
              </a:spcAft>
              <a:buNone/>
            </a:pPr>
            <a:r>
              <a:rPr lang="en-US"/>
              <a:t>What is in a sketch ?</a:t>
            </a:r>
            <a:endParaRPr/>
          </a:p>
        </p:txBody>
      </p:sp>
      <p:sp>
        <p:nvSpPr>
          <p:cNvPr id="850" name="Google Shape;850;gf4bc9bee2a_0_1373"/>
          <p:cNvSpPr txBox="1"/>
          <p:nvPr/>
        </p:nvSpPr>
        <p:spPr>
          <a:xfrm>
            <a:off x="504237" y="802593"/>
            <a:ext cx="11027100" cy="52527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t/>
            </a:r>
            <a:endParaRPr sz="2700">
              <a:solidFill>
                <a:srgbClr val="000000"/>
              </a:solidFill>
              <a:latin typeface="Calibri"/>
              <a:ea typeface="Calibri"/>
              <a:cs typeface="Calibri"/>
              <a:sym typeface="Calibri"/>
            </a:endParaRPr>
          </a:p>
          <a:p>
            <a:pPr indent="-381000" lvl="0" marL="381000" marR="0" rtl="0" algn="l">
              <a:spcBef>
                <a:spcPts val="0"/>
              </a:spcBef>
              <a:spcAft>
                <a:spcPts val="0"/>
              </a:spcAft>
              <a:buClr>
                <a:srgbClr val="000000"/>
              </a:buClr>
              <a:buSzPts val="3200"/>
              <a:buFont typeface="Arial"/>
              <a:buChar char="•"/>
            </a:pPr>
            <a:r>
              <a:rPr lang="en-US" sz="3200">
                <a:latin typeface="Calibri"/>
                <a:ea typeface="Calibri"/>
                <a:cs typeface="Calibri"/>
                <a:sym typeface="Calibri"/>
              </a:rPr>
              <a:t>a</a:t>
            </a:r>
            <a:r>
              <a:rPr lang="en-US" sz="3200">
                <a:solidFill>
                  <a:srgbClr val="000000"/>
                </a:solidFill>
                <a:latin typeface="Calibri"/>
                <a:ea typeface="Calibri"/>
                <a:cs typeface="Calibri"/>
                <a:sym typeface="Calibri"/>
              </a:rPr>
              <a:t> sketch </a:t>
            </a:r>
            <a:r>
              <a:rPr lang="en-US" sz="3200">
                <a:latin typeface="Calibri"/>
                <a:ea typeface="Calibri"/>
                <a:cs typeface="Calibri"/>
                <a:sym typeface="Calibri"/>
              </a:rPr>
              <a:t>contains</a:t>
            </a:r>
            <a:r>
              <a:rPr lang="en-US" sz="3200">
                <a:solidFill>
                  <a:srgbClr val="000000"/>
                </a:solidFill>
                <a:latin typeface="Calibri"/>
                <a:ea typeface="Calibri"/>
                <a:cs typeface="Calibri"/>
                <a:sym typeface="Calibri"/>
              </a:rPr>
              <a:t> </a:t>
            </a:r>
            <a:r>
              <a:rPr lang="en-US" sz="3200">
                <a:solidFill>
                  <a:srgbClr val="FF0000"/>
                </a:solidFill>
                <a:latin typeface="Calibri"/>
                <a:ea typeface="Calibri"/>
                <a:cs typeface="Calibri"/>
                <a:sym typeface="Calibri"/>
              </a:rPr>
              <a:t>at least</a:t>
            </a:r>
            <a:r>
              <a:rPr lang="en-US" sz="3200">
                <a:solidFill>
                  <a:srgbClr val="000000"/>
                </a:solidFill>
                <a:latin typeface="Calibri"/>
                <a:ea typeface="Calibri"/>
                <a:cs typeface="Calibri"/>
                <a:sym typeface="Calibri"/>
              </a:rPr>
              <a:t> alway</a:t>
            </a:r>
            <a:r>
              <a:rPr lang="en-US" sz="3200">
                <a:latin typeface="Calibri"/>
                <a:ea typeface="Calibri"/>
                <a:cs typeface="Calibri"/>
                <a:sym typeface="Calibri"/>
              </a:rPr>
              <a:t>s th</a:t>
            </a:r>
            <a:r>
              <a:rPr lang="en-US" sz="3200">
                <a:solidFill>
                  <a:srgbClr val="000000"/>
                </a:solidFill>
                <a:latin typeface="Calibri"/>
                <a:ea typeface="Calibri"/>
                <a:cs typeface="Calibri"/>
                <a:sym typeface="Calibri"/>
              </a:rPr>
              <a:t>e following </a:t>
            </a:r>
            <a:r>
              <a:rPr lang="en-US" sz="3200">
                <a:solidFill>
                  <a:srgbClr val="FF0000"/>
                </a:solidFill>
                <a:latin typeface="Calibri"/>
                <a:ea typeface="Calibri"/>
                <a:cs typeface="Calibri"/>
                <a:sym typeface="Calibri"/>
              </a:rPr>
              <a:t>2 unique functions</a:t>
            </a:r>
            <a:r>
              <a:rPr lang="en-US" sz="3200">
                <a:solidFill>
                  <a:srgbClr val="000000"/>
                </a:solidFill>
                <a:latin typeface="Calibri"/>
                <a:ea typeface="Calibri"/>
                <a:cs typeface="Calibri"/>
                <a:sym typeface="Calibri"/>
              </a:rPr>
              <a:t>:</a:t>
            </a:r>
            <a:endParaRPr sz="1900"/>
          </a:p>
          <a:p>
            <a:pPr indent="-228600" lvl="0" marL="381000" marR="0" rtl="0" algn="l">
              <a:spcBef>
                <a:spcPts val="0"/>
              </a:spcBef>
              <a:spcAft>
                <a:spcPts val="0"/>
              </a:spcAft>
              <a:buClr>
                <a:srgbClr val="000000"/>
              </a:buClr>
              <a:buSzPts val="2400"/>
              <a:buFont typeface="Arial"/>
              <a:buNone/>
            </a:pPr>
            <a:r>
              <a:t/>
            </a:r>
            <a:endParaRPr sz="2400">
              <a:solidFill>
                <a:srgbClr val="000000"/>
              </a:solidFill>
              <a:latin typeface="Calibri"/>
              <a:ea typeface="Calibri"/>
              <a:cs typeface="Calibri"/>
              <a:sym typeface="Calibri"/>
            </a:endParaRPr>
          </a:p>
          <a:p>
            <a:pPr indent="-387350" lvl="1" marL="990600" marR="0" rtl="0" algn="l">
              <a:spcBef>
                <a:spcPts val="0"/>
              </a:spcBef>
              <a:spcAft>
                <a:spcPts val="0"/>
              </a:spcAft>
              <a:buClr>
                <a:srgbClr val="FF0000"/>
              </a:buClr>
              <a:buSzPts val="2700"/>
              <a:buFont typeface="Arial"/>
              <a:buChar char="•"/>
            </a:pPr>
            <a:r>
              <a:rPr b="0" i="0" lang="en-US" sz="2700" u="none" cap="none" strike="noStrike">
                <a:solidFill>
                  <a:srgbClr val="FF0000"/>
                </a:solidFill>
                <a:latin typeface="Calibri"/>
                <a:ea typeface="Calibri"/>
                <a:cs typeface="Calibri"/>
                <a:sym typeface="Calibri"/>
              </a:rPr>
              <a:t>void setup() </a:t>
            </a:r>
            <a:endParaRPr sz="1900"/>
          </a:p>
          <a:p>
            <a:pPr indent="-387350" lvl="2" marL="1600200" marR="0" rtl="0" algn="l">
              <a:spcBef>
                <a:spcPts val="0"/>
              </a:spcBef>
              <a:spcAft>
                <a:spcPts val="0"/>
              </a:spcAft>
              <a:buClr>
                <a:srgbClr val="000000"/>
              </a:buClr>
              <a:buSzPts val="2700"/>
              <a:buFont typeface="Arial"/>
              <a:buChar char="•"/>
            </a:pPr>
            <a:r>
              <a:rPr lang="en-US" sz="2700">
                <a:latin typeface="Calibri"/>
                <a:ea typeface="Calibri"/>
                <a:cs typeface="Calibri"/>
                <a:sym typeface="Calibri"/>
              </a:rPr>
              <a:t>Takes care of the </a:t>
            </a:r>
            <a:r>
              <a:rPr b="0" i="0" lang="en-US" sz="2700" u="none" cap="none" strike="noStrike">
                <a:solidFill>
                  <a:srgbClr val="FF0000"/>
                </a:solidFill>
                <a:latin typeface="Calibri"/>
                <a:ea typeface="Calibri"/>
                <a:cs typeface="Calibri"/>
                <a:sym typeface="Calibri"/>
              </a:rPr>
              <a:t>initialisation</a:t>
            </a:r>
            <a:r>
              <a:rPr b="0" i="0" lang="en-US" sz="2700" u="none" cap="none" strike="noStrike">
                <a:solidFill>
                  <a:srgbClr val="000000"/>
                </a:solidFill>
                <a:latin typeface="Calibri"/>
                <a:ea typeface="Calibri"/>
                <a:cs typeface="Calibri"/>
                <a:sym typeface="Calibri"/>
              </a:rPr>
              <a:t>,</a:t>
            </a:r>
            <a:endParaRPr sz="1900"/>
          </a:p>
          <a:p>
            <a:pPr indent="-387350" lvl="2" marL="1600200" marR="0" rtl="0" algn="l">
              <a:spcBef>
                <a:spcPts val="0"/>
              </a:spcBef>
              <a:spcAft>
                <a:spcPts val="0"/>
              </a:spcAft>
              <a:buClr>
                <a:srgbClr val="000000"/>
              </a:buClr>
              <a:buSzPts val="2700"/>
              <a:buFont typeface="Arial"/>
              <a:buChar char="•"/>
            </a:pPr>
            <a:r>
              <a:rPr lang="en-US" sz="2700">
                <a:latin typeface="Calibri"/>
                <a:ea typeface="Calibri"/>
                <a:cs typeface="Calibri"/>
                <a:sym typeface="Calibri"/>
              </a:rPr>
              <a:t>Is begin executed </a:t>
            </a:r>
            <a:r>
              <a:rPr lang="en-US" sz="2700">
                <a:solidFill>
                  <a:srgbClr val="FF0000"/>
                </a:solidFill>
                <a:latin typeface="Calibri"/>
                <a:ea typeface="Calibri"/>
                <a:cs typeface="Calibri"/>
                <a:sym typeface="Calibri"/>
              </a:rPr>
              <a:t>one single time</a:t>
            </a:r>
            <a:r>
              <a:rPr b="0" i="0" lang="en-US" sz="2700" u="none" cap="none" strike="noStrike">
                <a:solidFill>
                  <a:srgbClr val="000000"/>
                </a:solidFill>
                <a:latin typeface="Calibri"/>
                <a:ea typeface="Calibri"/>
                <a:cs typeface="Calibri"/>
                <a:sym typeface="Calibri"/>
              </a:rPr>
              <a:t>,</a:t>
            </a:r>
            <a:endParaRPr sz="1900"/>
          </a:p>
          <a:p>
            <a:pPr indent="-381000" lvl="3" marL="2209800" marR="0" rtl="0" algn="l">
              <a:spcBef>
                <a:spcPts val="0"/>
              </a:spcBef>
              <a:spcAft>
                <a:spcPts val="0"/>
              </a:spcAft>
              <a:buClr>
                <a:srgbClr val="000000"/>
              </a:buClr>
              <a:buSzPts val="2400"/>
              <a:buFont typeface="Arial"/>
              <a:buChar char="•"/>
            </a:pPr>
            <a:r>
              <a:rPr lang="en-US" sz="2400">
                <a:latin typeface="Calibri"/>
                <a:ea typeface="Calibri"/>
                <a:cs typeface="Calibri"/>
                <a:sym typeface="Calibri"/>
              </a:rPr>
              <a:t>after</a:t>
            </a:r>
            <a:r>
              <a:rPr b="0" i="0" lang="en-US" sz="2400" u="none" cap="none" strike="noStrike">
                <a:solidFill>
                  <a:srgbClr val="000000"/>
                </a:solidFill>
                <a:latin typeface="Calibri"/>
                <a:ea typeface="Calibri"/>
                <a:cs typeface="Calibri"/>
                <a:sym typeface="Calibri"/>
              </a:rPr>
              <a:t> power-up,</a:t>
            </a:r>
            <a:endParaRPr sz="1900"/>
          </a:p>
          <a:p>
            <a:pPr indent="-381000" lvl="3" marL="2209800" marR="0" rtl="0" algn="l">
              <a:spcBef>
                <a:spcPts val="0"/>
              </a:spcBef>
              <a:spcAft>
                <a:spcPts val="0"/>
              </a:spcAft>
              <a:buClr>
                <a:srgbClr val="000000"/>
              </a:buClr>
              <a:buSzPts val="2400"/>
              <a:buFont typeface="Arial"/>
              <a:buChar char="•"/>
            </a:pPr>
            <a:r>
              <a:rPr lang="en-US" sz="2400">
                <a:latin typeface="Calibri"/>
                <a:ea typeface="Calibri"/>
                <a:cs typeface="Calibri"/>
                <a:sym typeface="Calibri"/>
              </a:rPr>
              <a:t>after</a:t>
            </a:r>
            <a:r>
              <a:rPr b="0" i="0" lang="en-US" sz="2400" u="none" cap="none" strike="noStrike">
                <a:solidFill>
                  <a:srgbClr val="000000"/>
                </a:solidFill>
                <a:latin typeface="Calibri"/>
                <a:ea typeface="Calibri"/>
                <a:cs typeface="Calibri"/>
                <a:sym typeface="Calibri"/>
              </a:rPr>
              <a:t> reset,</a:t>
            </a:r>
            <a:endParaRPr sz="1900"/>
          </a:p>
          <a:p>
            <a:pPr indent="-381000" lvl="3" marL="2209800" marR="0" rtl="0" algn="l">
              <a:spcBef>
                <a:spcPts val="0"/>
              </a:spcBef>
              <a:spcAft>
                <a:spcPts val="0"/>
              </a:spcAft>
              <a:buClr>
                <a:srgbClr val="000000"/>
              </a:buClr>
              <a:buSzPts val="2400"/>
              <a:buFont typeface="Arial"/>
              <a:buChar char="•"/>
            </a:pPr>
            <a:r>
              <a:rPr lang="en-US" sz="2400">
                <a:latin typeface="Calibri"/>
                <a:ea typeface="Calibri"/>
                <a:cs typeface="Calibri"/>
                <a:sym typeface="Calibri"/>
              </a:rPr>
              <a:t>after starting a </a:t>
            </a:r>
            <a:r>
              <a:rPr b="0" i="0" lang="en-US" sz="2400" u="none" cap="none" strike="noStrike">
                <a:solidFill>
                  <a:srgbClr val="000000"/>
                </a:solidFill>
                <a:latin typeface="Calibri"/>
                <a:ea typeface="Calibri"/>
                <a:cs typeface="Calibri"/>
                <a:sym typeface="Calibri"/>
              </a:rPr>
              <a:t>serial monitor (introspection of the code),</a:t>
            </a:r>
            <a:endParaRPr sz="1900"/>
          </a:p>
          <a:p>
            <a:pPr indent="-228600" lvl="3" marL="2209800" marR="0" rtl="0" algn="l">
              <a:spcBef>
                <a:spcPts val="0"/>
              </a:spcBef>
              <a:spcAft>
                <a:spcPts val="0"/>
              </a:spcAft>
              <a:buClr>
                <a:srgbClr val="000000"/>
              </a:buClr>
              <a:buSzPts val="2400"/>
              <a:buFont typeface="Arial"/>
              <a:buNone/>
            </a:pPr>
            <a:r>
              <a:t/>
            </a:r>
            <a:endParaRPr b="0" i="0" sz="2400" u="none" cap="none" strike="noStrike">
              <a:solidFill>
                <a:srgbClr val="000000"/>
              </a:solidFill>
              <a:latin typeface="Calibri"/>
              <a:ea typeface="Calibri"/>
              <a:cs typeface="Calibri"/>
              <a:sym typeface="Calibri"/>
            </a:endParaRPr>
          </a:p>
          <a:p>
            <a:pPr indent="-387350" lvl="1" marL="990600" marR="0" rtl="0" algn="l">
              <a:spcBef>
                <a:spcPts val="0"/>
              </a:spcBef>
              <a:spcAft>
                <a:spcPts val="0"/>
              </a:spcAft>
              <a:buClr>
                <a:srgbClr val="FF0000"/>
              </a:buClr>
              <a:buSzPts val="2700"/>
              <a:buFont typeface="Arial"/>
              <a:buChar char="•"/>
            </a:pPr>
            <a:r>
              <a:rPr b="0" i="0" lang="en-US" sz="2700" u="none" cap="none" strike="noStrike">
                <a:solidFill>
                  <a:srgbClr val="FF0000"/>
                </a:solidFill>
                <a:latin typeface="Calibri"/>
                <a:ea typeface="Calibri"/>
                <a:cs typeface="Calibri"/>
                <a:sym typeface="Calibri"/>
              </a:rPr>
              <a:t>void loop()</a:t>
            </a:r>
            <a:endParaRPr sz="1900"/>
          </a:p>
          <a:p>
            <a:pPr indent="-387350" lvl="2" marL="1600200" marR="0" rtl="0" algn="l">
              <a:spcBef>
                <a:spcPts val="0"/>
              </a:spcBef>
              <a:spcAft>
                <a:spcPts val="0"/>
              </a:spcAft>
              <a:buClr>
                <a:srgbClr val="000000"/>
              </a:buClr>
              <a:buSzPts val="2700"/>
              <a:buFont typeface="Arial"/>
              <a:buChar char="•"/>
            </a:pPr>
            <a:r>
              <a:rPr lang="en-US" sz="2700">
                <a:latin typeface="Calibri"/>
                <a:ea typeface="Calibri"/>
                <a:cs typeface="Calibri"/>
                <a:sym typeface="Calibri"/>
              </a:rPr>
              <a:t>Contains the </a:t>
            </a:r>
            <a:r>
              <a:rPr b="0" i="0" lang="en-US" sz="2700" u="none" cap="none" strike="noStrike">
                <a:solidFill>
                  <a:srgbClr val="FF0000"/>
                </a:solidFill>
                <a:latin typeface="Calibri"/>
                <a:ea typeface="Calibri"/>
                <a:cs typeface="Calibri"/>
                <a:sym typeface="Calibri"/>
              </a:rPr>
              <a:t>main </a:t>
            </a:r>
            <a:r>
              <a:rPr lang="en-US" sz="2700">
                <a:solidFill>
                  <a:srgbClr val="FF0000"/>
                </a:solidFill>
                <a:latin typeface="Calibri"/>
                <a:ea typeface="Calibri"/>
                <a:cs typeface="Calibri"/>
                <a:sym typeface="Calibri"/>
              </a:rPr>
              <a:t>p</a:t>
            </a:r>
            <a:r>
              <a:rPr b="0" i="0" lang="en-US" sz="2700" u="none" cap="none" strike="noStrike">
                <a:solidFill>
                  <a:srgbClr val="FF0000"/>
                </a:solidFill>
                <a:latin typeface="Calibri"/>
                <a:ea typeface="Calibri"/>
                <a:cs typeface="Calibri"/>
                <a:sym typeface="Calibri"/>
              </a:rPr>
              <a:t>rogram</a:t>
            </a:r>
            <a:r>
              <a:rPr b="0" i="0" lang="en-US" sz="2700" u="none" cap="none" strike="noStrike">
                <a:solidFill>
                  <a:srgbClr val="000000"/>
                </a:solidFill>
                <a:latin typeface="Calibri"/>
                <a:ea typeface="Calibri"/>
                <a:cs typeface="Calibri"/>
                <a:sym typeface="Calibri"/>
              </a:rPr>
              <a:t> t</a:t>
            </a:r>
            <a:r>
              <a:rPr lang="en-US" sz="2700">
                <a:latin typeface="Calibri"/>
                <a:ea typeface="Calibri"/>
                <a:cs typeface="Calibri"/>
                <a:sym typeface="Calibri"/>
              </a:rPr>
              <a:t>h</a:t>
            </a:r>
            <a:r>
              <a:rPr b="0" i="0" lang="en-US" sz="2700" u="none" cap="none" strike="noStrike">
                <a:solidFill>
                  <a:srgbClr val="000000"/>
                </a:solidFill>
                <a:latin typeface="Calibri"/>
                <a:ea typeface="Calibri"/>
                <a:cs typeface="Calibri"/>
                <a:sym typeface="Calibri"/>
              </a:rPr>
              <a:t>at execut</a:t>
            </a:r>
            <a:r>
              <a:rPr lang="en-US" sz="2700">
                <a:latin typeface="Calibri"/>
                <a:ea typeface="Calibri"/>
                <a:cs typeface="Calibri"/>
                <a:sym typeface="Calibri"/>
              </a:rPr>
              <a:t>es </a:t>
            </a:r>
            <a:r>
              <a:rPr b="0" i="0" lang="en-US" sz="2700" u="none" cap="none" strike="noStrike">
                <a:solidFill>
                  <a:srgbClr val="FF0000"/>
                </a:solidFill>
                <a:latin typeface="Calibri"/>
                <a:ea typeface="Calibri"/>
                <a:cs typeface="Calibri"/>
                <a:sym typeface="Calibri"/>
              </a:rPr>
              <a:t>again and again</a:t>
            </a:r>
            <a:r>
              <a:rPr b="0" i="0" lang="en-US" sz="2700" u="none" cap="none" strike="noStrike">
                <a:solidFill>
                  <a:srgbClr val="000000"/>
                </a:solidFill>
                <a:latin typeface="Calibri"/>
                <a:ea typeface="Calibri"/>
                <a:cs typeface="Calibri"/>
                <a:sym typeface="Calibri"/>
              </a:rPr>
              <a:t>.</a:t>
            </a:r>
            <a:endParaRPr sz="1900"/>
          </a:p>
          <a:p>
            <a:pPr indent="0" lvl="0" marL="0" marR="0" rtl="0" algn="l">
              <a:spcBef>
                <a:spcPts val="0"/>
              </a:spcBef>
              <a:spcAft>
                <a:spcPts val="0"/>
              </a:spcAft>
              <a:buNone/>
            </a:pPr>
            <a:r>
              <a:t/>
            </a:r>
            <a:endParaRPr sz="2400">
              <a:solidFill>
                <a:srgbClr val="000000"/>
              </a:solidFill>
              <a:latin typeface="Calibri"/>
              <a:ea typeface="Calibri"/>
              <a:cs typeface="Calibri"/>
              <a:sym typeface="Calibri"/>
            </a:endParaRPr>
          </a:p>
        </p:txBody>
      </p:sp>
      <p:pic>
        <p:nvPicPr>
          <p:cNvPr id="851" name="Google Shape;851;gf4bc9bee2a_0_1373"/>
          <p:cNvPicPr preferRelativeResize="0"/>
          <p:nvPr/>
        </p:nvPicPr>
        <p:blipFill rotWithShape="1">
          <a:blip r:embed="rId3">
            <a:alphaModFix/>
          </a:blip>
          <a:srcRect b="0" l="0" r="67524" t="40719"/>
          <a:stretch/>
        </p:blipFill>
        <p:spPr>
          <a:xfrm>
            <a:off x="9843672" y="1841404"/>
            <a:ext cx="2153569" cy="2777864"/>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gf4bc9bee2a_0_1379"/>
          <p:cNvSpPr txBox="1"/>
          <p:nvPr>
            <p:ph type="title"/>
          </p:nvPr>
        </p:nvSpPr>
        <p:spPr>
          <a:xfrm>
            <a:off x="587726" y="-408885"/>
            <a:ext cx="11366400" cy="1151400"/>
          </a:xfrm>
          <a:prstGeom prst="rect">
            <a:avLst/>
          </a:prstGeom>
        </p:spPr>
        <p:txBody>
          <a:bodyPr anchorCtr="0" anchor="b" bIns="64300" lIns="64300" spcFirstLastPara="1" rIns="64300" wrap="square" tIns="64300">
            <a:noAutofit/>
          </a:bodyPr>
          <a:lstStyle/>
          <a:p>
            <a:pPr indent="0" lvl="0" marL="0" rtl="0" algn="l">
              <a:spcBef>
                <a:spcPts val="0"/>
              </a:spcBef>
              <a:spcAft>
                <a:spcPts val="0"/>
              </a:spcAft>
              <a:buNone/>
            </a:pPr>
            <a:r>
              <a:rPr lang="en-US"/>
              <a:t>A first program with Blocks</a:t>
            </a:r>
            <a:endParaRPr/>
          </a:p>
        </p:txBody>
      </p:sp>
      <p:sp>
        <p:nvSpPr>
          <p:cNvPr id="857" name="Google Shape;857;gf4bc9bee2a_0_1379"/>
          <p:cNvSpPr txBox="1"/>
          <p:nvPr>
            <p:ph idx="1" type="body"/>
          </p:nvPr>
        </p:nvSpPr>
        <p:spPr>
          <a:xfrm>
            <a:off x="587733" y="702834"/>
            <a:ext cx="11039700" cy="4844700"/>
          </a:xfrm>
          <a:prstGeom prst="rect">
            <a:avLst/>
          </a:prstGeom>
        </p:spPr>
        <p:txBody>
          <a:bodyPr anchorCtr="0" anchor="t" bIns="64300" lIns="64300" spcFirstLastPara="1" rIns="64300" wrap="square" tIns="64300">
            <a:noAutofit/>
          </a:bodyPr>
          <a:lstStyle/>
          <a:p>
            <a:pPr indent="-514350" lvl="0" marL="609600" rtl="0" algn="l">
              <a:spcBef>
                <a:spcPts val="0"/>
              </a:spcBef>
              <a:spcAft>
                <a:spcPts val="0"/>
              </a:spcAft>
              <a:buSzPts val="3300"/>
              <a:buChar char="̶"/>
            </a:pPr>
            <a:r>
              <a:rPr lang="en-US"/>
              <a:t>To start, we use an interactive programming environment: </a:t>
            </a:r>
            <a:r>
              <a:rPr lang="en-US" u="sng">
                <a:solidFill>
                  <a:schemeClr val="hlink"/>
                </a:solidFill>
                <a:hlinkClick r:id="rId3"/>
              </a:rPr>
              <a:t>blokkencode.ingegno.be/index_en.html</a:t>
            </a:r>
            <a:r>
              <a:rPr lang="en-US"/>
              <a:t> </a:t>
            </a:r>
            <a:endParaRPr/>
          </a:p>
          <a:p>
            <a:pPr indent="-514350" lvl="0" marL="609600" rtl="0" algn="l">
              <a:spcBef>
                <a:spcPts val="0"/>
              </a:spcBef>
              <a:spcAft>
                <a:spcPts val="0"/>
              </a:spcAft>
              <a:buSzPts val="3300"/>
              <a:buChar char="̶"/>
            </a:pPr>
            <a:r>
              <a:rPr lang="en-US"/>
              <a:t>Use </a:t>
            </a:r>
            <a:r>
              <a:rPr lang="en-US">
                <a:solidFill>
                  <a:srgbClr val="42719B"/>
                </a:solidFill>
              </a:rPr>
              <a:t>index_en.html </a:t>
            </a:r>
            <a:br>
              <a:rPr lang="en-US">
                <a:solidFill>
                  <a:srgbClr val="42719B"/>
                </a:solidFill>
              </a:rPr>
            </a:br>
            <a:r>
              <a:rPr lang="en-US"/>
              <a:t>for the English </a:t>
            </a:r>
            <a:br>
              <a:rPr lang="en-US"/>
            </a:br>
            <a:r>
              <a:rPr lang="en-US"/>
              <a:t>version</a:t>
            </a:r>
            <a:endParaRPr/>
          </a:p>
        </p:txBody>
      </p:sp>
      <p:pic>
        <p:nvPicPr>
          <p:cNvPr id="858" name="Google Shape;858;gf4bc9bee2a_0_1379"/>
          <p:cNvPicPr preferRelativeResize="0"/>
          <p:nvPr/>
        </p:nvPicPr>
        <p:blipFill>
          <a:blip r:embed="rId4">
            <a:alphaModFix/>
          </a:blip>
          <a:stretch>
            <a:fillRect/>
          </a:stretch>
        </p:blipFill>
        <p:spPr>
          <a:xfrm>
            <a:off x="5116867" y="1952400"/>
            <a:ext cx="7074701" cy="490530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gf4bc9bee2a_0_1385"/>
          <p:cNvSpPr txBox="1"/>
          <p:nvPr>
            <p:ph type="title"/>
          </p:nvPr>
        </p:nvSpPr>
        <p:spPr>
          <a:xfrm>
            <a:off x="749559" y="246955"/>
            <a:ext cx="12097500" cy="699300"/>
          </a:xfrm>
          <a:prstGeom prst="rect">
            <a:avLst/>
          </a:prstGeom>
        </p:spPr>
        <p:txBody>
          <a:bodyPr anchorCtr="0" anchor="b" bIns="64300" lIns="64300" spcFirstLastPara="1" rIns="64300" wrap="square" tIns="64300">
            <a:noAutofit/>
          </a:bodyPr>
          <a:lstStyle/>
          <a:p>
            <a:pPr indent="0" lvl="0" marL="0" rtl="0" algn="l">
              <a:spcBef>
                <a:spcPts val="0"/>
              </a:spcBef>
              <a:spcAft>
                <a:spcPts val="0"/>
              </a:spcAft>
              <a:buNone/>
            </a:pPr>
            <a:r>
              <a:rPr lang="en-US"/>
              <a:t>Minimum Sketch content</a:t>
            </a:r>
            <a:endParaRPr/>
          </a:p>
        </p:txBody>
      </p:sp>
      <p:sp>
        <p:nvSpPr>
          <p:cNvPr id="864" name="Google Shape;864;gf4bc9bee2a_0_1385"/>
          <p:cNvSpPr txBox="1"/>
          <p:nvPr>
            <p:ph idx="1" type="body"/>
          </p:nvPr>
        </p:nvSpPr>
        <p:spPr>
          <a:xfrm>
            <a:off x="824517" y="1030570"/>
            <a:ext cx="13914900" cy="6407100"/>
          </a:xfrm>
          <a:prstGeom prst="rect">
            <a:avLst/>
          </a:prstGeom>
        </p:spPr>
        <p:txBody>
          <a:bodyPr anchorCtr="0" anchor="t" bIns="64300" lIns="64300" spcFirstLastPara="1" rIns="64300" wrap="square" tIns="64300">
            <a:noAutofit/>
          </a:bodyPr>
          <a:lstStyle/>
          <a:p>
            <a:pPr indent="0" lvl="0" marL="0" rtl="0" algn="l">
              <a:spcBef>
                <a:spcPts val="0"/>
              </a:spcBef>
              <a:spcAft>
                <a:spcPts val="0"/>
              </a:spcAft>
              <a:buNone/>
            </a:pPr>
            <a:r>
              <a:rPr lang="en-US"/>
              <a:t>Load following minimum sketch to the Arduino</a:t>
            </a:r>
            <a:endParaRPr/>
          </a:p>
        </p:txBody>
      </p:sp>
      <p:pic>
        <p:nvPicPr>
          <p:cNvPr id="865" name="Google Shape;865;gf4bc9bee2a_0_1385"/>
          <p:cNvPicPr preferRelativeResize="0"/>
          <p:nvPr/>
        </p:nvPicPr>
        <p:blipFill>
          <a:blip r:embed="rId3">
            <a:alphaModFix/>
          </a:blip>
          <a:stretch>
            <a:fillRect/>
          </a:stretch>
        </p:blipFill>
        <p:spPr>
          <a:xfrm>
            <a:off x="7327433" y="1726383"/>
            <a:ext cx="2971619" cy="1892185"/>
          </a:xfrm>
          <a:prstGeom prst="rect">
            <a:avLst/>
          </a:prstGeom>
          <a:noFill/>
          <a:ln>
            <a:noFill/>
          </a:ln>
        </p:spPr>
      </p:pic>
      <p:pic>
        <p:nvPicPr>
          <p:cNvPr id="866" name="Google Shape;866;gf4bc9bee2a_0_1385"/>
          <p:cNvPicPr preferRelativeResize="0"/>
          <p:nvPr/>
        </p:nvPicPr>
        <p:blipFill>
          <a:blip r:embed="rId4">
            <a:alphaModFix/>
          </a:blip>
          <a:stretch>
            <a:fillRect/>
          </a:stretch>
        </p:blipFill>
        <p:spPr>
          <a:xfrm>
            <a:off x="1617696" y="1686564"/>
            <a:ext cx="4766146" cy="432800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gf4bc9bee2a_0_1447"/>
          <p:cNvSpPr txBox="1"/>
          <p:nvPr>
            <p:ph type="title"/>
          </p:nvPr>
        </p:nvSpPr>
        <p:spPr>
          <a:xfrm>
            <a:off x="543426" y="153264"/>
            <a:ext cx="10598100" cy="652500"/>
          </a:xfrm>
          <a:prstGeom prst="rect">
            <a:avLst/>
          </a:prstGeom>
        </p:spPr>
        <p:txBody>
          <a:bodyPr anchorCtr="0" anchor="b" bIns="64300" lIns="64300" spcFirstLastPara="1" rIns="64300" wrap="square" tIns="64300">
            <a:noAutofit/>
          </a:bodyPr>
          <a:lstStyle/>
          <a:p>
            <a:pPr indent="0" lvl="0" marL="0" rtl="0" algn="l">
              <a:spcBef>
                <a:spcPts val="0"/>
              </a:spcBef>
              <a:spcAft>
                <a:spcPts val="0"/>
              </a:spcAft>
              <a:buNone/>
            </a:pPr>
            <a:r>
              <a:rPr lang="en-US"/>
              <a:t>Working with a LED</a:t>
            </a:r>
            <a:endParaRPr/>
          </a:p>
        </p:txBody>
      </p:sp>
      <p:sp>
        <p:nvSpPr>
          <p:cNvPr id="872" name="Google Shape;872;gf4bc9bee2a_0_1447"/>
          <p:cNvSpPr txBox="1"/>
          <p:nvPr>
            <p:ph idx="1" type="body"/>
          </p:nvPr>
        </p:nvSpPr>
        <p:spPr>
          <a:xfrm>
            <a:off x="590292" y="861926"/>
            <a:ext cx="11318400" cy="9389100"/>
          </a:xfrm>
          <a:prstGeom prst="rect">
            <a:avLst/>
          </a:prstGeom>
        </p:spPr>
        <p:txBody>
          <a:bodyPr anchorCtr="0" anchor="t" bIns="64300" lIns="64300" spcFirstLastPara="1" rIns="64300" wrap="square" tIns="64300">
            <a:noAutofit/>
          </a:bodyPr>
          <a:lstStyle/>
          <a:p>
            <a:pPr indent="-514350" lvl="0" marL="609600" rtl="0" algn="l">
              <a:spcBef>
                <a:spcPts val="0"/>
              </a:spcBef>
              <a:spcAft>
                <a:spcPts val="0"/>
              </a:spcAft>
              <a:buSzPts val="3300"/>
              <a:buChar char="̶"/>
            </a:pPr>
            <a:r>
              <a:rPr lang="en-US"/>
              <a:t>The Arduino has an internal LED on the board</a:t>
            </a:r>
            <a:endParaRPr/>
          </a:p>
          <a:p>
            <a:pPr indent="-514350" lvl="0" marL="609600" rtl="0" algn="l">
              <a:spcBef>
                <a:spcPts val="0"/>
              </a:spcBef>
              <a:spcAft>
                <a:spcPts val="0"/>
              </a:spcAft>
              <a:buSzPts val="3300"/>
              <a:buChar char="̶"/>
            </a:pPr>
            <a:r>
              <a:rPr lang="en-US"/>
              <a:t>This is connected with pin 13 on Arduino. On WEMOS use pin D4 instead</a:t>
            </a:r>
            <a:endParaRPr/>
          </a:p>
          <a:p>
            <a:pPr indent="-514350" lvl="0" marL="609600" rtl="0" algn="l">
              <a:spcBef>
                <a:spcPts val="0"/>
              </a:spcBef>
              <a:spcAft>
                <a:spcPts val="0"/>
              </a:spcAft>
              <a:buSzPts val="3300"/>
              <a:buChar char="̶"/>
            </a:pPr>
            <a:r>
              <a:rPr lang="en-US"/>
              <a:t>Make a LED blink: </a:t>
            </a:r>
            <a:endParaRPr/>
          </a:p>
          <a:p>
            <a:pPr indent="-114300" lvl="0" marL="381000" rtl="0" algn="l">
              <a:spcBef>
                <a:spcPts val="0"/>
              </a:spcBef>
              <a:spcAft>
                <a:spcPts val="0"/>
              </a:spcAft>
              <a:buNone/>
            </a:pPr>
            <a:r>
              <a:t/>
            </a:r>
            <a:endParaRPr/>
          </a:p>
        </p:txBody>
      </p:sp>
      <p:pic>
        <p:nvPicPr>
          <p:cNvPr id="873" name="Google Shape;873;gf4bc9bee2a_0_1447"/>
          <p:cNvPicPr preferRelativeResize="0"/>
          <p:nvPr/>
        </p:nvPicPr>
        <p:blipFill>
          <a:blip r:embed="rId3">
            <a:alphaModFix/>
          </a:blip>
          <a:stretch>
            <a:fillRect/>
          </a:stretch>
        </p:blipFill>
        <p:spPr>
          <a:xfrm>
            <a:off x="2712033" y="3416297"/>
            <a:ext cx="3906427" cy="3326564"/>
          </a:xfrm>
          <a:prstGeom prst="rect">
            <a:avLst/>
          </a:prstGeom>
          <a:noFill/>
          <a:ln>
            <a:noFill/>
          </a:ln>
        </p:spPr>
      </p:pic>
      <p:pic>
        <p:nvPicPr>
          <p:cNvPr id="874" name="Google Shape;874;gf4bc9bee2a_0_1447"/>
          <p:cNvPicPr preferRelativeResize="0"/>
          <p:nvPr/>
        </p:nvPicPr>
        <p:blipFill>
          <a:blip r:embed="rId4">
            <a:alphaModFix/>
          </a:blip>
          <a:stretch>
            <a:fillRect/>
          </a:stretch>
        </p:blipFill>
        <p:spPr>
          <a:xfrm>
            <a:off x="499267" y="3657100"/>
            <a:ext cx="2133603" cy="1692364"/>
          </a:xfrm>
          <a:prstGeom prst="rect">
            <a:avLst/>
          </a:prstGeom>
          <a:noFill/>
          <a:ln>
            <a:noFill/>
          </a:ln>
        </p:spPr>
      </p:pic>
      <p:pic>
        <p:nvPicPr>
          <p:cNvPr id="875" name="Google Shape;875;gf4bc9bee2a_0_1447"/>
          <p:cNvPicPr preferRelativeResize="0"/>
          <p:nvPr/>
        </p:nvPicPr>
        <p:blipFill>
          <a:blip r:embed="rId5">
            <a:alphaModFix/>
          </a:blip>
          <a:stretch>
            <a:fillRect/>
          </a:stretch>
        </p:blipFill>
        <p:spPr>
          <a:xfrm>
            <a:off x="6697733" y="3823233"/>
            <a:ext cx="5382105" cy="227269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f4bc9bee2a_0_50"/>
          <p:cNvSpPr txBox="1"/>
          <p:nvPr/>
        </p:nvSpPr>
        <p:spPr>
          <a:xfrm>
            <a:off x="1084531" y="1231815"/>
            <a:ext cx="8976000" cy="5209200"/>
          </a:xfrm>
          <a:prstGeom prst="rect">
            <a:avLst/>
          </a:prstGeom>
          <a:solidFill>
            <a:srgbClr val="CFD7E7"/>
          </a:solidFill>
          <a:ln>
            <a:noFill/>
          </a:ln>
        </p:spPr>
        <p:txBody>
          <a:bodyPr anchorCtr="0" anchor="t" bIns="64275" lIns="64275" spcFirstLastPara="1" rIns="64275" wrap="square" tIns="64275">
            <a:spAutoFit/>
          </a:bodyPr>
          <a:lstStyle/>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t/>
            </a:r>
            <a:endParaRPr sz="1000"/>
          </a:p>
        </p:txBody>
      </p:sp>
      <p:sp>
        <p:nvSpPr>
          <p:cNvPr id="282" name="Google Shape;282;gf4bc9bee2a_0_50"/>
          <p:cNvSpPr txBox="1"/>
          <p:nvPr>
            <p:ph type="title"/>
          </p:nvPr>
        </p:nvSpPr>
        <p:spPr>
          <a:xfrm>
            <a:off x="428651" y="193105"/>
            <a:ext cx="7715700" cy="803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InkScape Interface</a:t>
            </a:r>
            <a:endParaRPr/>
          </a:p>
        </p:txBody>
      </p:sp>
      <p:sp>
        <p:nvSpPr>
          <p:cNvPr id="283" name="Google Shape;283;gf4bc9bee2a_0_50"/>
          <p:cNvSpPr txBox="1"/>
          <p:nvPr>
            <p:ph idx="12" type="sldNum"/>
          </p:nvPr>
        </p:nvSpPr>
        <p:spPr>
          <a:xfrm>
            <a:off x="6144000" y="4850309"/>
            <a:ext cx="2000400" cy="2568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284" name="Google Shape;284;gf4bc9bee2a_0_50"/>
          <p:cNvPicPr preferRelativeResize="0"/>
          <p:nvPr/>
        </p:nvPicPr>
        <p:blipFill rotWithShape="1">
          <a:blip r:embed="rId3">
            <a:alphaModFix amt="50000"/>
          </a:blip>
          <a:srcRect b="0" l="0" r="0" t="0"/>
          <a:stretch/>
        </p:blipFill>
        <p:spPr>
          <a:xfrm>
            <a:off x="4610687" y="2414106"/>
            <a:ext cx="4249437" cy="2914340"/>
          </a:xfrm>
          <a:prstGeom prst="rect">
            <a:avLst/>
          </a:prstGeom>
          <a:noFill/>
          <a:ln>
            <a:noFill/>
          </a:ln>
        </p:spPr>
      </p:pic>
      <p:pic>
        <p:nvPicPr>
          <p:cNvPr id="285" name="Google Shape;285;gf4bc9bee2a_0_50"/>
          <p:cNvPicPr preferRelativeResize="0"/>
          <p:nvPr/>
        </p:nvPicPr>
        <p:blipFill rotWithShape="1">
          <a:blip r:embed="rId4">
            <a:alphaModFix/>
          </a:blip>
          <a:srcRect b="13956" l="2168" r="93541" t="5463"/>
          <a:stretch/>
        </p:blipFill>
        <p:spPr>
          <a:xfrm>
            <a:off x="1260128" y="1269240"/>
            <a:ext cx="427280" cy="4874502"/>
          </a:xfrm>
          <a:prstGeom prst="rect">
            <a:avLst/>
          </a:prstGeom>
          <a:noFill/>
          <a:ln>
            <a:noFill/>
          </a:ln>
        </p:spPr>
      </p:pic>
      <p:cxnSp>
        <p:nvCxnSpPr>
          <p:cNvPr id="286" name="Google Shape;286;gf4bc9bee2a_0_50"/>
          <p:cNvCxnSpPr/>
          <p:nvPr/>
        </p:nvCxnSpPr>
        <p:spPr>
          <a:xfrm>
            <a:off x="1490927" y="1584778"/>
            <a:ext cx="795000" cy="0"/>
          </a:xfrm>
          <a:prstGeom prst="straightConnector1">
            <a:avLst/>
          </a:prstGeom>
          <a:noFill/>
          <a:ln cap="flat" cmpd="sng" w="25400">
            <a:solidFill>
              <a:srgbClr val="000000"/>
            </a:solidFill>
            <a:prstDash val="solid"/>
            <a:miter lim="8000"/>
            <a:headEnd len="sm" w="sm" type="none"/>
            <a:tailEnd len="med" w="med" type="triangle"/>
          </a:ln>
        </p:spPr>
      </p:cxnSp>
      <p:sp>
        <p:nvSpPr>
          <p:cNvPr id="287" name="Google Shape;287;gf4bc9bee2a_0_50"/>
          <p:cNvSpPr/>
          <p:nvPr/>
        </p:nvSpPr>
        <p:spPr>
          <a:xfrm>
            <a:off x="2363310" y="1421679"/>
            <a:ext cx="1608600" cy="326100"/>
          </a:xfrm>
          <a:prstGeom prst="rect">
            <a:avLst/>
          </a:prstGeom>
          <a:noFill/>
          <a:ln>
            <a:noFill/>
          </a:ln>
        </p:spPr>
        <p:txBody>
          <a:bodyPr anchorCtr="0" anchor="ctr" bIns="23025" lIns="23025" spcFirstLastPara="1" rIns="23025" wrap="square" tIns="23025">
            <a:noAutofit/>
          </a:bodyPr>
          <a:lstStyle/>
          <a:p>
            <a:pPr indent="0" lvl="0" marL="0" marR="0" rtl="0" algn="ctr">
              <a:lnSpc>
                <a:spcPct val="100000"/>
              </a:lnSpc>
              <a:spcBef>
                <a:spcPts val="0"/>
              </a:spcBef>
              <a:spcAft>
                <a:spcPts val="0"/>
              </a:spcAft>
              <a:buClr>
                <a:srgbClr val="000000"/>
              </a:buClr>
              <a:buSzPts val="1300"/>
              <a:buFont typeface="Helvetica Neue"/>
              <a:buNone/>
            </a:pPr>
            <a:r>
              <a:rPr lang="en-US" sz="1300">
                <a:latin typeface="Cabin"/>
                <a:ea typeface="Cabin"/>
                <a:cs typeface="Cabin"/>
                <a:sym typeface="Cabin"/>
              </a:rPr>
              <a:t>New</a:t>
            </a:r>
            <a:r>
              <a:rPr b="0" i="0" lang="en-US" sz="1300" u="none" cap="none" strike="noStrike">
                <a:solidFill>
                  <a:srgbClr val="000000"/>
                </a:solidFill>
                <a:latin typeface="Cabin"/>
                <a:ea typeface="Cabin"/>
                <a:cs typeface="Cabin"/>
                <a:sym typeface="Cabin"/>
              </a:rPr>
              <a:t> page</a:t>
            </a:r>
            <a:endParaRPr b="0" i="0" sz="600" u="none" cap="none" strike="noStrike">
              <a:solidFill>
                <a:srgbClr val="000000"/>
              </a:solidFill>
              <a:latin typeface="Cabin"/>
              <a:ea typeface="Cabin"/>
              <a:cs typeface="Cabin"/>
              <a:sym typeface="Cabin"/>
            </a:endParaRPr>
          </a:p>
        </p:txBody>
      </p:sp>
      <p:sp>
        <p:nvSpPr>
          <p:cNvPr id="288" name="Google Shape;288;gf4bc9bee2a_0_50"/>
          <p:cNvSpPr/>
          <p:nvPr/>
        </p:nvSpPr>
        <p:spPr>
          <a:xfrm>
            <a:off x="1285251" y="3217372"/>
            <a:ext cx="377100" cy="1203900"/>
          </a:xfrm>
          <a:prstGeom prst="rect">
            <a:avLst/>
          </a:prstGeom>
          <a:noFill/>
          <a:ln cap="flat" cmpd="sng" w="50800">
            <a:solidFill>
              <a:srgbClr val="C3971A"/>
            </a:solidFill>
            <a:prstDash val="solid"/>
            <a:miter lim="8000"/>
            <a:headEnd len="sm" w="sm" type="none"/>
            <a:tailEnd len="sm" w="sm" type="none"/>
          </a:ln>
        </p:spPr>
        <p:txBody>
          <a:bodyPr anchorCtr="0" anchor="ctr" bIns="23025" lIns="23025" spcFirstLastPara="1" rIns="23025" wrap="square" tIns="23025">
            <a:noAutofit/>
          </a:bodyPr>
          <a:lstStyle/>
          <a:p>
            <a:pPr indent="0" lvl="0" marL="0" marR="0" rtl="0" algn="ctr">
              <a:lnSpc>
                <a:spcPct val="100000"/>
              </a:lnSpc>
              <a:spcBef>
                <a:spcPts val="0"/>
              </a:spcBef>
              <a:spcAft>
                <a:spcPts val="0"/>
              </a:spcAft>
              <a:buClr>
                <a:srgbClr val="000000"/>
              </a:buClr>
              <a:buSzPts val="1100"/>
              <a:buFont typeface="Helvetica Neue"/>
              <a:buNone/>
            </a:pPr>
            <a:r>
              <a:t/>
            </a:r>
            <a:endParaRPr b="0" i="0" sz="1100" u="none" cap="none" strike="noStrike">
              <a:solidFill>
                <a:srgbClr val="000000"/>
              </a:solidFill>
              <a:latin typeface="Helvetica Neue"/>
              <a:ea typeface="Helvetica Neue"/>
              <a:cs typeface="Helvetica Neue"/>
              <a:sym typeface="Helvetica Neue"/>
            </a:endParaRPr>
          </a:p>
        </p:txBody>
      </p:sp>
      <p:cxnSp>
        <p:nvCxnSpPr>
          <p:cNvPr id="289" name="Google Shape;289;gf4bc9bee2a_0_50"/>
          <p:cNvCxnSpPr/>
          <p:nvPr/>
        </p:nvCxnSpPr>
        <p:spPr>
          <a:xfrm>
            <a:off x="1667213" y="3878710"/>
            <a:ext cx="743100" cy="0"/>
          </a:xfrm>
          <a:prstGeom prst="straightConnector1">
            <a:avLst/>
          </a:prstGeom>
          <a:noFill/>
          <a:ln cap="flat" cmpd="sng" w="50800">
            <a:solidFill>
              <a:srgbClr val="A37512"/>
            </a:solidFill>
            <a:prstDash val="solid"/>
            <a:miter lim="8000"/>
            <a:headEnd len="sm" w="sm" type="none"/>
            <a:tailEnd len="med" w="med" type="triangle"/>
          </a:ln>
        </p:spPr>
      </p:cxnSp>
      <p:sp>
        <p:nvSpPr>
          <p:cNvPr id="290" name="Google Shape;290;gf4bc9bee2a_0_50"/>
          <p:cNvSpPr/>
          <p:nvPr/>
        </p:nvSpPr>
        <p:spPr>
          <a:xfrm>
            <a:off x="2363294" y="3708259"/>
            <a:ext cx="1969500" cy="326100"/>
          </a:xfrm>
          <a:prstGeom prst="rect">
            <a:avLst/>
          </a:prstGeom>
          <a:noFill/>
          <a:ln>
            <a:noFill/>
          </a:ln>
        </p:spPr>
        <p:txBody>
          <a:bodyPr anchorCtr="0" anchor="ctr" bIns="23025" lIns="23025" spcFirstLastPara="1" rIns="23025" wrap="square" tIns="23025">
            <a:noAutofit/>
          </a:bodyPr>
          <a:lstStyle/>
          <a:p>
            <a:pPr indent="0" lvl="0" marL="0" marR="0" rtl="0" algn="ctr">
              <a:lnSpc>
                <a:spcPct val="100000"/>
              </a:lnSpc>
              <a:spcBef>
                <a:spcPts val="0"/>
              </a:spcBef>
              <a:spcAft>
                <a:spcPts val="0"/>
              </a:spcAft>
              <a:buClr>
                <a:srgbClr val="A37512"/>
              </a:buClr>
              <a:buSzPts val="1300"/>
              <a:buFont typeface="Helvetica Neue"/>
              <a:buNone/>
            </a:pPr>
            <a:r>
              <a:rPr b="0" i="0" lang="en-US" sz="1300" u="none" cap="none" strike="noStrike">
                <a:solidFill>
                  <a:srgbClr val="A37512"/>
                </a:solidFill>
                <a:latin typeface="Cabin"/>
                <a:ea typeface="Cabin"/>
                <a:cs typeface="Cabin"/>
                <a:sym typeface="Cabin"/>
              </a:rPr>
              <a:t>Standard figur</a:t>
            </a:r>
            <a:r>
              <a:rPr lang="en-US" sz="1300">
                <a:solidFill>
                  <a:srgbClr val="A37512"/>
                </a:solidFill>
                <a:latin typeface="Cabin"/>
                <a:ea typeface="Cabin"/>
                <a:cs typeface="Cabin"/>
                <a:sym typeface="Cabin"/>
              </a:rPr>
              <a:t>es</a:t>
            </a:r>
            <a:endParaRPr b="0" i="0" sz="600" u="none" cap="none" strike="noStrike">
              <a:solidFill>
                <a:srgbClr val="000000"/>
              </a:solidFill>
              <a:latin typeface="Cabin"/>
              <a:ea typeface="Cabin"/>
              <a:cs typeface="Cabin"/>
              <a:sym typeface="Cabin"/>
            </a:endParaRPr>
          </a:p>
        </p:txBody>
      </p:sp>
      <p:cxnSp>
        <p:nvCxnSpPr>
          <p:cNvPr id="291" name="Google Shape;291;gf4bc9bee2a_0_50"/>
          <p:cNvCxnSpPr/>
          <p:nvPr/>
        </p:nvCxnSpPr>
        <p:spPr>
          <a:xfrm>
            <a:off x="1641152" y="4549786"/>
            <a:ext cx="795000" cy="0"/>
          </a:xfrm>
          <a:prstGeom prst="straightConnector1">
            <a:avLst/>
          </a:prstGeom>
          <a:noFill/>
          <a:ln cap="flat" cmpd="sng" w="50800">
            <a:solidFill>
              <a:srgbClr val="212121"/>
            </a:solidFill>
            <a:prstDash val="solid"/>
            <a:miter lim="8000"/>
            <a:headEnd len="sm" w="sm" type="none"/>
            <a:tailEnd len="med" w="med" type="triangle"/>
          </a:ln>
        </p:spPr>
      </p:cxnSp>
      <p:sp>
        <p:nvSpPr>
          <p:cNvPr id="292" name="Google Shape;292;gf4bc9bee2a_0_50"/>
          <p:cNvSpPr/>
          <p:nvPr/>
        </p:nvSpPr>
        <p:spPr>
          <a:xfrm>
            <a:off x="1285251" y="4440532"/>
            <a:ext cx="377100" cy="218400"/>
          </a:xfrm>
          <a:prstGeom prst="rect">
            <a:avLst/>
          </a:prstGeom>
          <a:noFill/>
          <a:ln cap="flat" cmpd="sng" w="50800">
            <a:solidFill>
              <a:srgbClr val="212121"/>
            </a:solidFill>
            <a:prstDash val="solid"/>
            <a:miter lim="8000"/>
            <a:headEnd len="sm" w="sm" type="none"/>
            <a:tailEnd len="sm" w="sm" type="none"/>
          </a:ln>
        </p:spPr>
        <p:txBody>
          <a:bodyPr anchorCtr="0" anchor="ctr" bIns="23025" lIns="23025" spcFirstLastPara="1" rIns="23025" wrap="square" tIns="23025">
            <a:noAutofit/>
          </a:bodyPr>
          <a:lstStyle/>
          <a:p>
            <a:pPr indent="0" lvl="0" marL="0" marR="0" rtl="0" algn="ctr">
              <a:lnSpc>
                <a:spcPct val="100000"/>
              </a:lnSpc>
              <a:spcBef>
                <a:spcPts val="0"/>
              </a:spcBef>
              <a:spcAft>
                <a:spcPts val="0"/>
              </a:spcAft>
              <a:buClr>
                <a:srgbClr val="000000"/>
              </a:buClr>
              <a:buSzPts val="1100"/>
              <a:buFont typeface="Helvetica Neue"/>
              <a:buNone/>
            </a:pPr>
            <a:r>
              <a:t/>
            </a:r>
            <a:endParaRPr b="0" i="0" sz="1100" u="none" cap="none" strike="noStrike">
              <a:solidFill>
                <a:srgbClr val="000000"/>
              </a:solidFill>
              <a:latin typeface="Helvetica Neue"/>
              <a:ea typeface="Helvetica Neue"/>
              <a:cs typeface="Helvetica Neue"/>
              <a:sym typeface="Helvetica Neue"/>
            </a:endParaRPr>
          </a:p>
        </p:txBody>
      </p:sp>
      <p:cxnSp>
        <p:nvCxnSpPr>
          <p:cNvPr id="293" name="Google Shape;293;gf4bc9bee2a_0_50"/>
          <p:cNvCxnSpPr/>
          <p:nvPr/>
        </p:nvCxnSpPr>
        <p:spPr>
          <a:xfrm>
            <a:off x="1661245" y="4797703"/>
            <a:ext cx="791400" cy="213900"/>
          </a:xfrm>
          <a:prstGeom prst="straightConnector1">
            <a:avLst/>
          </a:prstGeom>
          <a:noFill/>
          <a:ln cap="flat" cmpd="sng" w="50800">
            <a:solidFill>
              <a:srgbClr val="EEFF41"/>
            </a:solidFill>
            <a:prstDash val="solid"/>
            <a:miter lim="8000"/>
            <a:headEnd len="sm" w="sm" type="none"/>
            <a:tailEnd len="med" w="med" type="triangle"/>
          </a:ln>
        </p:spPr>
      </p:cxnSp>
      <p:sp>
        <p:nvSpPr>
          <p:cNvPr id="294" name="Google Shape;294;gf4bc9bee2a_0_50"/>
          <p:cNvSpPr/>
          <p:nvPr/>
        </p:nvSpPr>
        <p:spPr>
          <a:xfrm>
            <a:off x="1290075" y="4688450"/>
            <a:ext cx="377100" cy="218400"/>
          </a:xfrm>
          <a:prstGeom prst="rect">
            <a:avLst/>
          </a:prstGeom>
          <a:noFill/>
          <a:ln cap="flat" cmpd="sng" w="50800">
            <a:solidFill>
              <a:srgbClr val="EEFF41"/>
            </a:solidFill>
            <a:prstDash val="solid"/>
            <a:miter lim="8000"/>
            <a:headEnd len="sm" w="sm" type="none"/>
            <a:tailEnd len="sm" w="sm" type="none"/>
          </a:ln>
        </p:spPr>
        <p:txBody>
          <a:bodyPr anchorCtr="0" anchor="ctr" bIns="23025" lIns="23025" spcFirstLastPara="1" rIns="23025" wrap="square" tIns="23025">
            <a:noAutofit/>
          </a:bodyPr>
          <a:lstStyle/>
          <a:p>
            <a:pPr indent="0" lvl="0" marL="0" marR="0" rtl="0" algn="ctr">
              <a:lnSpc>
                <a:spcPct val="100000"/>
              </a:lnSpc>
              <a:spcBef>
                <a:spcPts val="0"/>
              </a:spcBef>
              <a:spcAft>
                <a:spcPts val="0"/>
              </a:spcAft>
              <a:buClr>
                <a:srgbClr val="000000"/>
              </a:buClr>
              <a:buSzPts val="1100"/>
              <a:buFont typeface="Helvetica Neue"/>
              <a:buNone/>
            </a:pPr>
            <a:r>
              <a:t/>
            </a:r>
            <a:endParaRPr b="0" i="0" sz="1100" u="none" cap="none" strike="noStrike">
              <a:solidFill>
                <a:srgbClr val="000000"/>
              </a:solidFill>
              <a:latin typeface="Helvetica Neue"/>
              <a:ea typeface="Helvetica Neue"/>
              <a:cs typeface="Helvetica Neue"/>
              <a:sym typeface="Helvetica Neue"/>
            </a:endParaRPr>
          </a:p>
        </p:txBody>
      </p:sp>
      <p:sp>
        <p:nvSpPr>
          <p:cNvPr id="295" name="Google Shape;295;gf4bc9bee2a_0_50"/>
          <p:cNvSpPr/>
          <p:nvPr/>
        </p:nvSpPr>
        <p:spPr>
          <a:xfrm>
            <a:off x="2529652" y="4386685"/>
            <a:ext cx="3579900" cy="326100"/>
          </a:xfrm>
          <a:prstGeom prst="rect">
            <a:avLst/>
          </a:prstGeom>
          <a:noFill/>
          <a:ln>
            <a:noFill/>
          </a:ln>
        </p:spPr>
        <p:txBody>
          <a:bodyPr anchorCtr="0" anchor="ctr" bIns="23025" lIns="23025" spcFirstLastPara="1" rIns="23025" wrap="square" tIns="23025">
            <a:noAutofit/>
          </a:bodyPr>
          <a:lstStyle/>
          <a:p>
            <a:pPr indent="0" lvl="0" marL="0" marR="0" rtl="0" algn="l">
              <a:lnSpc>
                <a:spcPct val="100000"/>
              </a:lnSpc>
              <a:spcBef>
                <a:spcPts val="0"/>
              </a:spcBef>
              <a:spcAft>
                <a:spcPts val="0"/>
              </a:spcAft>
              <a:buClr>
                <a:srgbClr val="212121"/>
              </a:buClr>
              <a:buSzPts val="1300"/>
              <a:buFont typeface="Helvetica Neue"/>
              <a:buNone/>
            </a:pPr>
            <a:r>
              <a:rPr lang="en-US" sz="1300">
                <a:solidFill>
                  <a:srgbClr val="212121"/>
                </a:solidFill>
                <a:latin typeface="Cabin"/>
                <a:ea typeface="Cabin"/>
                <a:cs typeface="Cabin"/>
                <a:sym typeface="Cabin"/>
              </a:rPr>
              <a:t>Drawing lines</a:t>
            </a:r>
            <a:r>
              <a:rPr b="0" i="0" lang="en-US" sz="1300" u="none" cap="none" strike="noStrike">
                <a:solidFill>
                  <a:srgbClr val="000000"/>
                </a:solidFill>
                <a:latin typeface="Cabin"/>
                <a:ea typeface="Cabin"/>
                <a:cs typeface="Cabin"/>
                <a:sym typeface="Cabin"/>
              </a:rPr>
              <a:t>  (</a:t>
            </a:r>
            <a:r>
              <a:rPr lang="en-US" sz="1300">
                <a:latin typeface="Cabin"/>
                <a:ea typeface="Cabin"/>
                <a:cs typeface="Cabin"/>
                <a:sym typeface="Cabin"/>
              </a:rPr>
              <a:t>free</a:t>
            </a:r>
            <a:r>
              <a:rPr b="0" i="0" lang="en-US" sz="1300" u="none" cap="none" strike="noStrike">
                <a:solidFill>
                  <a:srgbClr val="000000"/>
                </a:solidFill>
                <a:latin typeface="Cabin"/>
                <a:ea typeface="Cabin"/>
                <a:cs typeface="Cabin"/>
                <a:sym typeface="Cabin"/>
              </a:rPr>
              <a:t> hand)</a:t>
            </a:r>
            <a:endParaRPr b="0" i="0" sz="600" u="none" cap="none" strike="noStrike">
              <a:solidFill>
                <a:srgbClr val="000000"/>
              </a:solidFill>
              <a:latin typeface="Cabin"/>
              <a:ea typeface="Cabin"/>
              <a:cs typeface="Cabin"/>
              <a:sym typeface="Cabin"/>
            </a:endParaRPr>
          </a:p>
        </p:txBody>
      </p:sp>
      <p:sp>
        <p:nvSpPr>
          <p:cNvPr id="296" name="Google Shape;296;gf4bc9bee2a_0_50"/>
          <p:cNvSpPr/>
          <p:nvPr/>
        </p:nvSpPr>
        <p:spPr>
          <a:xfrm>
            <a:off x="2529652" y="4825560"/>
            <a:ext cx="3918300" cy="326100"/>
          </a:xfrm>
          <a:prstGeom prst="rect">
            <a:avLst/>
          </a:prstGeom>
          <a:noFill/>
          <a:ln>
            <a:noFill/>
          </a:ln>
        </p:spPr>
        <p:txBody>
          <a:bodyPr anchorCtr="0" anchor="ctr" bIns="23025" lIns="23025" spcFirstLastPara="1" rIns="23025" wrap="square" tIns="23025">
            <a:noAutofit/>
          </a:bodyPr>
          <a:lstStyle/>
          <a:p>
            <a:pPr indent="0" lvl="0" marL="0" marR="0" rtl="0" algn="l">
              <a:lnSpc>
                <a:spcPct val="100000"/>
              </a:lnSpc>
              <a:spcBef>
                <a:spcPts val="0"/>
              </a:spcBef>
              <a:spcAft>
                <a:spcPts val="0"/>
              </a:spcAft>
              <a:buClr>
                <a:srgbClr val="EEFF41"/>
              </a:buClr>
              <a:buSzPts val="1300"/>
              <a:buFont typeface="Helvetica Neue"/>
              <a:buNone/>
            </a:pPr>
            <a:r>
              <a:rPr b="1" lang="en-US" sz="1300">
                <a:solidFill>
                  <a:srgbClr val="EEFF41"/>
                </a:solidFill>
                <a:latin typeface="Cabin"/>
                <a:ea typeface="Cabin"/>
                <a:cs typeface="Cabin"/>
                <a:sym typeface="Cabin"/>
              </a:rPr>
              <a:t>Straight</a:t>
            </a:r>
            <a:r>
              <a:rPr b="1" i="0" lang="en-US" sz="1300" u="none" cap="none" strike="noStrike">
                <a:solidFill>
                  <a:srgbClr val="EEFF41"/>
                </a:solidFill>
                <a:latin typeface="Cabin"/>
                <a:ea typeface="Cabin"/>
                <a:cs typeface="Cabin"/>
                <a:sym typeface="Cabin"/>
              </a:rPr>
              <a:t> &amp; Bend</a:t>
            </a:r>
            <a:r>
              <a:rPr b="1" lang="en-US" sz="1300">
                <a:solidFill>
                  <a:srgbClr val="EEFF41"/>
                </a:solidFill>
                <a:latin typeface="Cabin"/>
                <a:ea typeface="Cabin"/>
                <a:cs typeface="Cabin"/>
                <a:sym typeface="Cabin"/>
              </a:rPr>
              <a:t> Lines</a:t>
            </a:r>
            <a:r>
              <a:rPr b="1" i="0" lang="en-US" sz="1300" u="none" cap="none" strike="noStrike">
                <a:solidFill>
                  <a:srgbClr val="000000"/>
                </a:solidFill>
                <a:latin typeface="Cabin"/>
                <a:ea typeface="Cabin"/>
                <a:cs typeface="Cabin"/>
                <a:sym typeface="Cabin"/>
              </a:rPr>
              <a:t> </a:t>
            </a:r>
            <a:r>
              <a:rPr b="0" i="0" lang="en-US" sz="1300" u="none" cap="none" strike="noStrike">
                <a:solidFill>
                  <a:srgbClr val="000000"/>
                </a:solidFill>
                <a:latin typeface="Cabin"/>
                <a:ea typeface="Cabin"/>
                <a:cs typeface="Cabin"/>
                <a:sym typeface="Cabin"/>
              </a:rPr>
              <a:t>(smooth)</a:t>
            </a:r>
            <a:endParaRPr b="0" i="0" sz="600" u="none" cap="none" strike="noStrike">
              <a:solidFill>
                <a:srgbClr val="000000"/>
              </a:solidFill>
              <a:latin typeface="Cabin"/>
              <a:ea typeface="Cabin"/>
              <a:cs typeface="Cabin"/>
              <a:sym typeface="Cabin"/>
            </a:endParaRPr>
          </a:p>
        </p:txBody>
      </p:sp>
      <p:cxnSp>
        <p:nvCxnSpPr>
          <p:cNvPr id="297" name="Google Shape;297;gf4bc9bee2a_0_50"/>
          <p:cNvCxnSpPr/>
          <p:nvPr/>
        </p:nvCxnSpPr>
        <p:spPr>
          <a:xfrm>
            <a:off x="1545026" y="2096548"/>
            <a:ext cx="743100" cy="0"/>
          </a:xfrm>
          <a:prstGeom prst="straightConnector1">
            <a:avLst/>
          </a:prstGeom>
          <a:noFill/>
          <a:ln cap="flat" cmpd="sng" w="25400">
            <a:solidFill>
              <a:srgbClr val="000000"/>
            </a:solidFill>
            <a:prstDash val="solid"/>
            <a:miter lim="8000"/>
            <a:headEnd len="sm" w="sm" type="none"/>
            <a:tailEnd len="med" w="med" type="triangle"/>
          </a:ln>
        </p:spPr>
      </p:cxnSp>
      <p:sp>
        <p:nvSpPr>
          <p:cNvPr id="298" name="Google Shape;298;gf4bc9bee2a_0_50"/>
          <p:cNvSpPr/>
          <p:nvPr/>
        </p:nvSpPr>
        <p:spPr>
          <a:xfrm>
            <a:off x="2475128" y="1917887"/>
            <a:ext cx="5605500" cy="326100"/>
          </a:xfrm>
          <a:prstGeom prst="rect">
            <a:avLst/>
          </a:prstGeom>
          <a:noFill/>
          <a:ln>
            <a:noFill/>
          </a:ln>
        </p:spPr>
        <p:txBody>
          <a:bodyPr anchorCtr="0" anchor="ctr" bIns="23025" lIns="23025" spcFirstLastPara="1" rIns="23025" wrap="square" tIns="23025">
            <a:noAutofit/>
          </a:bodyPr>
          <a:lstStyle/>
          <a:p>
            <a:pPr indent="0" lvl="0" marL="0" marR="0" rtl="0" algn="l">
              <a:lnSpc>
                <a:spcPct val="100000"/>
              </a:lnSpc>
              <a:spcBef>
                <a:spcPts val="0"/>
              </a:spcBef>
              <a:spcAft>
                <a:spcPts val="0"/>
              </a:spcAft>
              <a:buClr>
                <a:srgbClr val="000000"/>
              </a:buClr>
              <a:buSzPts val="1300"/>
              <a:buFont typeface="Helvetica Neue"/>
              <a:buNone/>
            </a:pPr>
            <a:r>
              <a:rPr lang="en-US" sz="1300">
                <a:latin typeface="Cabin"/>
                <a:ea typeface="Cabin"/>
                <a:cs typeface="Cabin"/>
                <a:sym typeface="Cabin"/>
              </a:rPr>
              <a:t>Select </a:t>
            </a:r>
            <a:r>
              <a:rPr b="0" i="0" lang="en-US" sz="1300" u="none" cap="none" strike="noStrike">
                <a:solidFill>
                  <a:srgbClr val="000000"/>
                </a:solidFill>
                <a:latin typeface="Cabin"/>
                <a:ea typeface="Cabin"/>
                <a:cs typeface="Cabin"/>
                <a:sym typeface="Cabin"/>
              </a:rPr>
              <a:t>Object selecteren, move, deform</a:t>
            </a:r>
            <a:r>
              <a:rPr lang="en-US" sz="1300">
                <a:latin typeface="Cabin"/>
                <a:ea typeface="Cabin"/>
                <a:cs typeface="Cabin"/>
                <a:sym typeface="Cabin"/>
              </a:rPr>
              <a:t>/scale</a:t>
            </a:r>
            <a:endParaRPr b="0" i="0" sz="600" u="none" cap="none" strike="noStrike">
              <a:solidFill>
                <a:srgbClr val="000000"/>
              </a:solidFill>
              <a:latin typeface="Cabin"/>
              <a:ea typeface="Cabin"/>
              <a:cs typeface="Cabin"/>
              <a:sym typeface="Cabin"/>
            </a:endParaRPr>
          </a:p>
        </p:txBody>
      </p:sp>
      <p:cxnSp>
        <p:nvCxnSpPr>
          <p:cNvPr id="299" name="Google Shape;299;gf4bc9bee2a_0_50"/>
          <p:cNvCxnSpPr/>
          <p:nvPr/>
        </p:nvCxnSpPr>
        <p:spPr>
          <a:xfrm>
            <a:off x="1545026" y="2411455"/>
            <a:ext cx="743100" cy="0"/>
          </a:xfrm>
          <a:prstGeom prst="straightConnector1">
            <a:avLst/>
          </a:prstGeom>
          <a:noFill/>
          <a:ln cap="flat" cmpd="sng" w="25400">
            <a:solidFill>
              <a:srgbClr val="000000"/>
            </a:solidFill>
            <a:prstDash val="solid"/>
            <a:miter lim="8000"/>
            <a:headEnd len="sm" w="sm" type="none"/>
            <a:tailEnd len="med" w="med" type="triangle"/>
          </a:ln>
        </p:spPr>
      </p:cxnSp>
      <p:sp>
        <p:nvSpPr>
          <p:cNvPr id="300" name="Google Shape;300;gf4bc9bee2a_0_50"/>
          <p:cNvSpPr/>
          <p:nvPr/>
        </p:nvSpPr>
        <p:spPr>
          <a:xfrm>
            <a:off x="2363304" y="2248458"/>
            <a:ext cx="1876500" cy="326100"/>
          </a:xfrm>
          <a:prstGeom prst="rect">
            <a:avLst/>
          </a:prstGeom>
          <a:noFill/>
          <a:ln>
            <a:noFill/>
          </a:ln>
        </p:spPr>
        <p:txBody>
          <a:bodyPr anchorCtr="0" anchor="ctr" bIns="23025" lIns="23025" spcFirstLastPara="1" rIns="23025" wrap="square" tIns="23025">
            <a:noAutofit/>
          </a:bodyPr>
          <a:lstStyle/>
          <a:p>
            <a:pPr indent="0" lvl="0" marL="0" marR="0" rtl="0" algn="ctr">
              <a:lnSpc>
                <a:spcPct val="100000"/>
              </a:lnSpc>
              <a:spcBef>
                <a:spcPts val="0"/>
              </a:spcBef>
              <a:spcAft>
                <a:spcPts val="0"/>
              </a:spcAft>
              <a:buClr>
                <a:srgbClr val="000000"/>
              </a:buClr>
              <a:buSzPts val="1300"/>
              <a:buFont typeface="Helvetica Neue"/>
              <a:buNone/>
            </a:pPr>
            <a:r>
              <a:rPr lang="en-US" sz="1300">
                <a:latin typeface="Cabin"/>
                <a:ea typeface="Cabin"/>
                <a:cs typeface="Cabin"/>
                <a:sym typeface="Cabin"/>
              </a:rPr>
              <a:t>Change </a:t>
            </a:r>
            <a:r>
              <a:rPr b="0" i="0" lang="en-US" sz="1300" u="none" cap="none" strike="noStrike">
                <a:solidFill>
                  <a:srgbClr val="000000"/>
                </a:solidFill>
                <a:latin typeface="Cabin"/>
                <a:ea typeface="Cabin"/>
                <a:cs typeface="Cabin"/>
                <a:sym typeface="Cabin"/>
              </a:rPr>
              <a:t>Lines</a:t>
            </a:r>
            <a:endParaRPr b="0" i="0" sz="600" u="none" cap="none" strike="noStrike">
              <a:solidFill>
                <a:srgbClr val="000000"/>
              </a:solidFill>
              <a:latin typeface="Cabin"/>
              <a:ea typeface="Cabin"/>
              <a:cs typeface="Cabin"/>
              <a:sym typeface="Cabin"/>
            </a:endParaRPr>
          </a:p>
        </p:txBody>
      </p:sp>
      <p:cxnSp>
        <p:nvCxnSpPr>
          <p:cNvPr id="301" name="Google Shape;301;gf4bc9bee2a_0_50"/>
          <p:cNvCxnSpPr/>
          <p:nvPr/>
        </p:nvCxnSpPr>
        <p:spPr>
          <a:xfrm>
            <a:off x="1658284" y="5283232"/>
            <a:ext cx="791400" cy="213900"/>
          </a:xfrm>
          <a:prstGeom prst="straightConnector1">
            <a:avLst/>
          </a:prstGeom>
          <a:noFill/>
          <a:ln cap="flat" cmpd="sng" w="50800">
            <a:solidFill>
              <a:srgbClr val="FFAB40"/>
            </a:solidFill>
            <a:prstDash val="solid"/>
            <a:miter lim="8000"/>
            <a:headEnd len="sm" w="sm" type="none"/>
            <a:tailEnd len="med" w="med" type="triangle"/>
          </a:ln>
        </p:spPr>
      </p:cxnSp>
      <p:sp>
        <p:nvSpPr>
          <p:cNvPr id="302" name="Google Shape;302;gf4bc9bee2a_0_50"/>
          <p:cNvSpPr/>
          <p:nvPr/>
        </p:nvSpPr>
        <p:spPr>
          <a:xfrm>
            <a:off x="1279480" y="5173978"/>
            <a:ext cx="377100" cy="218400"/>
          </a:xfrm>
          <a:prstGeom prst="rect">
            <a:avLst/>
          </a:prstGeom>
          <a:noFill/>
          <a:ln cap="flat" cmpd="sng" w="50800">
            <a:solidFill>
              <a:srgbClr val="FFAB40"/>
            </a:solidFill>
            <a:prstDash val="solid"/>
            <a:miter lim="8000"/>
            <a:headEnd len="sm" w="sm" type="none"/>
            <a:tailEnd len="sm" w="sm" type="none"/>
          </a:ln>
        </p:spPr>
        <p:txBody>
          <a:bodyPr anchorCtr="0" anchor="ctr" bIns="23025" lIns="23025" spcFirstLastPara="1" rIns="23025" wrap="square" tIns="23025">
            <a:noAutofit/>
          </a:bodyPr>
          <a:lstStyle/>
          <a:p>
            <a:pPr indent="0" lvl="0" marL="0" marR="0" rtl="0" algn="ctr">
              <a:lnSpc>
                <a:spcPct val="100000"/>
              </a:lnSpc>
              <a:spcBef>
                <a:spcPts val="0"/>
              </a:spcBef>
              <a:spcAft>
                <a:spcPts val="0"/>
              </a:spcAft>
              <a:buClr>
                <a:srgbClr val="000000"/>
              </a:buClr>
              <a:buSzPts val="1100"/>
              <a:buFont typeface="Helvetica Neue"/>
              <a:buNone/>
            </a:pPr>
            <a:r>
              <a:t/>
            </a:r>
            <a:endParaRPr b="0" i="0" sz="1100" u="none" cap="none" strike="noStrike">
              <a:solidFill>
                <a:srgbClr val="000000"/>
              </a:solidFill>
              <a:latin typeface="Helvetica Neue"/>
              <a:ea typeface="Helvetica Neue"/>
              <a:cs typeface="Helvetica Neue"/>
              <a:sym typeface="Helvetica Neue"/>
            </a:endParaRPr>
          </a:p>
        </p:txBody>
      </p:sp>
      <p:sp>
        <p:nvSpPr>
          <p:cNvPr id="303" name="Google Shape;303;gf4bc9bee2a_0_50"/>
          <p:cNvSpPr/>
          <p:nvPr/>
        </p:nvSpPr>
        <p:spPr>
          <a:xfrm>
            <a:off x="2526691" y="5311090"/>
            <a:ext cx="3579900" cy="326100"/>
          </a:xfrm>
          <a:prstGeom prst="rect">
            <a:avLst/>
          </a:prstGeom>
          <a:noFill/>
          <a:ln>
            <a:noFill/>
          </a:ln>
        </p:spPr>
        <p:txBody>
          <a:bodyPr anchorCtr="0" anchor="ctr" bIns="23025" lIns="23025" spcFirstLastPara="1" rIns="23025" wrap="square" tIns="23025">
            <a:noAutofit/>
          </a:bodyPr>
          <a:lstStyle/>
          <a:p>
            <a:pPr indent="0" lvl="0" marL="0" marR="0" rtl="0" algn="l">
              <a:lnSpc>
                <a:spcPct val="100000"/>
              </a:lnSpc>
              <a:spcBef>
                <a:spcPts val="0"/>
              </a:spcBef>
              <a:spcAft>
                <a:spcPts val="0"/>
              </a:spcAft>
              <a:buClr>
                <a:srgbClr val="FFAB40"/>
              </a:buClr>
              <a:buSzPts val="1300"/>
              <a:buFont typeface="Helvetica Neue"/>
              <a:buNone/>
            </a:pPr>
            <a:r>
              <a:rPr b="0" i="0" lang="en-US" sz="1300" u="none" cap="none" strike="noStrike">
                <a:solidFill>
                  <a:srgbClr val="FFAB40"/>
                </a:solidFill>
                <a:latin typeface="Cabin"/>
                <a:ea typeface="Cabin"/>
                <a:cs typeface="Cabin"/>
                <a:sym typeface="Cabin"/>
              </a:rPr>
              <a:t>Te</a:t>
            </a:r>
            <a:r>
              <a:rPr lang="en-US" sz="1300">
                <a:solidFill>
                  <a:srgbClr val="FFAB40"/>
                </a:solidFill>
                <a:latin typeface="Cabin"/>
                <a:ea typeface="Cabin"/>
                <a:cs typeface="Cabin"/>
                <a:sym typeface="Cabin"/>
              </a:rPr>
              <a:t>xt</a:t>
            </a:r>
            <a:r>
              <a:rPr b="0" i="0" lang="en-US" sz="1300" u="none" cap="none" strike="noStrike">
                <a:solidFill>
                  <a:srgbClr val="FFAB40"/>
                </a:solidFill>
                <a:latin typeface="Cabin"/>
                <a:ea typeface="Cabin"/>
                <a:cs typeface="Cabin"/>
                <a:sym typeface="Cabin"/>
              </a:rPr>
              <a:t> &amp; </a:t>
            </a:r>
            <a:r>
              <a:rPr lang="en-US" sz="1300">
                <a:solidFill>
                  <a:srgbClr val="FFAB40"/>
                </a:solidFill>
                <a:latin typeface="Cabin"/>
                <a:ea typeface="Cabin"/>
                <a:cs typeface="Cabin"/>
                <a:sym typeface="Cabin"/>
              </a:rPr>
              <a:t>Fonts</a:t>
            </a:r>
            <a:endParaRPr b="0" i="0" sz="600" u="none" cap="none" strike="noStrike">
              <a:solidFill>
                <a:srgbClr val="000000"/>
              </a:solidFill>
              <a:latin typeface="Cabin"/>
              <a:ea typeface="Cabin"/>
              <a:cs typeface="Cabin"/>
              <a:sym typeface="Cabin"/>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24"/>
          <p:cNvSpPr txBox="1"/>
          <p:nvPr>
            <p:ph idx="1" type="body"/>
          </p:nvPr>
        </p:nvSpPr>
        <p:spPr>
          <a:xfrm>
            <a:off x="609600" y="914400"/>
            <a:ext cx="7629525" cy="381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000"/>
              <a:buNone/>
            </a:pPr>
            <a:r>
              <a:rPr b="1" lang="en-US" sz="2000">
                <a:latin typeface="Corbel"/>
                <a:ea typeface="Corbel"/>
                <a:cs typeface="Corbel"/>
                <a:sym typeface="Corbel"/>
              </a:rPr>
              <a:t>Coordinator: </a:t>
            </a:r>
            <a:endParaRPr/>
          </a:p>
          <a:p>
            <a:pPr indent="0" lvl="0" marL="0" rtl="0" algn="l">
              <a:lnSpc>
                <a:spcPct val="100000"/>
              </a:lnSpc>
              <a:spcBef>
                <a:spcPts val="0"/>
              </a:spcBef>
              <a:spcAft>
                <a:spcPts val="0"/>
              </a:spcAft>
              <a:buClr>
                <a:schemeClr val="dk1"/>
              </a:buClr>
              <a:buSzPts val="2000"/>
              <a:buNone/>
            </a:pPr>
            <a:r>
              <a:rPr lang="en-US" sz="2000">
                <a:latin typeface="Corbel"/>
                <a:ea typeface="Corbel"/>
                <a:cs typeface="Corbel"/>
                <a:sym typeface="Corbel"/>
              </a:rPr>
              <a:t>Technical University of Sofia</a:t>
            </a:r>
            <a:endParaRPr sz="2000">
              <a:latin typeface="Corbel"/>
              <a:ea typeface="Corbel"/>
              <a:cs typeface="Corbel"/>
              <a:sym typeface="Corbel"/>
            </a:endParaRPr>
          </a:p>
          <a:p>
            <a:pPr indent="0" lvl="0" marL="0" rtl="0" algn="l">
              <a:lnSpc>
                <a:spcPct val="100000"/>
              </a:lnSpc>
              <a:spcBef>
                <a:spcPts val="0"/>
              </a:spcBef>
              <a:spcAft>
                <a:spcPts val="0"/>
              </a:spcAft>
              <a:buClr>
                <a:schemeClr val="dk1"/>
              </a:buClr>
              <a:buSzPts val="2000"/>
              <a:buNone/>
            </a:pPr>
            <a:r>
              <a:rPr lang="en-US" sz="2000">
                <a:latin typeface="Corbel"/>
                <a:ea typeface="Corbel"/>
                <a:cs typeface="Corbel"/>
                <a:sym typeface="Corbel"/>
              </a:rPr>
              <a:t>Faculty of Power Engineering and Power Machines</a:t>
            </a:r>
            <a:endParaRPr/>
          </a:p>
          <a:p>
            <a:pPr indent="0" lvl="0" marL="0" rtl="0" algn="l">
              <a:lnSpc>
                <a:spcPct val="100000"/>
              </a:lnSpc>
              <a:spcBef>
                <a:spcPts val="0"/>
              </a:spcBef>
              <a:spcAft>
                <a:spcPts val="0"/>
              </a:spcAft>
              <a:buClr>
                <a:schemeClr val="dk1"/>
              </a:buClr>
              <a:buSzPts val="2000"/>
              <a:buNone/>
            </a:pPr>
            <a:r>
              <a:t/>
            </a:r>
            <a:endParaRPr sz="2000">
              <a:latin typeface="Corbel"/>
              <a:ea typeface="Corbel"/>
              <a:cs typeface="Corbel"/>
              <a:sym typeface="Corbel"/>
            </a:endParaRPr>
          </a:p>
          <a:p>
            <a:pPr indent="0" lvl="0" marL="0" rtl="0" algn="l">
              <a:lnSpc>
                <a:spcPct val="100000"/>
              </a:lnSpc>
              <a:spcBef>
                <a:spcPts val="0"/>
              </a:spcBef>
              <a:spcAft>
                <a:spcPts val="0"/>
              </a:spcAft>
              <a:buClr>
                <a:schemeClr val="dk1"/>
              </a:buClr>
              <a:buSzPts val="2000"/>
              <a:buNone/>
            </a:pPr>
            <a:r>
              <a:rPr b="1" lang="en-US" sz="2000">
                <a:latin typeface="Corbel"/>
                <a:ea typeface="Corbel"/>
                <a:cs typeface="Corbel"/>
                <a:sym typeface="Corbel"/>
              </a:rPr>
              <a:t>Project Manager of ICT-TEX:</a:t>
            </a:r>
            <a:endParaRPr/>
          </a:p>
          <a:p>
            <a:pPr indent="0" lvl="0" marL="0" rtl="0" algn="l">
              <a:lnSpc>
                <a:spcPct val="100000"/>
              </a:lnSpc>
              <a:spcBef>
                <a:spcPts val="0"/>
              </a:spcBef>
              <a:spcAft>
                <a:spcPts val="0"/>
              </a:spcAft>
              <a:buClr>
                <a:schemeClr val="dk1"/>
              </a:buClr>
              <a:buSzPts val="2000"/>
              <a:buNone/>
            </a:pPr>
            <a:r>
              <a:rPr lang="en-US" sz="2000">
                <a:latin typeface="Corbel"/>
                <a:ea typeface="Corbel"/>
                <a:cs typeface="Corbel"/>
                <a:sym typeface="Corbel"/>
              </a:rPr>
              <a:t>Assoc. Prof. Dr. Angel Terziev</a:t>
            </a:r>
            <a:endParaRPr sz="2000">
              <a:latin typeface="Corbel"/>
              <a:ea typeface="Corbel"/>
              <a:cs typeface="Corbel"/>
              <a:sym typeface="Corbel"/>
            </a:endParaRPr>
          </a:p>
          <a:p>
            <a:pPr indent="0" lvl="0" marL="0" rtl="0" algn="l">
              <a:lnSpc>
                <a:spcPct val="100000"/>
              </a:lnSpc>
              <a:spcBef>
                <a:spcPts val="0"/>
              </a:spcBef>
              <a:spcAft>
                <a:spcPts val="0"/>
              </a:spcAft>
              <a:buClr>
                <a:schemeClr val="dk1"/>
              </a:buClr>
              <a:buSzPts val="2000"/>
              <a:buNone/>
            </a:pPr>
            <a:r>
              <a:rPr b="1" lang="en-US" sz="2000">
                <a:latin typeface="Corbel"/>
                <a:ea typeface="Corbel"/>
                <a:cs typeface="Corbel"/>
                <a:sym typeface="Corbel"/>
              </a:rPr>
              <a:t>е-mail</a:t>
            </a:r>
            <a:r>
              <a:rPr lang="en-US" sz="2000">
                <a:latin typeface="Corbel"/>
                <a:ea typeface="Corbel"/>
                <a:cs typeface="Corbel"/>
                <a:sym typeface="Corbel"/>
              </a:rPr>
              <a:t>: aterziev@tu-sofia.bg</a:t>
            </a:r>
            <a:endParaRPr/>
          </a:p>
          <a:p>
            <a:pPr indent="0" lvl="0" marL="0" rtl="0" algn="l">
              <a:lnSpc>
                <a:spcPct val="100000"/>
              </a:lnSpc>
              <a:spcBef>
                <a:spcPts val="0"/>
              </a:spcBef>
              <a:spcAft>
                <a:spcPts val="0"/>
              </a:spcAft>
              <a:buClr>
                <a:schemeClr val="dk1"/>
              </a:buClr>
              <a:buSzPts val="2000"/>
              <a:buNone/>
            </a:pPr>
            <a:r>
              <a:t/>
            </a:r>
            <a:endParaRPr sz="2000">
              <a:latin typeface="Corbel"/>
              <a:ea typeface="Corbel"/>
              <a:cs typeface="Corbel"/>
              <a:sym typeface="Corbel"/>
            </a:endParaRPr>
          </a:p>
          <a:p>
            <a:pPr indent="0" lvl="0" marL="0" rtl="0" algn="l">
              <a:lnSpc>
                <a:spcPct val="100000"/>
              </a:lnSpc>
              <a:spcBef>
                <a:spcPts val="0"/>
              </a:spcBef>
              <a:spcAft>
                <a:spcPts val="0"/>
              </a:spcAft>
              <a:buClr>
                <a:schemeClr val="dk1"/>
              </a:buClr>
              <a:buSzPts val="2000"/>
              <a:buNone/>
            </a:pPr>
            <a:r>
              <a:rPr b="1" lang="en-US" sz="2000">
                <a:latin typeface="Corbel"/>
                <a:ea typeface="Corbel"/>
                <a:cs typeface="Corbel"/>
                <a:sym typeface="Corbel"/>
              </a:rPr>
              <a:t>Web-site</a:t>
            </a:r>
            <a:r>
              <a:rPr lang="en-US" sz="2000">
                <a:latin typeface="Corbel"/>
                <a:ea typeface="Corbel"/>
                <a:cs typeface="Corbel"/>
                <a:sym typeface="Corbel"/>
              </a:rPr>
              <a:t>: </a:t>
            </a:r>
            <a:r>
              <a:rPr lang="en-US" sz="2000" u="sng">
                <a:solidFill>
                  <a:schemeClr val="hlink"/>
                </a:solidFill>
                <a:latin typeface="Corbel"/>
                <a:ea typeface="Corbel"/>
                <a:cs typeface="Corbel"/>
                <a:sym typeface="Corbel"/>
                <a:hlinkClick r:id="rId3"/>
              </a:rPr>
              <a:t>ICT-TEX.eu</a:t>
            </a:r>
            <a:endParaRPr sz="2000">
              <a:latin typeface="Corbel"/>
              <a:ea typeface="Corbel"/>
              <a:cs typeface="Corbel"/>
              <a:sym typeface="Corbel"/>
            </a:endParaRPr>
          </a:p>
          <a:p>
            <a:pPr indent="0" lvl="0" marL="0" rtl="0" algn="l">
              <a:lnSpc>
                <a:spcPct val="100000"/>
              </a:lnSpc>
              <a:spcBef>
                <a:spcPts val="0"/>
              </a:spcBef>
              <a:spcAft>
                <a:spcPts val="0"/>
              </a:spcAft>
              <a:buClr>
                <a:schemeClr val="dk1"/>
              </a:buClr>
              <a:buSzPts val="2000"/>
              <a:buNone/>
            </a:pPr>
            <a:r>
              <a:t/>
            </a:r>
            <a:endParaRPr sz="2000">
              <a:latin typeface="Corbel"/>
              <a:ea typeface="Corbel"/>
              <a:cs typeface="Corbel"/>
              <a:sym typeface="Corbel"/>
            </a:endParaRPr>
          </a:p>
          <a:p>
            <a:pPr indent="0" lvl="0" marL="0" rtl="0" algn="l">
              <a:lnSpc>
                <a:spcPct val="100000"/>
              </a:lnSpc>
              <a:spcBef>
                <a:spcPts val="0"/>
              </a:spcBef>
              <a:spcAft>
                <a:spcPts val="0"/>
              </a:spcAft>
              <a:buClr>
                <a:schemeClr val="dk1"/>
              </a:buClr>
              <a:buSzPts val="2000"/>
              <a:buNone/>
            </a:pPr>
            <a:r>
              <a:rPr b="1" lang="en-US" sz="2000">
                <a:latin typeface="Corbel"/>
                <a:ea typeface="Corbel"/>
                <a:cs typeface="Corbel"/>
                <a:sym typeface="Corbel"/>
              </a:rPr>
              <a:t>Contact:</a:t>
            </a:r>
            <a:r>
              <a:rPr lang="en-US" sz="2000">
                <a:latin typeface="Corbel"/>
                <a:ea typeface="Corbel"/>
                <a:cs typeface="Corbel"/>
                <a:sym typeface="Corbel"/>
              </a:rPr>
              <a:t> Benny Malengier, PhD, DSc</a:t>
            </a:r>
            <a:endParaRPr/>
          </a:p>
          <a:p>
            <a:pPr indent="0" lvl="0" marL="0" rtl="0" algn="l">
              <a:lnSpc>
                <a:spcPct val="100000"/>
              </a:lnSpc>
              <a:spcBef>
                <a:spcPts val="0"/>
              </a:spcBef>
              <a:spcAft>
                <a:spcPts val="0"/>
              </a:spcAft>
              <a:buClr>
                <a:schemeClr val="dk1"/>
              </a:buClr>
              <a:buSzPts val="2000"/>
              <a:buNone/>
            </a:pPr>
            <a:r>
              <a:rPr lang="en-US" sz="2000" u="sng">
                <a:solidFill>
                  <a:schemeClr val="hlink"/>
                </a:solidFill>
                <a:latin typeface="Corbel"/>
                <a:ea typeface="Corbel"/>
                <a:cs typeface="Corbel"/>
                <a:sym typeface="Corbel"/>
                <a:hlinkClick r:id="rId4"/>
              </a:rPr>
              <a:t>benny.malengier@ugent.be</a:t>
            </a:r>
            <a:endParaRPr sz="2000">
              <a:latin typeface="Corbel"/>
              <a:ea typeface="Corbel"/>
              <a:cs typeface="Corbel"/>
              <a:sym typeface="Corbel"/>
            </a:endParaRPr>
          </a:p>
          <a:p>
            <a:pPr indent="0" lvl="0" marL="0" rtl="0" algn="l">
              <a:lnSpc>
                <a:spcPct val="100000"/>
              </a:lnSpc>
              <a:spcBef>
                <a:spcPts val="0"/>
              </a:spcBef>
              <a:spcAft>
                <a:spcPts val="0"/>
              </a:spcAft>
              <a:buClr>
                <a:schemeClr val="dk1"/>
              </a:buClr>
              <a:buSzPts val="2000"/>
              <a:buNone/>
            </a:pPr>
            <a:r>
              <a:t/>
            </a:r>
            <a:endParaRPr sz="2000">
              <a:latin typeface="Corbel"/>
              <a:ea typeface="Corbel"/>
              <a:cs typeface="Corbel"/>
              <a:sym typeface="Corbel"/>
            </a:endParaRPr>
          </a:p>
          <a:p>
            <a:pPr indent="0" lvl="0" marL="0" rtl="0" algn="l">
              <a:lnSpc>
                <a:spcPct val="100000"/>
              </a:lnSpc>
              <a:spcBef>
                <a:spcPts val="0"/>
              </a:spcBef>
              <a:spcAft>
                <a:spcPts val="0"/>
              </a:spcAft>
              <a:buClr>
                <a:schemeClr val="dk1"/>
              </a:buClr>
              <a:buSzPts val="2000"/>
              <a:buNone/>
            </a:pPr>
            <a:r>
              <a:t/>
            </a:r>
            <a:endParaRPr sz="2000">
              <a:latin typeface="Corbel"/>
              <a:ea typeface="Corbel"/>
              <a:cs typeface="Corbel"/>
              <a:sym typeface="Corbel"/>
            </a:endParaRPr>
          </a:p>
        </p:txBody>
      </p:sp>
      <p:sp>
        <p:nvSpPr>
          <p:cNvPr id="882" name="Google Shape;882;p24"/>
          <p:cNvSpPr txBox="1"/>
          <p:nvPr/>
        </p:nvSpPr>
        <p:spPr>
          <a:xfrm>
            <a:off x="609600" y="188913"/>
            <a:ext cx="7497763" cy="8636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64F6"/>
              </a:buClr>
              <a:buSzPts val="2800"/>
              <a:buFont typeface="Calibri"/>
              <a:buNone/>
            </a:pPr>
            <a:r>
              <a:rPr b="0" i="0" lang="en-US" sz="2800" u="none" cap="none" strike="noStrike">
                <a:solidFill>
                  <a:srgbClr val="0064F6"/>
                </a:solidFill>
                <a:latin typeface="Calibri"/>
                <a:ea typeface="Calibri"/>
                <a:cs typeface="Calibri"/>
                <a:sym typeface="Calibri"/>
              </a:rPr>
              <a:t>CONTACTS</a:t>
            </a:r>
            <a:endParaRPr b="0" i="0" sz="2800" u="none" cap="none" strike="noStrike">
              <a:solidFill>
                <a:srgbClr val="0064F6"/>
              </a:solidFill>
              <a:latin typeface="Calibri"/>
              <a:ea typeface="Calibri"/>
              <a:cs typeface="Calibri"/>
              <a:sym typeface="Calibri"/>
            </a:endParaRPr>
          </a:p>
        </p:txBody>
      </p:sp>
      <p:pic>
        <p:nvPicPr>
          <p:cNvPr descr="E:\Disc D\Knowledge Alliances\Logos\ICTTEX-Logo-v7.png" id="883" name="Google Shape;883;p24"/>
          <p:cNvPicPr preferRelativeResize="0"/>
          <p:nvPr/>
        </p:nvPicPr>
        <p:blipFill rotWithShape="1">
          <a:blip r:embed="rId5">
            <a:alphaModFix/>
          </a:blip>
          <a:srcRect b="13126" l="0" r="0" t="0"/>
          <a:stretch/>
        </p:blipFill>
        <p:spPr>
          <a:xfrm>
            <a:off x="9601200" y="4902200"/>
            <a:ext cx="1752600" cy="1041400"/>
          </a:xfrm>
          <a:prstGeom prst="rect">
            <a:avLst/>
          </a:prstGeom>
          <a:noFill/>
          <a:ln>
            <a:noFill/>
          </a:ln>
        </p:spPr>
      </p:pic>
      <p:pic>
        <p:nvPicPr>
          <p:cNvPr descr="Резултат с изображение за „co-funded by the erasmus+ programme of the european union logo“" id="884" name="Google Shape;884;p24"/>
          <p:cNvPicPr preferRelativeResize="0"/>
          <p:nvPr/>
        </p:nvPicPr>
        <p:blipFill rotWithShape="1">
          <a:blip r:embed="rId6">
            <a:alphaModFix/>
          </a:blip>
          <a:srcRect b="4472" l="0" r="12125" t="-2"/>
          <a:stretch/>
        </p:blipFill>
        <p:spPr>
          <a:xfrm>
            <a:off x="655638" y="4935537"/>
            <a:ext cx="4562475" cy="1008063"/>
          </a:xfrm>
          <a:prstGeom prst="rect">
            <a:avLst/>
          </a:prstGeom>
          <a:noFill/>
          <a:ln>
            <a:noFill/>
          </a:ln>
        </p:spPr>
      </p:pic>
      <p:sp>
        <p:nvSpPr>
          <p:cNvPr id="885" name="Google Shape;885;p24"/>
          <p:cNvSpPr txBox="1"/>
          <p:nvPr/>
        </p:nvSpPr>
        <p:spPr>
          <a:xfrm>
            <a:off x="762000" y="6092826"/>
            <a:ext cx="10744200" cy="7207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64F6"/>
              </a:buClr>
              <a:buSzPts val="1200"/>
              <a:buFont typeface="Corbel"/>
              <a:buNone/>
            </a:pPr>
            <a:r>
              <a:rPr b="0" i="1" lang="en-US" sz="1200" u="none" cap="none" strike="noStrike">
                <a:solidFill>
                  <a:srgbClr val="0064F6"/>
                </a:solidFill>
                <a:latin typeface="Corbel"/>
                <a:ea typeface="Corbel"/>
                <a:cs typeface="Corbel"/>
                <a:sym typeface="Corbel"/>
              </a:rPr>
              <a:t>The information and views set out in this publication are those of the authors and do not necessarily reflect the official opinion of the European Union. Neither the European Union institutions and bodies nor any person acting on their behalf may be held responsible for the use which may be made of the information contained therein.</a:t>
            </a:r>
            <a:endParaRPr b="1" i="0" sz="1200" u="none" cap="none" strike="noStrike">
              <a:solidFill>
                <a:srgbClr val="0064F6"/>
              </a:solidFill>
              <a:latin typeface="Corbel"/>
              <a:ea typeface="Corbel"/>
              <a:cs typeface="Corbel"/>
              <a:sym typeface="Corbel"/>
            </a:endParaRPr>
          </a:p>
        </p:txBody>
      </p:sp>
      <p:sp>
        <p:nvSpPr>
          <p:cNvPr id="886" name="Google Shape;886;p24"/>
          <p:cNvSpPr txBox="1"/>
          <p:nvPr>
            <p:ph idx="12" type="sldNum"/>
          </p:nvPr>
        </p:nvSpPr>
        <p:spPr>
          <a:xfrm>
            <a:off x="9118600" y="6356351"/>
            <a:ext cx="28448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gf4bc9bee2a_0_77"/>
          <p:cNvPicPr preferRelativeResize="0"/>
          <p:nvPr/>
        </p:nvPicPr>
        <p:blipFill rotWithShape="1">
          <a:blip r:embed="rId3">
            <a:alphaModFix/>
          </a:blip>
          <a:srcRect b="0" l="0" r="0" t="0"/>
          <a:stretch/>
        </p:blipFill>
        <p:spPr>
          <a:xfrm>
            <a:off x="554536" y="1778155"/>
            <a:ext cx="6215063" cy="2124289"/>
          </a:xfrm>
          <a:prstGeom prst="rect">
            <a:avLst/>
          </a:prstGeom>
          <a:noFill/>
          <a:ln>
            <a:noFill/>
          </a:ln>
        </p:spPr>
      </p:pic>
      <p:pic>
        <p:nvPicPr>
          <p:cNvPr id="310" name="Google Shape;310;gf4bc9bee2a_0_77"/>
          <p:cNvPicPr preferRelativeResize="0"/>
          <p:nvPr/>
        </p:nvPicPr>
        <p:blipFill rotWithShape="1">
          <a:blip r:embed="rId4">
            <a:alphaModFix/>
          </a:blip>
          <a:srcRect b="0" l="0" r="0" t="0"/>
          <a:stretch/>
        </p:blipFill>
        <p:spPr>
          <a:xfrm>
            <a:off x="554536" y="3855766"/>
            <a:ext cx="6215063" cy="2124289"/>
          </a:xfrm>
          <a:prstGeom prst="rect">
            <a:avLst/>
          </a:prstGeom>
          <a:noFill/>
          <a:ln>
            <a:noFill/>
          </a:ln>
        </p:spPr>
      </p:pic>
      <p:sp>
        <p:nvSpPr>
          <p:cNvPr id="311" name="Google Shape;311;gf4bc9bee2a_0_77"/>
          <p:cNvSpPr txBox="1"/>
          <p:nvPr>
            <p:ph type="title"/>
          </p:nvPr>
        </p:nvSpPr>
        <p:spPr>
          <a:xfrm>
            <a:off x="428651" y="193105"/>
            <a:ext cx="7715700" cy="803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Inkscape: used for ...</a:t>
            </a:r>
            <a:endParaRPr/>
          </a:p>
        </p:txBody>
      </p:sp>
      <p:sp>
        <p:nvSpPr>
          <p:cNvPr id="312" name="Google Shape;312;gf4bc9bee2a_0_77"/>
          <p:cNvSpPr txBox="1"/>
          <p:nvPr>
            <p:ph idx="1" type="body"/>
          </p:nvPr>
        </p:nvSpPr>
        <p:spPr>
          <a:xfrm>
            <a:off x="428651" y="1125141"/>
            <a:ext cx="7715700" cy="31824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Images/icons … export in the dpi you want</a:t>
            </a:r>
            <a:endParaRPr/>
          </a:p>
        </p:txBody>
      </p:sp>
      <p:sp>
        <p:nvSpPr>
          <p:cNvPr id="313" name="Google Shape;313;gf4bc9bee2a_0_77"/>
          <p:cNvSpPr txBox="1"/>
          <p:nvPr>
            <p:ph idx="12" type="sldNum"/>
          </p:nvPr>
        </p:nvSpPr>
        <p:spPr>
          <a:xfrm>
            <a:off x="6144000" y="4469309"/>
            <a:ext cx="2000400" cy="2568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314" name="Google Shape;314;gf4bc9bee2a_0_77"/>
          <p:cNvPicPr preferRelativeResize="0"/>
          <p:nvPr/>
        </p:nvPicPr>
        <p:blipFill rotWithShape="1">
          <a:blip r:embed="rId5">
            <a:alphaModFix/>
          </a:blip>
          <a:srcRect b="0" l="0" r="0" t="0"/>
          <a:stretch/>
        </p:blipFill>
        <p:spPr>
          <a:xfrm>
            <a:off x="6850121" y="2032945"/>
            <a:ext cx="5103317" cy="340221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f4bc9bee2a_0_87"/>
          <p:cNvSpPr txBox="1"/>
          <p:nvPr>
            <p:ph type="title"/>
          </p:nvPr>
        </p:nvSpPr>
        <p:spPr>
          <a:xfrm>
            <a:off x="428651" y="193105"/>
            <a:ext cx="7715700" cy="803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Inkscape: used for ...</a:t>
            </a:r>
            <a:endParaRPr/>
          </a:p>
        </p:txBody>
      </p:sp>
      <p:sp>
        <p:nvSpPr>
          <p:cNvPr id="321" name="Google Shape;321;gf4bc9bee2a_0_87"/>
          <p:cNvSpPr txBox="1"/>
          <p:nvPr>
            <p:ph idx="1" type="body"/>
          </p:nvPr>
        </p:nvSpPr>
        <p:spPr>
          <a:xfrm>
            <a:off x="587725" y="1220795"/>
            <a:ext cx="4401300" cy="4708200"/>
          </a:xfrm>
          <a:prstGeom prst="rect">
            <a:avLst/>
          </a:prstGeom>
        </p:spPr>
        <p:txBody>
          <a:bodyPr anchorCtr="0" anchor="t" bIns="45700" lIns="91425" spcFirstLastPara="1" rIns="91425" wrap="square" tIns="45700">
            <a:noAutofit/>
          </a:bodyPr>
          <a:lstStyle/>
          <a:p>
            <a:pPr indent="-266700" lvl="0" marL="317500" rtl="0" algn="l">
              <a:spcBef>
                <a:spcPts val="360"/>
              </a:spcBef>
              <a:spcAft>
                <a:spcPts val="0"/>
              </a:spcAft>
              <a:buSzPts val="1800"/>
              <a:buChar char="-"/>
            </a:pPr>
            <a:r>
              <a:rPr lang="en-US"/>
              <a:t>CNC tools</a:t>
            </a:r>
            <a:endParaRPr/>
          </a:p>
          <a:p>
            <a:pPr indent="-279400" lvl="1" marL="647700" rtl="0" algn="l">
              <a:spcBef>
                <a:spcPts val="0"/>
              </a:spcBef>
              <a:spcAft>
                <a:spcPts val="0"/>
              </a:spcAft>
              <a:buSzPts val="1800"/>
              <a:buChar char="-"/>
            </a:pPr>
            <a:r>
              <a:rPr lang="en-US"/>
              <a:t>lasercutter</a:t>
            </a:r>
            <a:endParaRPr/>
          </a:p>
          <a:p>
            <a:pPr indent="-279400" lvl="1" marL="647700" rtl="0" algn="l">
              <a:spcBef>
                <a:spcPts val="0"/>
              </a:spcBef>
              <a:spcAft>
                <a:spcPts val="0"/>
              </a:spcAft>
              <a:buSzPts val="1800"/>
              <a:buChar char="-"/>
            </a:pPr>
            <a:r>
              <a:rPr lang="en-US"/>
              <a:t>vinyl cutter</a:t>
            </a:r>
            <a:endParaRPr/>
          </a:p>
          <a:p>
            <a:pPr indent="-279400" lvl="1" marL="647700" rtl="0" algn="l">
              <a:spcBef>
                <a:spcPts val="0"/>
              </a:spcBef>
              <a:spcAft>
                <a:spcPts val="0"/>
              </a:spcAft>
              <a:buSzPts val="1800"/>
              <a:buChar char="-"/>
            </a:pPr>
            <a:r>
              <a:rPr lang="en-US"/>
              <a:t>...</a:t>
            </a:r>
            <a:endParaRPr/>
          </a:p>
        </p:txBody>
      </p:sp>
      <p:sp>
        <p:nvSpPr>
          <p:cNvPr id="322" name="Google Shape;322;gf4bc9bee2a_0_87"/>
          <p:cNvSpPr txBox="1"/>
          <p:nvPr>
            <p:ph idx="12" type="sldNum"/>
          </p:nvPr>
        </p:nvSpPr>
        <p:spPr>
          <a:xfrm>
            <a:off x="11391405" y="6292057"/>
            <a:ext cx="6483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323" name="Google Shape;323;gf4bc9bee2a_0_87"/>
          <p:cNvPicPr preferRelativeResize="0"/>
          <p:nvPr/>
        </p:nvPicPr>
        <p:blipFill rotWithShape="1">
          <a:blip r:embed="rId3">
            <a:alphaModFix/>
          </a:blip>
          <a:srcRect b="0" l="0" r="0" t="0"/>
          <a:stretch/>
        </p:blipFill>
        <p:spPr>
          <a:xfrm>
            <a:off x="3673366" y="1633848"/>
            <a:ext cx="2682611" cy="4184524"/>
          </a:xfrm>
          <a:prstGeom prst="rect">
            <a:avLst/>
          </a:prstGeom>
          <a:noFill/>
          <a:ln>
            <a:noFill/>
          </a:ln>
        </p:spPr>
      </p:pic>
      <p:pic>
        <p:nvPicPr>
          <p:cNvPr id="324" name="Google Shape;324;gf4bc9bee2a_0_87"/>
          <p:cNvPicPr preferRelativeResize="0"/>
          <p:nvPr/>
        </p:nvPicPr>
        <p:blipFill rotWithShape="1">
          <a:blip r:embed="rId4">
            <a:alphaModFix/>
          </a:blip>
          <a:srcRect b="0" l="0" r="0" t="0"/>
          <a:stretch/>
        </p:blipFill>
        <p:spPr>
          <a:xfrm>
            <a:off x="9187406" y="3884018"/>
            <a:ext cx="2430003" cy="1920367"/>
          </a:xfrm>
          <a:prstGeom prst="rect">
            <a:avLst/>
          </a:prstGeom>
          <a:noFill/>
          <a:ln>
            <a:noFill/>
          </a:ln>
        </p:spPr>
      </p:pic>
      <p:pic>
        <p:nvPicPr>
          <p:cNvPr id="325" name="Google Shape;325;gf4bc9bee2a_0_87"/>
          <p:cNvPicPr preferRelativeResize="0"/>
          <p:nvPr/>
        </p:nvPicPr>
        <p:blipFill rotWithShape="1">
          <a:blip r:embed="rId5">
            <a:alphaModFix/>
          </a:blip>
          <a:srcRect b="0" l="0" r="0" t="0"/>
          <a:stretch/>
        </p:blipFill>
        <p:spPr>
          <a:xfrm>
            <a:off x="9203781" y="1643072"/>
            <a:ext cx="2430003" cy="2279264"/>
          </a:xfrm>
          <a:prstGeom prst="rect">
            <a:avLst/>
          </a:prstGeom>
          <a:noFill/>
          <a:ln>
            <a:noFill/>
          </a:ln>
        </p:spPr>
      </p:pic>
      <p:pic>
        <p:nvPicPr>
          <p:cNvPr id="326" name="Google Shape;326;gf4bc9bee2a_0_87"/>
          <p:cNvPicPr preferRelativeResize="0"/>
          <p:nvPr/>
        </p:nvPicPr>
        <p:blipFill rotWithShape="1">
          <a:blip r:embed="rId6">
            <a:alphaModFix/>
          </a:blip>
          <a:srcRect b="0" l="11342" r="8096" t="0"/>
          <a:stretch/>
        </p:blipFill>
        <p:spPr>
          <a:xfrm>
            <a:off x="6276585" y="1625380"/>
            <a:ext cx="2875408" cy="4184524"/>
          </a:xfrm>
          <a:prstGeom prst="rect">
            <a:avLst/>
          </a:prstGeom>
          <a:noFill/>
          <a:ln>
            <a:noFill/>
          </a:ln>
        </p:spPr>
      </p:pic>
      <p:sp>
        <p:nvSpPr>
          <p:cNvPr id="327" name="Google Shape;327;gf4bc9bee2a_0_87"/>
          <p:cNvSpPr/>
          <p:nvPr/>
        </p:nvSpPr>
        <p:spPr>
          <a:xfrm>
            <a:off x="3698609" y="901777"/>
            <a:ext cx="2560800" cy="5394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C82506"/>
              </a:buClr>
              <a:buSzPts val="2500"/>
              <a:buFont typeface="Helvetica Neue"/>
              <a:buNone/>
            </a:pPr>
            <a:r>
              <a:rPr lang="en-US" sz="2500">
                <a:solidFill>
                  <a:srgbClr val="C82506"/>
                </a:solidFill>
                <a:latin typeface="Rockwell"/>
                <a:ea typeface="Rockwell"/>
                <a:cs typeface="Rockwell"/>
                <a:sym typeface="Rockwell"/>
              </a:rPr>
              <a:t>fast</a:t>
            </a:r>
            <a:endParaRPr b="0" i="0" sz="1000" u="none" cap="none" strike="noStrike">
              <a:solidFill>
                <a:srgbClr val="000000"/>
              </a:solidFill>
              <a:latin typeface="Rockwell"/>
              <a:ea typeface="Rockwell"/>
              <a:cs typeface="Rockwell"/>
              <a:sym typeface="Rockwell"/>
            </a:endParaRPr>
          </a:p>
        </p:txBody>
      </p:sp>
      <p:sp>
        <p:nvSpPr>
          <p:cNvPr id="328" name="Google Shape;328;gf4bc9bee2a_0_87"/>
          <p:cNvSpPr/>
          <p:nvPr/>
        </p:nvSpPr>
        <p:spPr>
          <a:xfrm>
            <a:off x="6433364" y="901777"/>
            <a:ext cx="2560800" cy="5394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0365C0"/>
              </a:buClr>
              <a:buSzPts val="2500"/>
              <a:buFont typeface="Helvetica Neue"/>
              <a:buNone/>
            </a:pPr>
            <a:r>
              <a:rPr lang="en-US" sz="2500">
                <a:solidFill>
                  <a:srgbClr val="0365C0"/>
                </a:solidFill>
                <a:latin typeface="Rockwell"/>
                <a:ea typeface="Rockwell"/>
                <a:cs typeface="Rockwell"/>
                <a:sym typeface="Rockwell"/>
              </a:rPr>
              <a:t>faster</a:t>
            </a:r>
            <a:endParaRPr b="0" i="0" sz="1000" u="none" cap="none" strike="noStrike">
              <a:solidFill>
                <a:srgbClr val="000000"/>
              </a:solidFill>
              <a:latin typeface="Rockwell"/>
              <a:ea typeface="Rockwell"/>
              <a:cs typeface="Rockwell"/>
              <a:sym typeface="Rockwell"/>
            </a:endParaRPr>
          </a:p>
        </p:txBody>
      </p:sp>
      <p:sp>
        <p:nvSpPr>
          <p:cNvPr id="329" name="Google Shape;329;gf4bc9bee2a_0_87"/>
          <p:cNvSpPr/>
          <p:nvPr/>
        </p:nvSpPr>
        <p:spPr>
          <a:xfrm>
            <a:off x="9169170" y="901777"/>
            <a:ext cx="2560800" cy="5394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000000"/>
              </a:buClr>
              <a:buSzPts val="2500"/>
              <a:buFont typeface="Helvetica Neue"/>
              <a:buNone/>
            </a:pPr>
            <a:r>
              <a:rPr lang="en-US" sz="2500">
                <a:latin typeface="Rockwell"/>
                <a:ea typeface="Rockwell"/>
                <a:cs typeface="Rockwell"/>
                <a:sym typeface="Rockwell"/>
              </a:rPr>
              <a:t>slow</a:t>
            </a:r>
            <a:endParaRPr b="0" i="0" sz="1000" u="none" cap="none" strike="noStrike">
              <a:solidFill>
                <a:srgbClr val="000000"/>
              </a:solidFill>
              <a:latin typeface="Rockwell"/>
              <a:ea typeface="Rockwell"/>
              <a:cs typeface="Rockwell"/>
              <a:sym typeface="Rockwell"/>
            </a:endParaRPr>
          </a:p>
        </p:txBody>
      </p:sp>
      <p:sp>
        <p:nvSpPr>
          <p:cNvPr id="330" name="Google Shape;330;gf4bc9bee2a_0_87"/>
          <p:cNvSpPr/>
          <p:nvPr/>
        </p:nvSpPr>
        <p:spPr>
          <a:xfrm>
            <a:off x="3699133" y="5977854"/>
            <a:ext cx="2560800" cy="5394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C82506"/>
              </a:buClr>
              <a:buSzPts val="1700"/>
              <a:buFont typeface="Helvetica Neue"/>
              <a:buNone/>
            </a:pPr>
            <a:r>
              <a:rPr lang="en-US" sz="1700">
                <a:solidFill>
                  <a:srgbClr val="C82506"/>
                </a:solidFill>
                <a:latin typeface="Rockwell"/>
                <a:ea typeface="Rockwell"/>
                <a:cs typeface="Rockwell"/>
                <a:sym typeface="Rockwell"/>
              </a:rPr>
              <a:t>cut</a:t>
            </a:r>
            <a:endParaRPr b="0" i="0" sz="100" u="none" cap="none" strike="noStrike">
              <a:solidFill>
                <a:srgbClr val="000000"/>
              </a:solidFill>
              <a:latin typeface="Rockwell"/>
              <a:ea typeface="Rockwell"/>
              <a:cs typeface="Rockwell"/>
              <a:sym typeface="Rockwell"/>
            </a:endParaRPr>
          </a:p>
        </p:txBody>
      </p:sp>
      <p:sp>
        <p:nvSpPr>
          <p:cNvPr id="331" name="Google Shape;331;gf4bc9bee2a_0_87"/>
          <p:cNvSpPr/>
          <p:nvPr/>
        </p:nvSpPr>
        <p:spPr>
          <a:xfrm>
            <a:off x="6433889" y="5977854"/>
            <a:ext cx="2560800" cy="5394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0365C0"/>
              </a:buClr>
              <a:buSzPts val="1700"/>
              <a:buFont typeface="Helvetica Neue"/>
              <a:buNone/>
            </a:pPr>
            <a:r>
              <a:rPr lang="en-US" sz="1700">
                <a:solidFill>
                  <a:srgbClr val="0365C0"/>
                </a:solidFill>
                <a:latin typeface="Rockwell"/>
                <a:ea typeface="Rockwell"/>
                <a:cs typeface="Rockwell"/>
                <a:sym typeface="Rockwell"/>
              </a:rPr>
              <a:t>engrave</a:t>
            </a:r>
            <a:endParaRPr b="0" i="0" sz="100" u="none" cap="none" strike="noStrike">
              <a:solidFill>
                <a:srgbClr val="000000"/>
              </a:solidFill>
              <a:latin typeface="Rockwell"/>
              <a:ea typeface="Rockwell"/>
              <a:cs typeface="Rockwell"/>
              <a:sym typeface="Rockwell"/>
            </a:endParaRPr>
          </a:p>
        </p:txBody>
      </p:sp>
      <p:sp>
        <p:nvSpPr>
          <p:cNvPr id="332" name="Google Shape;332;gf4bc9bee2a_0_87"/>
          <p:cNvSpPr/>
          <p:nvPr/>
        </p:nvSpPr>
        <p:spPr>
          <a:xfrm>
            <a:off x="9169696" y="5977854"/>
            <a:ext cx="2560800" cy="5394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000000"/>
              </a:buClr>
              <a:buSzPts val="1700"/>
              <a:buFont typeface="Helvetica Neue"/>
              <a:buNone/>
            </a:pPr>
            <a:r>
              <a:rPr lang="en-US" sz="1700">
                <a:latin typeface="Rockwell"/>
                <a:ea typeface="Rockwell"/>
                <a:cs typeface="Rockwell"/>
                <a:sym typeface="Rockwell"/>
              </a:rPr>
              <a:t>raster</a:t>
            </a:r>
            <a:endParaRPr b="0" i="0" sz="100" u="none" cap="none" strike="noStrike">
              <a:solidFill>
                <a:srgbClr val="000000"/>
              </a:solidFill>
              <a:latin typeface="Rockwell"/>
              <a:ea typeface="Rockwell"/>
              <a:cs typeface="Rockwell"/>
              <a:sym typeface="Rockwell"/>
            </a:endParaRPr>
          </a:p>
        </p:txBody>
      </p:sp>
      <p:pic>
        <p:nvPicPr>
          <p:cNvPr descr="Cat_TShirt1-02.png" id="333" name="Google Shape;333;gf4bc9bee2a_0_87"/>
          <p:cNvPicPr preferRelativeResize="0"/>
          <p:nvPr/>
        </p:nvPicPr>
        <p:blipFill rotWithShape="1">
          <a:blip r:embed="rId7">
            <a:alphaModFix/>
          </a:blip>
          <a:srcRect b="0" l="49897" r="0" t="0"/>
          <a:stretch/>
        </p:blipFill>
        <p:spPr>
          <a:xfrm>
            <a:off x="2188287" y="3776941"/>
            <a:ext cx="1953636" cy="1867950"/>
          </a:xfrm>
          <a:prstGeom prst="rect">
            <a:avLst/>
          </a:prstGeom>
          <a:noFill/>
          <a:ln>
            <a:noFill/>
          </a:ln>
        </p:spPr>
      </p:pic>
      <p:pic>
        <p:nvPicPr>
          <p:cNvPr descr="Cat_T-shirt2-03.png" id="334" name="Google Shape;334;gf4bc9bee2a_0_87"/>
          <p:cNvPicPr preferRelativeResize="0"/>
          <p:nvPr/>
        </p:nvPicPr>
        <p:blipFill rotWithShape="1">
          <a:blip r:embed="rId8">
            <a:alphaModFix/>
          </a:blip>
          <a:srcRect b="0" l="49897" r="0" t="0"/>
          <a:stretch/>
        </p:blipFill>
        <p:spPr>
          <a:xfrm>
            <a:off x="114018" y="3829366"/>
            <a:ext cx="1953636" cy="1867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Kantoorthema">
  <a:themeElements>
    <a:clrScheme name="Universiteit Gent">
      <a:dk1>
        <a:srgbClr val="000000"/>
      </a:dk1>
      <a:lt1>
        <a:srgbClr val="FFFFFF"/>
      </a:lt1>
      <a:dk2>
        <a:srgbClr val="1E64C8"/>
      </a:dk2>
      <a:lt2>
        <a:srgbClr val="FFD200"/>
      </a:lt2>
      <a:accent1>
        <a:srgbClr val="1E64C8"/>
      </a:accent1>
      <a:accent2>
        <a:srgbClr val="FFD200"/>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6CBF4A20FDBE94BB2087CCEE57117D1" ma:contentTypeVersion="9" ma:contentTypeDescription="Create a new document." ma:contentTypeScope="" ma:versionID="5078574804466b5b44dc1c708c0e174b">
  <xsd:schema xmlns:xsd="http://www.w3.org/2001/XMLSchema" xmlns:xs="http://www.w3.org/2001/XMLSchema" xmlns:p="http://schemas.microsoft.com/office/2006/metadata/properties" xmlns:ns2="ebd4f370-f316-4e65-85b0-192adfc4043b" targetNamespace="http://schemas.microsoft.com/office/2006/metadata/properties" ma:root="true" ma:fieldsID="8c537de2b9c86b11ef6ed1e9ea190d44" ns2:_="">
    <xsd:import namespace="ebd4f370-f316-4e65-85b0-192adfc404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d4f370-f316-4e65-85b0-192adfc404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72DAEC7-AEED-41DD-90C5-FFFEF2BFC0E4}"/>
</file>

<file path=customXml/itemProps2.xml><?xml version="1.0" encoding="utf-8"?>
<ds:datastoreItem xmlns:ds="http://schemas.openxmlformats.org/officeDocument/2006/customXml" ds:itemID="{B415091F-3934-4194-BF1E-65A6C6E05753}"/>
</file>

<file path=customXml/itemProps3.xml><?xml version="1.0" encoding="utf-8"?>
<ds:datastoreItem xmlns:ds="http://schemas.openxmlformats.org/officeDocument/2006/customXml" ds:itemID="{EB5BF0A8-AD1D-4269-BB61-F72AD1351D9D}"/>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R.Atanasova</dc:creator>
  <dcterms:created xsi:type="dcterms:W3CDTF">2006-08-16T00:00:00Z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0x010100A6CBF4A20FDBE94BB2087CCEE57117D1</vt:lpwstr>
  </property>
</Properties>
</file>