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7"/>
  </p:notesMasterIdLst>
  <p:sldIdLst>
    <p:sldId id="403" r:id="rId3"/>
    <p:sldId id="257" r:id="rId4"/>
    <p:sldId id="258" r:id="rId5"/>
    <p:sldId id="259" r:id="rId6"/>
    <p:sldId id="270" r:id="rId7"/>
    <p:sldId id="271"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25"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orbel" panose="020B0503020204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6" roundtripDataSignature="AMtx7mhcGOnrvOusOyMq5Pt+7dMjD0Hy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91CA73-9087-42EA-9C76-C89A9F78BD8E}">
  <a:tblStyle styleId="{E891CA73-9087-42EA-9C76-C89A9F78BD8E}"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02"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97"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100" Type="http://schemas.openxmlformats.org/officeDocument/2006/relationships/tableStyles" Target="tableStyles.xml"/><Relationship Id="rId8" Type="http://schemas.openxmlformats.org/officeDocument/2006/relationships/slide" Target="slides/slide6.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font" Target="fonts/font4.fntdata"/><Relationship Id="rId9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4bc9bee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4bc9bee2a_0_0: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2" name="Google Shape;222;gf4bc9bee2a_0_0: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f4bc9bee2a_0_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f4bc9bee2a_0_606: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4" name="Google Shape;464;gf4bc9bee2a_0_606: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f4bc9bee2a_0_6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f4bc9bee2a_0_615: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4" name="Google Shape;474;gf4bc9bee2a_0_615: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f4bc9bee2a_0_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f4bc9bee2a_0_622: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2" name="Google Shape;482;gf4bc9bee2a_0_622: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4bc9bee2a_0_6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4bc9bee2a_0_630: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1" name="Google Shape;491;gf4bc9bee2a_0_630: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f4bc9bee2a_0_6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f4bc9bee2a_0_637: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9" name="Google Shape;499;gf4bc9bee2a_0_637: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f4bc9bee2a_0_6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f4bc9bee2a_0_646: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9" name="Google Shape;509;gf4bc9bee2a_0_646: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f4bc9bee2a_0_6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f4bc9bee2a_0_655: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9" name="Google Shape;519;gf4bc9bee2a_0_655: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f4bc9bee2a_0_6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f4bc9bee2a_0_664: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9" name="Google Shape;529;gf4bc9bee2a_0_664: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f4bc9bee2a_0_6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f4bc9bee2a_0_672: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8" name="Google Shape;538;gf4bc9bee2a_0_672: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f4bc9bee2a_0_6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f4bc9bee2a_0_679: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6" name="Google Shape;546;gf4bc9bee2a_0_679: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4bc9bee2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f4bc9bee2a_0_7: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gf4bc9bee2a_0_7: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f4bc9bee2a_0_6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f4bc9bee2a_0_688: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6" name="Google Shape;556;gf4bc9bee2a_0_688: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f4bc9bee2a_0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f4bc9bee2a_0_695: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4" name="Google Shape;564;gf4bc9bee2a_0_695: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4bc9bee2a_0_7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4bc9bee2a_0_705: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5" name="Google Shape;575;gf4bc9bee2a_0_705: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4bc9bee2a_0_7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4bc9bee2a_0_713: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4" name="Google Shape;584;gf4bc9bee2a_0_713: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f4bc9bee2a_0_7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f4bc9bee2a_0_721: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2" name="Google Shape;592;gf4bc9bee2a_0_721: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f4bc9bee2a_0_7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f4bc9bee2a_0_728: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0" name="Google Shape;600;gf4bc9bee2a_0_728: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f4bc9bee2a_0_7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f4bc9bee2a_0_736: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9" name="Google Shape;609;gf4bc9bee2a_0_736: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f4bc9bee2a_0_7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f4bc9bee2a_0_745: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9" name="Google Shape;619;gf4bc9bee2a_0_745: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f4bc9bee2a_0_7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f4bc9bee2a_0_752: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7" name="Google Shape;627;gf4bc9bee2a_0_752: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f4bc9bee2a_0_7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f4bc9bee2a_0_761: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7" name="Google Shape;637;gf4bc9bee2a_0_761: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4bc9bee2a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4bc9bee2a_0_16: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just" rtl="0">
              <a:lnSpc>
                <a:spcPct val="115000"/>
              </a:lnSpc>
              <a:spcBef>
                <a:spcPts val="360"/>
              </a:spcBef>
              <a:spcAft>
                <a:spcPts val="0"/>
              </a:spcAft>
              <a:buClr>
                <a:schemeClr val="dk1"/>
              </a:buClr>
              <a:buSzPts val="1100"/>
              <a:buFont typeface="Arial"/>
              <a:buNone/>
            </a:pPr>
            <a:r>
              <a:rPr lang="en-US">
                <a:latin typeface="Arial"/>
                <a:ea typeface="Arial"/>
                <a:cs typeface="Arial"/>
                <a:sym typeface="Arial"/>
              </a:rPr>
              <a:t>TexGen can be used to create the geometry of fabrics for meso-scale textile mechanics modelling, but also provides basic input to set up a weaving loom. Meshing can either be done directly within TexGen or geometry can be exported to the two most common CAD exchange file formats, IGES and STEP. Alternatively, Python scripts can be used to transfer geometry to specific third party applications such as Abaqus.</a:t>
            </a:r>
            <a:endParaRPr>
              <a:latin typeface="Arial"/>
              <a:ea typeface="Arial"/>
              <a:cs typeface="Arial"/>
              <a:sym typeface="Arial"/>
            </a:endParaRPr>
          </a:p>
          <a:p>
            <a:pPr marL="0" lvl="0" indent="0" algn="l" rtl="0">
              <a:spcBef>
                <a:spcPts val="1000"/>
              </a:spcBef>
              <a:spcAft>
                <a:spcPts val="0"/>
              </a:spcAft>
              <a:buNone/>
            </a:pPr>
            <a:endParaRPr/>
          </a:p>
        </p:txBody>
      </p:sp>
      <p:sp>
        <p:nvSpPr>
          <p:cNvPr id="242" name="Google Shape;242;gf4bc9bee2a_0_16: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f4bc9bee2a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f4bc9bee2a_0_770: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7" name="Google Shape;647;gf4bc9bee2a_0_770: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f4bc9bee2a_0_7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f4bc9bee2a_0_778: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5" name="Google Shape;655;gf4bc9bee2a_0_778: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f4bc9bee2a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f4bc9bee2a_0_785: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3" name="Google Shape;663;gf4bc9bee2a_0_785: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8" name="Google Shape;87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9" name="Google Shape;87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4bc9bee2a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f4bc9bee2a_0_147: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8" name="Google Shape;388;gf4bc9bee2a_0_147: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4bc9bee2a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4bc9bee2a_0_8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6" name="Google Shape;396;gf4bc9bee2a_0_8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4bc9bee2a_0_572:notes"/>
          <p:cNvSpPr txBox="1">
            <a:spLocks noGrp="1"/>
          </p:cNvSpPr>
          <p:nvPr>
            <p:ph type="body" idx="1"/>
          </p:nvPr>
        </p:nvSpPr>
        <p:spPr>
          <a:xfrm>
            <a:off x="685802" y="4400557"/>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f4bc9bee2a_0_572:notes"/>
          <p:cNvSpPr>
            <a:spLocks noGrp="1" noRot="1" noChangeAspect="1"/>
          </p:cNvSpPr>
          <p:nvPr>
            <p:ph type="sldImg" idx="2"/>
          </p:nvPr>
        </p:nvSpPr>
        <p:spPr>
          <a:xfrm>
            <a:off x="416825" y="1143186"/>
            <a:ext cx="60243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4bc9bee2a_0_5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f4bc9bee2a_0_582: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7" name="Google Shape;437;gf4bc9bee2a_0_582: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f4bc9bee2a_0_5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f4bc9bee2a_0_590: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6" name="Google Shape;446;gf4bc9bee2a_0_590: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f4bc9bee2a_0_5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f4bc9bee2a_0_599:notes"/>
          <p:cNvSpPr txBox="1">
            <a:spLocks noGrp="1"/>
          </p:cNvSpPr>
          <p:nvPr>
            <p:ph type="body" idx="1"/>
          </p:nvPr>
        </p:nvSpPr>
        <p:spPr>
          <a:xfrm>
            <a:off x="685802" y="4400557"/>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6" name="Google Shape;456;gf4bc9bee2a_0_599:notes"/>
          <p:cNvSpPr txBox="1">
            <a:spLocks noGrp="1"/>
          </p:cNvSpPr>
          <p:nvPr>
            <p:ph type="sldNum" idx="12"/>
          </p:nvPr>
        </p:nvSpPr>
        <p:spPr>
          <a:xfrm>
            <a:off x="3884621" y="8685225"/>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2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4"/>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12/1/2021</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322732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rporate Logo" type="blank">
  <p:cSld name="BLANK">
    <p:spTree>
      <p:nvGrpSpPr>
        <p:cNvPr id="1" name="Shape 91"/>
        <p:cNvGrpSpPr/>
        <p:nvPr/>
      </p:nvGrpSpPr>
      <p:grpSpPr>
        <a:xfrm>
          <a:off x="0" y="0"/>
          <a:ext cx="0" cy="0"/>
          <a:chOff x="0" y="0"/>
          <a:chExt cx="0" cy="0"/>
        </a:xfrm>
      </p:grpSpPr>
      <p:sp>
        <p:nvSpPr>
          <p:cNvPr id="92" name="Google Shape;92;gf4bc9bee2a_0_1244"/>
          <p:cNvSpPr txBox="1">
            <a:spLocks noGrp="1"/>
          </p:cNvSpPr>
          <p:nvPr>
            <p:ph type="dt" idx="10"/>
          </p:nvPr>
        </p:nvSpPr>
        <p:spPr>
          <a:xfrm>
            <a:off x="2863577" y="6292057"/>
            <a:ext cx="1615800" cy="365100"/>
          </a:xfrm>
          <a:prstGeom prst="rect">
            <a:avLst/>
          </a:prstGeom>
          <a:noFill/>
          <a:ln>
            <a:noFill/>
          </a:ln>
        </p:spPr>
        <p:txBody>
          <a:bodyPr spcFirstLastPara="1" wrap="square" lIns="64275" tIns="32125" rIns="64275" bIns="32125" anchor="ctr" anchorCtr="0">
            <a:noAutofit/>
          </a:bodyPr>
          <a:lstStyle>
            <a:lvl1pPr lvl="0" algn="l"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93" name="Google Shape;93;gf4bc9bee2a_0_1244"/>
          <p:cNvSpPr txBox="1">
            <a:spLocks noGrp="1"/>
          </p:cNvSpPr>
          <p:nvPr>
            <p:ph type="ftr" idx="11"/>
          </p:nvPr>
        </p:nvSpPr>
        <p:spPr>
          <a:xfrm>
            <a:off x="4788739" y="6324203"/>
            <a:ext cx="5874000" cy="308100"/>
          </a:xfrm>
          <a:prstGeom prst="rect">
            <a:avLst/>
          </a:prstGeom>
          <a:noFill/>
          <a:ln>
            <a:noFill/>
          </a:ln>
        </p:spPr>
        <p:txBody>
          <a:bodyPr spcFirstLastPara="1" wrap="square" lIns="64275" tIns="32125" rIns="64275" bIns="32125" anchor="ctr" anchorCtr="0">
            <a:noAutofit/>
          </a:bodyPr>
          <a:lstStyle>
            <a:lvl1pPr lvl="0" algn="ctr"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94" name="Google Shape;94;gf4bc9bee2a_0_1244"/>
          <p:cNvSpPr txBox="1">
            <a:spLocks noGrp="1"/>
          </p:cNvSpPr>
          <p:nvPr>
            <p:ph type="sldNum" idx="12"/>
          </p:nvPr>
        </p:nvSpPr>
        <p:spPr>
          <a:xfrm>
            <a:off x="10962754" y="6292057"/>
            <a:ext cx="648300" cy="365100"/>
          </a:xfrm>
          <a:prstGeom prst="rect">
            <a:avLst/>
          </a:prstGeom>
          <a:noFill/>
          <a:ln>
            <a:noFill/>
          </a:ln>
        </p:spPr>
        <p:txBody>
          <a:bodyPr spcFirstLastPara="1" wrap="square" lIns="64275" tIns="32125" rIns="64275" bIns="321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gf4bc9bee2a_0_1244"/>
          <p:cNvPicPr preferRelativeResize="0"/>
          <p:nvPr/>
        </p:nvPicPr>
        <p:blipFill rotWithShape="1">
          <a:blip r:embed="rId2">
            <a:alphaModFix/>
          </a:blip>
          <a:srcRect/>
          <a:stretch/>
        </p:blipFill>
        <p:spPr>
          <a:xfrm>
            <a:off x="2889681" y="1599810"/>
            <a:ext cx="3840484" cy="293394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Slide">
  <p:cSld name="TitleSlide">
    <p:spTree>
      <p:nvGrpSpPr>
        <p:cNvPr id="1" name="Shape 96"/>
        <p:cNvGrpSpPr/>
        <p:nvPr/>
      </p:nvGrpSpPr>
      <p:grpSpPr>
        <a:xfrm>
          <a:off x="0" y="0"/>
          <a:ext cx="0" cy="0"/>
          <a:chOff x="0" y="0"/>
          <a:chExt cx="0" cy="0"/>
        </a:xfrm>
      </p:grpSpPr>
      <p:sp>
        <p:nvSpPr>
          <p:cNvPr id="97" name="Google Shape;97;gf4bc9bee2a_0_1249"/>
          <p:cNvSpPr/>
          <p:nvPr/>
        </p:nvSpPr>
        <p:spPr>
          <a:xfrm>
            <a:off x="642977" y="979594"/>
            <a:ext cx="11549100" cy="4574100"/>
          </a:xfrm>
          <a:prstGeom prst="rect">
            <a:avLst/>
          </a:prstGeom>
          <a:solidFill>
            <a:srgbClr val="1E64C8"/>
          </a:solidFill>
          <a:ln w="12700" cap="flat" cmpd="sng">
            <a:solidFill>
              <a:srgbClr val="154891"/>
            </a:solidFill>
            <a:prstDash val="solid"/>
            <a:miter lim="800000"/>
            <a:headEnd type="none" w="sm" len="sm"/>
            <a:tailEnd type="none" w="sm" len="sm"/>
          </a:ln>
        </p:spPr>
        <p:txBody>
          <a:bodyPr spcFirstLastPara="1" wrap="square" lIns="64275" tIns="32125" rIns="64275" bIns="321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gf4bc9bee2a_0_1249"/>
          <p:cNvSpPr txBox="1">
            <a:spLocks noGrp="1"/>
          </p:cNvSpPr>
          <p:nvPr>
            <p:ph type="ctrTitle"/>
          </p:nvPr>
        </p:nvSpPr>
        <p:spPr>
          <a:xfrm>
            <a:off x="907842" y="1607344"/>
            <a:ext cx="10676400" cy="3119400"/>
          </a:xfrm>
          <a:prstGeom prst="rect">
            <a:avLst/>
          </a:prstGeom>
          <a:noFill/>
          <a:ln>
            <a:noFill/>
          </a:ln>
        </p:spPr>
        <p:txBody>
          <a:bodyPr spcFirstLastPara="1" wrap="square" lIns="64275" tIns="32125" rIns="64275" bIns="32125" anchor="b" anchorCtr="0">
            <a:noAutofit/>
          </a:bodyPr>
          <a:lstStyle>
            <a:lvl1pPr lvl="0" algn="l" rtl="0">
              <a:lnSpc>
                <a:spcPct val="110000"/>
              </a:lnSpc>
              <a:spcBef>
                <a:spcPts val="0"/>
              </a:spcBef>
              <a:spcAft>
                <a:spcPts val="0"/>
              </a:spcAft>
              <a:buClr>
                <a:schemeClr val="lt1"/>
              </a:buClr>
              <a:buSzPts val="7000"/>
              <a:buFont typeface="Arial"/>
              <a:buNone/>
              <a:defRPr sz="7000" u="sng">
                <a:solidFill>
                  <a:schemeClr val="lt1"/>
                </a:solidFill>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99" name="Google Shape;99;gf4bc9bee2a_0_1249"/>
          <p:cNvSpPr txBox="1">
            <a:spLocks noGrp="1"/>
          </p:cNvSpPr>
          <p:nvPr>
            <p:ph type="subTitle" idx="1"/>
          </p:nvPr>
        </p:nvSpPr>
        <p:spPr>
          <a:xfrm>
            <a:off x="902456" y="4833784"/>
            <a:ext cx="10681800" cy="410100"/>
          </a:xfrm>
          <a:prstGeom prst="rect">
            <a:avLst/>
          </a:prstGeom>
          <a:noFill/>
          <a:ln>
            <a:noFill/>
          </a:ln>
        </p:spPr>
        <p:txBody>
          <a:bodyPr spcFirstLastPara="1" wrap="square" lIns="64275" tIns="32125" rIns="64275" bIns="32125" anchor="t" anchorCtr="0">
            <a:normAutofit/>
          </a:bodyPr>
          <a:lstStyle>
            <a:lvl1pPr lvl="0" algn="l" rtl="0">
              <a:lnSpc>
                <a:spcPct val="120000"/>
              </a:lnSpc>
              <a:spcBef>
                <a:spcPts val="0"/>
              </a:spcBef>
              <a:spcAft>
                <a:spcPts val="0"/>
              </a:spcAft>
              <a:buClr>
                <a:srgbClr val="FFD200"/>
              </a:buClr>
              <a:buSzPts val="2100"/>
              <a:buNone/>
              <a:defRPr sz="2100">
                <a:solidFill>
                  <a:srgbClr val="FFD200"/>
                </a:solidFill>
              </a:defRPr>
            </a:lvl1pPr>
            <a:lvl2pPr lvl="1" algn="ctr" rtl="0">
              <a:lnSpc>
                <a:spcPct val="120000"/>
              </a:lnSpc>
              <a:spcBef>
                <a:spcPts val="0"/>
              </a:spcBef>
              <a:spcAft>
                <a:spcPts val="0"/>
              </a:spcAft>
              <a:buClr>
                <a:schemeClr val="dk1"/>
              </a:buClr>
              <a:buSzPts val="2000"/>
              <a:buNone/>
              <a:defRPr sz="2000"/>
            </a:lvl2pPr>
            <a:lvl3pPr lvl="2" algn="ctr" rtl="0">
              <a:lnSpc>
                <a:spcPct val="120000"/>
              </a:lnSpc>
              <a:spcBef>
                <a:spcPts val="0"/>
              </a:spcBef>
              <a:spcAft>
                <a:spcPts val="0"/>
              </a:spcAft>
              <a:buClr>
                <a:schemeClr val="dk1"/>
              </a:buClr>
              <a:buSzPts val="1800"/>
              <a:buNone/>
              <a:defRPr sz="1800"/>
            </a:lvl3pPr>
            <a:lvl4pPr lvl="3" algn="ctr" rtl="0">
              <a:lnSpc>
                <a:spcPct val="120000"/>
              </a:lnSpc>
              <a:spcBef>
                <a:spcPts val="0"/>
              </a:spcBef>
              <a:spcAft>
                <a:spcPts val="0"/>
              </a:spcAft>
              <a:buClr>
                <a:schemeClr val="dk1"/>
              </a:buClr>
              <a:buSzPts val="1600"/>
              <a:buNone/>
              <a:defRPr sz="1600"/>
            </a:lvl4pPr>
            <a:lvl5pPr lvl="4" algn="ctr" rtl="0">
              <a:lnSpc>
                <a:spcPct val="120000"/>
              </a:lnSpc>
              <a:spcBef>
                <a:spcPts val="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0" name="Google Shape;100;gf4bc9bee2a_0_1249"/>
          <p:cNvSpPr txBox="1">
            <a:spLocks noGrp="1"/>
          </p:cNvSpPr>
          <p:nvPr>
            <p:ph type="body" idx="2"/>
          </p:nvPr>
        </p:nvSpPr>
        <p:spPr>
          <a:xfrm>
            <a:off x="6022247" y="273186"/>
            <a:ext cx="5832000" cy="379800"/>
          </a:xfrm>
          <a:prstGeom prst="rect">
            <a:avLst/>
          </a:prstGeom>
          <a:noFill/>
          <a:ln>
            <a:noFill/>
          </a:ln>
        </p:spPr>
        <p:txBody>
          <a:bodyPr spcFirstLastPara="1" wrap="square" lIns="64275" tIns="32125" rIns="64275" bIns="32125" anchor="b" anchorCtr="0">
            <a:normAutofit/>
          </a:bodyPr>
          <a:lstStyle>
            <a:lvl1pPr marL="457200" lvl="0" indent="-228600" algn="l" rtl="0">
              <a:lnSpc>
                <a:spcPct val="121428"/>
              </a:lnSpc>
              <a:spcBef>
                <a:spcPts val="0"/>
              </a:spcBef>
              <a:spcAft>
                <a:spcPts val="0"/>
              </a:spcAft>
              <a:buClr>
                <a:srgbClr val="1E64C8"/>
              </a:buClr>
              <a:buSzPts val="1000"/>
              <a:buNone/>
              <a:defRPr sz="1000" b="1" i="0" u="sng" cap="none">
                <a:solidFill>
                  <a:srgbClr val="1E64C8"/>
                </a:solidFill>
              </a:defRPr>
            </a:lvl1pPr>
            <a:lvl2pPr marL="914400" lvl="1" indent="-228600" algn="l" rtl="0">
              <a:lnSpc>
                <a:spcPct val="121428"/>
              </a:lnSpc>
              <a:spcBef>
                <a:spcPts val="0"/>
              </a:spcBef>
              <a:spcAft>
                <a:spcPts val="0"/>
              </a:spcAft>
              <a:buClr>
                <a:srgbClr val="1E64C8"/>
              </a:buClr>
              <a:buSzPts val="1000"/>
              <a:buNone/>
              <a:defRPr sz="1000" cap="none">
                <a:solidFill>
                  <a:srgbClr val="1E64C8"/>
                </a:solidFill>
              </a:defRPr>
            </a:lvl2pPr>
            <a:lvl3pPr marL="1371600" lvl="2" indent="-311150" algn="l" rtl="0">
              <a:lnSpc>
                <a:spcPct val="120000"/>
              </a:lnSpc>
              <a:spcBef>
                <a:spcPts val="0"/>
              </a:spcBef>
              <a:spcAft>
                <a:spcPts val="0"/>
              </a:spcAft>
              <a:buClr>
                <a:schemeClr val="dk1"/>
              </a:buClr>
              <a:buSzPts val="1300"/>
              <a:buChar char="‒"/>
              <a:defRPr/>
            </a:lvl3pPr>
            <a:lvl4pPr marL="1828800" lvl="3" indent="-311150" algn="l" rtl="0">
              <a:lnSpc>
                <a:spcPct val="120000"/>
              </a:lnSpc>
              <a:spcBef>
                <a:spcPts val="0"/>
              </a:spcBef>
              <a:spcAft>
                <a:spcPts val="0"/>
              </a:spcAft>
              <a:buClr>
                <a:schemeClr val="dk1"/>
              </a:buClr>
              <a:buSzPts val="1300"/>
              <a:buChar char="–"/>
              <a:defRPr/>
            </a:lvl4pPr>
            <a:lvl5pPr marL="2286000" lvl="4" indent="-228600" algn="l" rtl="0">
              <a:lnSpc>
                <a:spcPct val="120000"/>
              </a:lnSpc>
              <a:spcBef>
                <a:spcPts val="0"/>
              </a:spcBef>
              <a:spcAft>
                <a:spcPts val="0"/>
              </a:spcAft>
              <a:buClr>
                <a:schemeClr val="dk1"/>
              </a:buClr>
              <a:buSzPts val="1300"/>
              <a:buNone/>
              <a:defRPr/>
            </a:lvl5pPr>
            <a:lvl6pPr marL="2743200" lvl="5" indent="-311150" algn="l" rtl="0">
              <a:lnSpc>
                <a:spcPct val="90000"/>
              </a:lnSpc>
              <a:spcBef>
                <a:spcPts val="500"/>
              </a:spcBef>
              <a:spcAft>
                <a:spcPts val="0"/>
              </a:spcAft>
              <a:buClr>
                <a:schemeClr val="dk1"/>
              </a:buClr>
              <a:buSzPts val="1300"/>
              <a:buChar char="•"/>
              <a:defRPr/>
            </a:lvl6pPr>
            <a:lvl7pPr marL="3200400" lvl="6" indent="-311150" algn="l" rtl="0">
              <a:lnSpc>
                <a:spcPct val="90000"/>
              </a:lnSpc>
              <a:spcBef>
                <a:spcPts val="500"/>
              </a:spcBef>
              <a:spcAft>
                <a:spcPts val="0"/>
              </a:spcAft>
              <a:buClr>
                <a:schemeClr val="dk1"/>
              </a:buClr>
              <a:buSzPts val="1300"/>
              <a:buChar char="•"/>
              <a:defRPr/>
            </a:lvl7pPr>
            <a:lvl8pPr marL="3657600" lvl="7" indent="-311150" algn="l" rtl="0">
              <a:lnSpc>
                <a:spcPct val="90000"/>
              </a:lnSpc>
              <a:spcBef>
                <a:spcPts val="500"/>
              </a:spcBef>
              <a:spcAft>
                <a:spcPts val="0"/>
              </a:spcAft>
              <a:buClr>
                <a:schemeClr val="dk1"/>
              </a:buClr>
              <a:buSzPts val="1300"/>
              <a:buChar char="•"/>
              <a:defRPr/>
            </a:lvl8pPr>
            <a:lvl9pPr marL="4114800" lvl="8" indent="-311150" algn="l" rtl="0">
              <a:lnSpc>
                <a:spcPct val="90000"/>
              </a:lnSpc>
              <a:spcBef>
                <a:spcPts val="500"/>
              </a:spcBef>
              <a:spcAft>
                <a:spcPts val="0"/>
              </a:spcAft>
              <a:buClr>
                <a:schemeClr val="dk1"/>
              </a:buClr>
              <a:buSzPts val="1300"/>
              <a:buChar char="•"/>
              <a:defRPr/>
            </a:lvl9pPr>
          </a:lstStyle>
          <a:p>
            <a:endParaRPr/>
          </a:p>
        </p:txBody>
      </p:sp>
      <p:sp>
        <p:nvSpPr>
          <p:cNvPr id="101" name="Google Shape;101;gf4bc9bee2a_0_1249"/>
          <p:cNvSpPr>
            <a:spLocks noGrp="1"/>
          </p:cNvSpPr>
          <p:nvPr>
            <p:ph type="pic" idx="3"/>
          </p:nvPr>
        </p:nvSpPr>
        <p:spPr>
          <a:xfrm>
            <a:off x="2250419" y="5882625"/>
            <a:ext cx="1607400" cy="653100"/>
          </a:xfrm>
          <a:prstGeom prst="rect">
            <a:avLst/>
          </a:prstGeom>
          <a:noFill/>
          <a:ln>
            <a:noFill/>
          </a:ln>
        </p:spPr>
      </p:sp>
      <p:sp>
        <p:nvSpPr>
          <p:cNvPr id="102" name="Google Shape;102;gf4bc9bee2a_0_1249"/>
          <p:cNvSpPr>
            <a:spLocks noGrp="1"/>
          </p:cNvSpPr>
          <p:nvPr>
            <p:ph type="pic" idx="4"/>
          </p:nvPr>
        </p:nvSpPr>
        <p:spPr>
          <a:xfrm>
            <a:off x="4017339" y="5882625"/>
            <a:ext cx="1607400" cy="653100"/>
          </a:xfrm>
          <a:prstGeom prst="rect">
            <a:avLst/>
          </a:prstGeom>
          <a:noFill/>
          <a:ln>
            <a:noFill/>
          </a:ln>
        </p:spPr>
      </p:sp>
      <p:sp>
        <p:nvSpPr>
          <p:cNvPr id="103" name="Google Shape;103;gf4bc9bee2a_0_1249"/>
          <p:cNvSpPr>
            <a:spLocks noGrp="1"/>
          </p:cNvSpPr>
          <p:nvPr>
            <p:ph type="pic" idx="5"/>
          </p:nvPr>
        </p:nvSpPr>
        <p:spPr>
          <a:xfrm>
            <a:off x="5786791" y="5882625"/>
            <a:ext cx="1632900" cy="653100"/>
          </a:xfrm>
          <a:prstGeom prst="rect">
            <a:avLst/>
          </a:prstGeom>
          <a:noFill/>
          <a:ln>
            <a:noFill/>
          </a:ln>
        </p:spPr>
      </p:sp>
      <p:sp>
        <p:nvSpPr>
          <p:cNvPr id="104" name="Google Shape;104;gf4bc9bee2a_0_1249"/>
          <p:cNvSpPr>
            <a:spLocks noGrp="1"/>
          </p:cNvSpPr>
          <p:nvPr>
            <p:ph type="pic" idx="6"/>
          </p:nvPr>
        </p:nvSpPr>
        <p:spPr>
          <a:xfrm>
            <a:off x="7556242" y="5882625"/>
            <a:ext cx="1632900" cy="653100"/>
          </a:xfrm>
          <a:prstGeom prst="rect">
            <a:avLst/>
          </a:prstGeom>
          <a:noFill/>
          <a:ln>
            <a:noFill/>
          </a:ln>
        </p:spPr>
      </p:sp>
      <p:pic>
        <p:nvPicPr>
          <p:cNvPr id="105" name="Google Shape;105;gf4bc9bee2a_0_1249"/>
          <p:cNvPicPr preferRelativeResize="0"/>
          <p:nvPr/>
        </p:nvPicPr>
        <p:blipFill rotWithShape="1">
          <a:blip r:embed="rId2">
            <a:alphaModFix/>
          </a:blip>
          <a:srcRect/>
          <a:stretch/>
        </p:blipFill>
        <p:spPr>
          <a:xfrm>
            <a:off x="326551" y="0"/>
            <a:ext cx="3918372" cy="9795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type="obj">
  <p:cSld name="OBJECT">
    <p:spTree>
      <p:nvGrpSpPr>
        <p:cNvPr id="1" name="Shape 106"/>
        <p:cNvGrpSpPr/>
        <p:nvPr/>
      </p:nvGrpSpPr>
      <p:grpSpPr>
        <a:xfrm>
          <a:off x="0" y="0"/>
          <a:ext cx="0" cy="0"/>
          <a:chOff x="0" y="0"/>
          <a:chExt cx="0" cy="0"/>
        </a:xfrm>
      </p:grpSpPr>
      <p:sp>
        <p:nvSpPr>
          <p:cNvPr id="107" name="Google Shape;107;gf4bc9bee2a_0_1259"/>
          <p:cNvSpPr txBox="1">
            <a:spLocks noGrp="1"/>
          </p:cNvSpPr>
          <p:nvPr>
            <p:ph type="title"/>
          </p:nvPr>
        </p:nvSpPr>
        <p:spPr>
          <a:xfrm>
            <a:off x="583712" y="95643"/>
            <a:ext cx="11043600" cy="607200"/>
          </a:xfrm>
          <a:prstGeom prst="rect">
            <a:avLst/>
          </a:prstGeom>
          <a:noFill/>
          <a:ln>
            <a:noFill/>
          </a:ln>
        </p:spPr>
        <p:txBody>
          <a:bodyPr spcFirstLastPara="1" wrap="square" lIns="64275" tIns="32125" rIns="64275" bIns="32125" anchor="b" anchorCtr="0">
            <a:noAutofit/>
          </a:bodyPr>
          <a:lstStyle>
            <a:lvl1pPr lvl="0" algn="l" rtl="0">
              <a:lnSpc>
                <a:spcPct val="90000"/>
              </a:lnSpc>
              <a:spcBef>
                <a:spcPts val="0"/>
              </a:spcBef>
              <a:spcAft>
                <a:spcPts val="0"/>
              </a:spcAft>
              <a:buClr>
                <a:srgbClr val="1E64C8"/>
              </a:buClr>
              <a:buSzPts val="13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08" name="Google Shape;108;gf4bc9bee2a_0_1259"/>
          <p:cNvSpPr txBox="1">
            <a:spLocks noGrp="1"/>
          </p:cNvSpPr>
          <p:nvPr>
            <p:ph type="body" idx="1"/>
          </p:nvPr>
        </p:nvSpPr>
        <p:spPr>
          <a:xfrm>
            <a:off x="587725" y="839787"/>
            <a:ext cx="11039400" cy="4708200"/>
          </a:xfrm>
          <a:prstGeom prst="rect">
            <a:avLst/>
          </a:prstGeom>
          <a:noFill/>
          <a:ln>
            <a:noFill/>
          </a:ln>
        </p:spPr>
        <p:txBody>
          <a:bodyPr spcFirstLastPara="1" wrap="square" lIns="64275" tIns="32125" rIns="64275" bIns="32125" anchor="t" anchorCtr="0">
            <a:normAutofit/>
          </a:bodyPr>
          <a:lstStyle>
            <a:lvl1pPr marL="457200" lvl="0" indent="-444500" algn="l" rtl="0">
              <a:lnSpc>
                <a:spcPct val="120000"/>
              </a:lnSpc>
              <a:spcBef>
                <a:spcPts val="0"/>
              </a:spcBef>
              <a:spcAft>
                <a:spcPts val="0"/>
              </a:spcAft>
              <a:buClr>
                <a:schemeClr val="dk1"/>
              </a:buClr>
              <a:buSzPts val="3400"/>
              <a:buChar char="̶"/>
              <a:defRPr/>
            </a:lvl1pPr>
            <a:lvl2pPr marL="914400" lvl="1" indent="-444500" algn="l" rtl="0">
              <a:lnSpc>
                <a:spcPct val="120000"/>
              </a:lnSpc>
              <a:spcBef>
                <a:spcPts val="0"/>
              </a:spcBef>
              <a:spcAft>
                <a:spcPts val="0"/>
              </a:spcAft>
              <a:buClr>
                <a:schemeClr val="dk1"/>
              </a:buClr>
              <a:buSzPts val="3400"/>
              <a:buChar char="̶"/>
              <a:defRPr/>
            </a:lvl2pPr>
            <a:lvl3pPr marL="1371600" lvl="2" indent="-444500" algn="l" rtl="0">
              <a:lnSpc>
                <a:spcPct val="120000"/>
              </a:lnSpc>
              <a:spcBef>
                <a:spcPts val="0"/>
              </a:spcBef>
              <a:spcAft>
                <a:spcPts val="0"/>
              </a:spcAft>
              <a:buClr>
                <a:schemeClr val="dk1"/>
              </a:buClr>
              <a:buSzPts val="3400"/>
              <a:buChar char="‒"/>
              <a:defRPr/>
            </a:lvl3pPr>
            <a:lvl4pPr marL="1828800" lvl="3" indent="-444500" algn="l" rtl="0">
              <a:lnSpc>
                <a:spcPct val="120000"/>
              </a:lnSpc>
              <a:spcBef>
                <a:spcPts val="0"/>
              </a:spcBef>
              <a:spcAft>
                <a:spcPts val="0"/>
              </a:spcAft>
              <a:buClr>
                <a:schemeClr val="dk1"/>
              </a:buClr>
              <a:buSzPts val="3400"/>
              <a:buChar char="–"/>
              <a:defRPr/>
            </a:lvl4pPr>
            <a:lvl5pPr marL="2286000" lvl="4" indent="-444500" algn="l" rtl="0">
              <a:lnSpc>
                <a:spcPct val="120000"/>
              </a:lnSpc>
              <a:spcBef>
                <a:spcPts val="0"/>
              </a:spcBef>
              <a:spcAft>
                <a:spcPts val="0"/>
              </a:spcAft>
              <a:buClr>
                <a:schemeClr val="dk1"/>
              </a:buClr>
              <a:buSzPts val="3400"/>
              <a:buFont typeface="Arial"/>
              <a:buChar char="̶"/>
              <a:defRPr/>
            </a:lvl5pPr>
            <a:lvl6pPr marL="2743200" lvl="5" indent="-311150" algn="l" rtl="0">
              <a:lnSpc>
                <a:spcPct val="90000"/>
              </a:lnSpc>
              <a:spcBef>
                <a:spcPts val="500"/>
              </a:spcBef>
              <a:spcAft>
                <a:spcPts val="0"/>
              </a:spcAft>
              <a:buClr>
                <a:schemeClr val="dk1"/>
              </a:buClr>
              <a:buSzPts val="1300"/>
              <a:buChar char="•"/>
              <a:defRPr/>
            </a:lvl6pPr>
            <a:lvl7pPr marL="3200400" lvl="6" indent="-311150" algn="l" rtl="0">
              <a:lnSpc>
                <a:spcPct val="90000"/>
              </a:lnSpc>
              <a:spcBef>
                <a:spcPts val="500"/>
              </a:spcBef>
              <a:spcAft>
                <a:spcPts val="0"/>
              </a:spcAft>
              <a:buClr>
                <a:schemeClr val="dk1"/>
              </a:buClr>
              <a:buSzPts val="1300"/>
              <a:buChar char="•"/>
              <a:defRPr/>
            </a:lvl7pPr>
            <a:lvl8pPr marL="3657600" lvl="7" indent="-311150" algn="l" rtl="0">
              <a:lnSpc>
                <a:spcPct val="90000"/>
              </a:lnSpc>
              <a:spcBef>
                <a:spcPts val="500"/>
              </a:spcBef>
              <a:spcAft>
                <a:spcPts val="0"/>
              </a:spcAft>
              <a:buClr>
                <a:schemeClr val="dk1"/>
              </a:buClr>
              <a:buSzPts val="1300"/>
              <a:buChar char="•"/>
              <a:defRPr/>
            </a:lvl8pPr>
            <a:lvl9pPr marL="4114800" lvl="8" indent="-311150" algn="l" rtl="0">
              <a:lnSpc>
                <a:spcPct val="90000"/>
              </a:lnSpc>
              <a:spcBef>
                <a:spcPts val="500"/>
              </a:spcBef>
              <a:spcAft>
                <a:spcPts val="0"/>
              </a:spcAft>
              <a:buClr>
                <a:schemeClr val="dk1"/>
              </a:buClr>
              <a:buSzPts val="1300"/>
              <a:buChar char="•"/>
              <a:defRPr/>
            </a:lvl9pPr>
          </a:lstStyle>
          <a:p>
            <a:endParaRPr/>
          </a:p>
        </p:txBody>
      </p:sp>
      <p:sp>
        <p:nvSpPr>
          <p:cNvPr id="109" name="Google Shape;109;gf4bc9bee2a_0_1259"/>
          <p:cNvSpPr txBox="1">
            <a:spLocks noGrp="1"/>
          </p:cNvSpPr>
          <p:nvPr>
            <p:ph type="dt" idx="10"/>
          </p:nvPr>
        </p:nvSpPr>
        <p:spPr>
          <a:xfrm>
            <a:off x="2863577" y="6292057"/>
            <a:ext cx="1615800" cy="365100"/>
          </a:xfrm>
          <a:prstGeom prst="rect">
            <a:avLst/>
          </a:prstGeom>
          <a:noFill/>
          <a:ln>
            <a:noFill/>
          </a:ln>
        </p:spPr>
        <p:txBody>
          <a:bodyPr spcFirstLastPara="1" wrap="square" lIns="64275" tIns="32125" rIns="64275" bIns="32125" anchor="ctr" anchorCtr="0">
            <a:noAutofit/>
          </a:bodyPr>
          <a:lstStyle>
            <a:lvl1pPr lvl="0" algn="l"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10" name="Google Shape;110;gf4bc9bee2a_0_1259"/>
          <p:cNvSpPr txBox="1">
            <a:spLocks noGrp="1"/>
          </p:cNvSpPr>
          <p:nvPr>
            <p:ph type="ftr" idx="11"/>
          </p:nvPr>
        </p:nvSpPr>
        <p:spPr>
          <a:xfrm>
            <a:off x="4788739" y="6324203"/>
            <a:ext cx="5874000" cy="308100"/>
          </a:xfrm>
          <a:prstGeom prst="rect">
            <a:avLst/>
          </a:prstGeom>
          <a:noFill/>
          <a:ln>
            <a:noFill/>
          </a:ln>
        </p:spPr>
        <p:txBody>
          <a:bodyPr spcFirstLastPara="1" wrap="square" lIns="64275" tIns="32125" rIns="64275" bIns="32125" anchor="ctr" anchorCtr="0">
            <a:noAutofit/>
          </a:bodyPr>
          <a:lstStyle>
            <a:lvl1pPr lvl="0" algn="ctr"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11" name="Google Shape;111;gf4bc9bee2a_0_1259"/>
          <p:cNvSpPr txBox="1">
            <a:spLocks noGrp="1"/>
          </p:cNvSpPr>
          <p:nvPr>
            <p:ph type="sldNum" idx="12"/>
          </p:nvPr>
        </p:nvSpPr>
        <p:spPr>
          <a:xfrm>
            <a:off x="10962754" y="6292057"/>
            <a:ext cx="648300" cy="365100"/>
          </a:xfrm>
          <a:prstGeom prst="rect">
            <a:avLst/>
          </a:prstGeom>
          <a:noFill/>
          <a:ln>
            <a:noFill/>
          </a:ln>
        </p:spPr>
        <p:txBody>
          <a:bodyPr spcFirstLastPara="1" wrap="square" lIns="64275" tIns="32125" rIns="64275" bIns="321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hapter Slide">
  <p:cSld name="Chapter Slide">
    <p:spTree>
      <p:nvGrpSpPr>
        <p:cNvPr id="1" name="Shape 112"/>
        <p:cNvGrpSpPr/>
        <p:nvPr/>
      </p:nvGrpSpPr>
      <p:grpSpPr>
        <a:xfrm>
          <a:off x="0" y="0"/>
          <a:ext cx="0" cy="0"/>
          <a:chOff x="0" y="0"/>
          <a:chExt cx="0" cy="0"/>
        </a:xfrm>
      </p:grpSpPr>
      <p:sp>
        <p:nvSpPr>
          <p:cNvPr id="113" name="Google Shape;113;gf4bc9bee2a_0_1265"/>
          <p:cNvSpPr/>
          <p:nvPr/>
        </p:nvSpPr>
        <p:spPr>
          <a:xfrm>
            <a:off x="642977" y="0"/>
            <a:ext cx="11549100" cy="5553600"/>
          </a:xfrm>
          <a:prstGeom prst="rect">
            <a:avLst/>
          </a:prstGeom>
          <a:solidFill>
            <a:srgbClr val="1E64C8"/>
          </a:solidFill>
          <a:ln w="12700" cap="flat" cmpd="sng">
            <a:solidFill>
              <a:srgbClr val="154891"/>
            </a:solidFill>
            <a:prstDash val="solid"/>
            <a:miter lim="800000"/>
            <a:headEnd type="none" w="sm" len="sm"/>
            <a:tailEnd type="none" w="sm" len="sm"/>
          </a:ln>
        </p:spPr>
        <p:txBody>
          <a:bodyPr spcFirstLastPara="1" wrap="square" lIns="64275" tIns="32125" rIns="64275" bIns="321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gf4bc9bee2a_0_1265"/>
          <p:cNvSpPr txBox="1">
            <a:spLocks noGrp="1"/>
          </p:cNvSpPr>
          <p:nvPr>
            <p:ph type="ctrTitle"/>
          </p:nvPr>
        </p:nvSpPr>
        <p:spPr>
          <a:xfrm>
            <a:off x="907842" y="2282428"/>
            <a:ext cx="10676400" cy="3119400"/>
          </a:xfrm>
          <a:prstGeom prst="rect">
            <a:avLst/>
          </a:prstGeom>
          <a:noFill/>
          <a:ln>
            <a:noFill/>
          </a:ln>
        </p:spPr>
        <p:txBody>
          <a:bodyPr spcFirstLastPara="1" wrap="square" lIns="64275" tIns="32125" rIns="64275" bIns="32125" anchor="b" anchorCtr="0">
            <a:noAutofit/>
          </a:bodyPr>
          <a:lstStyle>
            <a:lvl1pPr lvl="0" algn="l" rtl="0">
              <a:lnSpc>
                <a:spcPct val="110000"/>
              </a:lnSpc>
              <a:spcBef>
                <a:spcPts val="0"/>
              </a:spcBef>
              <a:spcAft>
                <a:spcPts val="0"/>
              </a:spcAft>
              <a:buClr>
                <a:schemeClr val="lt1"/>
              </a:buClr>
              <a:buSzPts val="7000"/>
              <a:buFont typeface="Arial"/>
              <a:buNone/>
              <a:defRPr sz="7000" u="sng">
                <a:solidFill>
                  <a:schemeClr val="lt1"/>
                </a:solidFill>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15" name="Google Shape;115;gf4bc9bee2a_0_1265"/>
          <p:cNvSpPr txBox="1">
            <a:spLocks noGrp="1"/>
          </p:cNvSpPr>
          <p:nvPr>
            <p:ph type="sldNum" idx="12"/>
          </p:nvPr>
        </p:nvSpPr>
        <p:spPr>
          <a:xfrm>
            <a:off x="10962754" y="6292057"/>
            <a:ext cx="648300" cy="365100"/>
          </a:xfrm>
          <a:prstGeom prst="rect">
            <a:avLst/>
          </a:prstGeom>
          <a:noFill/>
          <a:ln>
            <a:noFill/>
          </a:ln>
        </p:spPr>
        <p:txBody>
          <a:bodyPr spcFirstLastPara="1" wrap="square" lIns="64275" tIns="32125" rIns="64275" bIns="321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gf4bc9bee2a_0_1269"/>
          <p:cNvSpPr txBox="1">
            <a:spLocks noGrp="1"/>
          </p:cNvSpPr>
          <p:nvPr>
            <p:ph type="title"/>
          </p:nvPr>
        </p:nvSpPr>
        <p:spPr>
          <a:xfrm>
            <a:off x="415600" y="593367"/>
            <a:ext cx="11360700" cy="763500"/>
          </a:xfrm>
          <a:prstGeom prst="rect">
            <a:avLst/>
          </a:prstGeom>
          <a:noFill/>
          <a:ln>
            <a:noFill/>
          </a:ln>
        </p:spPr>
        <p:txBody>
          <a:bodyPr spcFirstLastPara="1" wrap="square" lIns="64275" tIns="32125" rIns="64275" bIns="32125" anchor="b" anchorCtr="0">
            <a:noAutofit/>
          </a:bodyPr>
          <a:lstStyle>
            <a:lvl1pPr lvl="0" algn="l" rtl="0">
              <a:lnSpc>
                <a:spcPct val="90000"/>
              </a:lnSpc>
              <a:spcBef>
                <a:spcPts val="0"/>
              </a:spcBef>
              <a:spcAft>
                <a:spcPts val="0"/>
              </a:spcAft>
              <a:buSzPts val="38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18" name="Google Shape;118;gf4bc9bee2a_0_1269"/>
          <p:cNvSpPr txBox="1">
            <a:spLocks noGrp="1"/>
          </p:cNvSpPr>
          <p:nvPr>
            <p:ph type="body" idx="1"/>
          </p:nvPr>
        </p:nvSpPr>
        <p:spPr>
          <a:xfrm>
            <a:off x="415600" y="1536633"/>
            <a:ext cx="5333100" cy="4555200"/>
          </a:xfrm>
          <a:prstGeom prst="rect">
            <a:avLst/>
          </a:prstGeom>
          <a:noFill/>
          <a:ln>
            <a:noFill/>
          </a:ln>
        </p:spPr>
        <p:txBody>
          <a:bodyPr spcFirstLastPara="1" wrap="square" lIns="64275" tIns="32125" rIns="64275" bIns="32125" anchor="t" anchorCtr="0">
            <a:normAutofit/>
          </a:bodyPr>
          <a:lstStyle>
            <a:lvl1pPr marL="457200" lvl="0" indent="-349250" algn="l" rtl="0">
              <a:lnSpc>
                <a:spcPct val="120000"/>
              </a:lnSpc>
              <a:spcBef>
                <a:spcPts val="0"/>
              </a:spcBef>
              <a:spcAft>
                <a:spcPts val="0"/>
              </a:spcAft>
              <a:buSzPts val="1900"/>
              <a:buChar char="̶"/>
              <a:defRPr sz="1900"/>
            </a:lvl1pPr>
            <a:lvl2pPr marL="914400" lvl="1" indent="-330200" algn="l" rtl="0">
              <a:lnSpc>
                <a:spcPct val="120000"/>
              </a:lnSpc>
              <a:spcBef>
                <a:spcPts val="0"/>
              </a:spcBef>
              <a:spcAft>
                <a:spcPts val="0"/>
              </a:spcAft>
              <a:buSzPts val="1600"/>
              <a:buChar char="̶"/>
              <a:defRPr sz="1600"/>
            </a:lvl2pPr>
            <a:lvl3pPr marL="1371600" lvl="2" indent="-330200" algn="l" rtl="0">
              <a:lnSpc>
                <a:spcPct val="120000"/>
              </a:lnSpc>
              <a:spcBef>
                <a:spcPts val="0"/>
              </a:spcBef>
              <a:spcAft>
                <a:spcPts val="0"/>
              </a:spcAft>
              <a:buSzPts val="1600"/>
              <a:buChar char="‒"/>
              <a:defRPr sz="1600"/>
            </a:lvl3pPr>
            <a:lvl4pPr marL="1828800" lvl="3" indent="-330200" algn="l" rtl="0">
              <a:lnSpc>
                <a:spcPct val="120000"/>
              </a:lnSpc>
              <a:spcBef>
                <a:spcPts val="0"/>
              </a:spcBef>
              <a:spcAft>
                <a:spcPts val="0"/>
              </a:spcAft>
              <a:buSzPts val="1600"/>
              <a:buChar char="–"/>
              <a:defRPr sz="1600"/>
            </a:lvl4pPr>
            <a:lvl5pPr marL="2286000" lvl="4" indent="-228600" algn="l" rtl="0">
              <a:lnSpc>
                <a:spcPct val="120000"/>
              </a:lnSpc>
              <a:spcBef>
                <a:spcPts val="0"/>
              </a:spcBef>
              <a:spcAft>
                <a:spcPts val="0"/>
              </a:spcAft>
              <a:buSzPts val="1600"/>
              <a:buNone/>
              <a:defRPr sz="1600"/>
            </a:lvl5pPr>
            <a:lvl6pPr marL="2743200" lvl="5" indent="-330200" algn="l" rtl="0">
              <a:lnSpc>
                <a:spcPct val="90000"/>
              </a:lnSpc>
              <a:spcBef>
                <a:spcPts val="500"/>
              </a:spcBef>
              <a:spcAft>
                <a:spcPts val="0"/>
              </a:spcAft>
              <a:buSzPts val="1600"/>
              <a:buChar char="•"/>
              <a:defRPr sz="1600"/>
            </a:lvl6pPr>
            <a:lvl7pPr marL="3200400" lvl="6" indent="-330200" algn="l" rtl="0">
              <a:lnSpc>
                <a:spcPct val="90000"/>
              </a:lnSpc>
              <a:spcBef>
                <a:spcPts val="500"/>
              </a:spcBef>
              <a:spcAft>
                <a:spcPts val="0"/>
              </a:spcAft>
              <a:buSzPts val="1600"/>
              <a:buChar char="•"/>
              <a:defRPr sz="1600"/>
            </a:lvl7pPr>
            <a:lvl8pPr marL="3657600" lvl="7" indent="-330200" algn="l" rtl="0">
              <a:lnSpc>
                <a:spcPct val="90000"/>
              </a:lnSpc>
              <a:spcBef>
                <a:spcPts val="500"/>
              </a:spcBef>
              <a:spcAft>
                <a:spcPts val="0"/>
              </a:spcAft>
              <a:buSzPts val="1600"/>
              <a:buChar char="•"/>
              <a:defRPr sz="1600"/>
            </a:lvl8pPr>
            <a:lvl9pPr marL="4114800" lvl="8" indent="-330200" algn="l" rtl="0">
              <a:lnSpc>
                <a:spcPct val="90000"/>
              </a:lnSpc>
              <a:spcBef>
                <a:spcPts val="500"/>
              </a:spcBef>
              <a:spcAft>
                <a:spcPts val="0"/>
              </a:spcAft>
              <a:buSzPts val="1600"/>
              <a:buChar char="•"/>
              <a:defRPr sz="1600"/>
            </a:lvl9pPr>
          </a:lstStyle>
          <a:p>
            <a:endParaRPr/>
          </a:p>
        </p:txBody>
      </p:sp>
      <p:sp>
        <p:nvSpPr>
          <p:cNvPr id="119" name="Google Shape;119;gf4bc9bee2a_0_1269"/>
          <p:cNvSpPr txBox="1">
            <a:spLocks noGrp="1"/>
          </p:cNvSpPr>
          <p:nvPr>
            <p:ph type="body" idx="2"/>
          </p:nvPr>
        </p:nvSpPr>
        <p:spPr>
          <a:xfrm>
            <a:off x="6443200" y="1536633"/>
            <a:ext cx="5333100" cy="4555200"/>
          </a:xfrm>
          <a:prstGeom prst="rect">
            <a:avLst/>
          </a:prstGeom>
          <a:noFill/>
          <a:ln>
            <a:noFill/>
          </a:ln>
        </p:spPr>
        <p:txBody>
          <a:bodyPr spcFirstLastPara="1" wrap="square" lIns="64275" tIns="32125" rIns="64275" bIns="32125" anchor="t" anchorCtr="0">
            <a:normAutofit/>
          </a:bodyPr>
          <a:lstStyle>
            <a:lvl1pPr marL="457200" lvl="0" indent="-349250" algn="l" rtl="0">
              <a:lnSpc>
                <a:spcPct val="120000"/>
              </a:lnSpc>
              <a:spcBef>
                <a:spcPts val="0"/>
              </a:spcBef>
              <a:spcAft>
                <a:spcPts val="0"/>
              </a:spcAft>
              <a:buSzPts val="1900"/>
              <a:buChar char="̶"/>
              <a:defRPr sz="1900"/>
            </a:lvl1pPr>
            <a:lvl2pPr marL="914400" lvl="1" indent="-330200" algn="l" rtl="0">
              <a:lnSpc>
                <a:spcPct val="120000"/>
              </a:lnSpc>
              <a:spcBef>
                <a:spcPts val="0"/>
              </a:spcBef>
              <a:spcAft>
                <a:spcPts val="0"/>
              </a:spcAft>
              <a:buSzPts val="1600"/>
              <a:buChar char="̶"/>
              <a:defRPr sz="1600"/>
            </a:lvl2pPr>
            <a:lvl3pPr marL="1371600" lvl="2" indent="-330200" algn="l" rtl="0">
              <a:lnSpc>
                <a:spcPct val="120000"/>
              </a:lnSpc>
              <a:spcBef>
                <a:spcPts val="0"/>
              </a:spcBef>
              <a:spcAft>
                <a:spcPts val="0"/>
              </a:spcAft>
              <a:buSzPts val="1600"/>
              <a:buChar char="‒"/>
              <a:defRPr sz="1600"/>
            </a:lvl3pPr>
            <a:lvl4pPr marL="1828800" lvl="3" indent="-330200" algn="l" rtl="0">
              <a:lnSpc>
                <a:spcPct val="120000"/>
              </a:lnSpc>
              <a:spcBef>
                <a:spcPts val="0"/>
              </a:spcBef>
              <a:spcAft>
                <a:spcPts val="0"/>
              </a:spcAft>
              <a:buSzPts val="1600"/>
              <a:buChar char="–"/>
              <a:defRPr sz="1600"/>
            </a:lvl4pPr>
            <a:lvl5pPr marL="2286000" lvl="4" indent="-228600" algn="l" rtl="0">
              <a:lnSpc>
                <a:spcPct val="120000"/>
              </a:lnSpc>
              <a:spcBef>
                <a:spcPts val="0"/>
              </a:spcBef>
              <a:spcAft>
                <a:spcPts val="0"/>
              </a:spcAft>
              <a:buSzPts val="1600"/>
              <a:buNone/>
              <a:defRPr sz="1600"/>
            </a:lvl5pPr>
            <a:lvl6pPr marL="2743200" lvl="5" indent="-330200" algn="l" rtl="0">
              <a:lnSpc>
                <a:spcPct val="90000"/>
              </a:lnSpc>
              <a:spcBef>
                <a:spcPts val="500"/>
              </a:spcBef>
              <a:spcAft>
                <a:spcPts val="0"/>
              </a:spcAft>
              <a:buSzPts val="1600"/>
              <a:buChar char="•"/>
              <a:defRPr sz="1600"/>
            </a:lvl6pPr>
            <a:lvl7pPr marL="3200400" lvl="6" indent="-330200" algn="l" rtl="0">
              <a:lnSpc>
                <a:spcPct val="90000"/>
              </a:lnSpc>
              <a:spcBef>
                <a:spcPts val="500"/>
              </a:spcBef>
              <a:spcAft>
                <a:spcPts val="0"/>
              </a:spcAft>
              <a:buSzPts val="1600"/>
              <a:buChar char="•"/>
              <a:defRPr sz="1600"/>
            </a:lvl7pPr>
            <a:lvl8pPr marL="3657600" lvl="7" indent="-330200" algn="l" rtl="0">
              <a:lnSpc>
                <a:spcPct val="90000"/>
              </a:lnSpc>
              <a:spcBef>
                <a:spcPts val="500"/>
              </a:spcBef>
              <a:spcAft>
                <a:spcPts val="0"/>
              </a:spcAft>
              <a:buSzPts val="1600"/>
              <a:buChar char="•"/>
              <a:defRPr sz="1600"/>
            </a:lvl8pPr>
            <a:lvl9pPr marL="4114800" lvl="8" indent="-330200" algn="l" rtl="0">
              <a:lnSpc>
                <a:spcPct val="90000"/>
              </a:lnSpc>
              <a:spcBef>
                <a:spcPts val="500"/>
              </a:spcBef>
              <a:spcAft>
                <a:spcPts val="0"/>
              </a:spcAft>
              <a:buSzPts val="1600"/>
              <a:buChar char="•"/>
              <a:defRPr sz="1600"/>
            </a:lvl9pPr>
          </a:lstStyle>
          <a:p>
            <a:endParaRPr/>
          </a:p>
        </p:txBody>
      </p:sp>
      <p:sp>
        <p:nvSpPr>
          <p:cNvPr id="120" name="Google Shape;120;gf4bc9bee2a_0_1269"/>
          <p:cNvSpPr txBox="1">
            <a:spLocks noGrp="1"/>
          </p:cNvSpPr>
          <p:nvPr>
            <p:ph type="sldNum" idx="12"/>
          </p:nvPr>
        </p:nvSpPr>
        <p:spPr>
          <a:xfrm>
            <a:off x="11296610" y="6217622"/>
            <a:ext cx="731700" cy="524700"/>
          </a:xfrm>
          <a:prstGeom prst="rect">
            <a:avLst/>
          </a:prstGeom>
          <a:noFill/>
          <a:ln>
            <a:noFill/>
          </a:ln>
        </p:spPr>
        <p:txBody>
          <a:bodyPr spcFirstLastPara="1" wrap="square" lIns="64275" tIns="32125" rIns="64275" bIns="321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gf4bc9bee2a_0_1274"/>
          <p:cNvSpPr txBox="1">
            <a:spLocks noGrp="1"/>
          </p:cNvSpPr>
          <p:nvPr>
            <p:ph type="title"/>
          </p:nvPr>
        </p:nvSpPr>
        <p:spPr>
          <a:xfrm>
            <a:off x="415600" y="2867800"/>
            <a:ext cx="11360700" cy="1122300"/>
          </a:xfrm>
          <a:prstGeom prst="rect">
            <a:avLst/>
          </a:prstGeom>
          <a:noFill/>
          <a:ln>
            <a:noFill/>
          </a:ln>
        </p:spPr>
        <p:txBody>
          <a:bodyPr spcFirstLastPara="1" wrap="square" lIns="64275" tIns="32125" rIns="64275" bIns="32125" anchor="ctr" anchorCtr="0">
            <a:noAutofit/>
          </a:bodyPr>
          <a:lstStyle>
            <a:lvl1pPr lvl="0" algn="ctr" rtl="0">
              <a:lnSpc>
                <a:spcPct val="9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23" name="Google Shape;123;gf4bc9bee2a_0_1274"/>
          <p:cNvSpPr txBox="1">
            <a:spLocks noGrp="1"/>
          </p:cNvSpPr>
          <p:nvPr>
            <p:ph type="sldNum" idx="12"/>
          </p:nvPr>
        </p:nvSpPr>
        <p:spPr>
          <a:xfrm>
            <a:off x="11296610" y="6217622"/>
            <a:ext cx="731700" cy="524700"/>
          </a:xfrm>
          <a:prstGeom prst="rect">
            <a:avLst/>
          </a:prstGeom>
          <a:noFill/>
          <a:ln>
            <a:noFill/>
          </a:ln>
        </p:spPr>
        <p:txBody>
          <a:bodyPr spcFirstLastPara="1" wrap="square" lIns="64275" tIns="32125" rIns="64275" bIns="321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Only">
  <p:cSld name="Photo Only">
    <p:bg>
      <p:bgPr>
        <a:solidFill>
          <a:schemeClr val="lt1"/>
        </a:solidFill>
        <a:effectLst/>
      </p:bgPr>
    </p:bg>
    <p:spTree>
      <p:nvGrpSpPr>
        <p:cNvPr id="1" name="Shape 124"/>
        <p:cNvGrpSpPr/>
        <p:nvPr/>
      </p:nvGrpSpPr>
      <p:grpSpPr>
        <a:xfrm>
          <a:off x="0" y="0"/>
          <a:ext cx="0" cy="0"/>
          <a:chOff x="0" y="0"/>
          <a:chExt cx="0" cy="0"/>
        </a:xfrm>
      </p:grpSpPr>
      <p:sp>
        <p:nvSpPr>
          <p:cNvPr id="125" name="Google Shape;125;gf4bc9bee2a_0_1277"/>
          <p:cNvSpPr txBox="1">
            <a:spLocks noGrp="1"/>
          </p:cNvSpPr>
          <p:nvPr>
            <p:ph type="dt" idx="10"/>
          </p:nvPr>
        </p:nvSpPr>
        <p:spPr>
          <a:xfrm>
            <a:off x="2863577" y="6292057"/>
            <a:ext cx="1615800" cy="365100"/>
          </a:xfrm>
          <a:prstGeom prst="rect">
            <a:avLst/>
          </a:prstGeom>
          <a:noFill/>
          <a:ln>
            <a:noFill/>
          </a:ln>
        </p:spPr>
        <p:txBody>
          <a:bodyPr spcFirstLastPara="1" wrap="square" lIns="64275" tIns="32125" rIns="64275" bIns="32125" anchor="ctr" anchorCtr="0">
            <a:noAutofit/>
          </a:bodyPr>
          <a:lstStyle>
            <a:lvl1pPr lvl="0" algn="l"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26" name="Google Shape;126;gf4bc9bee2a_0_1277"/>
          <p:cNvSpPr txBox="1">
            <a:spLocks noGrp="1"/>
          </p:cNvSpPr>
          <p:nvPr>
            <p:ph type="ftr" idx="11"/>
          </p:nvPr>
        </p:nvSpPr>
        <p:spPr>
          <a:xfrm>
            <a:off x="4788739" y="6324203"/>
            <a:ext cx="5874000" cy="308100"/>
          </a:xfrm>
          <a:prstGeom prst="rect">
            <a:avLst/>
          </a:prstGeom>
          <a:noFill/>
          <a:ln>
            <a:noFill/>
          </a:ln>
        </p:spPr>
        <p:txBody>
          <a:bodyPr spcFirstLastPara="1" wrap="square" lIns="64275" tIns="32125" rIns="64275" bIns="32125" anchor="ctr" anchorCtr="0">
            <a:noAutofit/>
          </a:bodyPr>
          <a:lstStyle>
            <a:lvl1pPr lvl="0" algn="ctr"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27" name="Google Shape;127;gf4bc9bee2a_0_1277"/>
          <p:cNvSpPr/>
          <p:nvPr/>
        </p:nvSpPr>
        <p:spPr>
          <a:xfrm>
            <a:off x="-1" y="0"/>
            <a:ext cx="12191100" cy="6858000"/>
          </a:xfrm>
          <a:prstGeom prst="rect">
            <a:avLst/>
          </a:prstGeom>
          <a:solidFill>
            <a:schemeClr val="lt1"/>
          </a:solidFill>
          <a:ln w="12700" cap="flat" cmpd="sng">
            <a:solidFill>
              <a:srgbClr val="154891"/>
            </a:solidFill>
            <a:prstDash val="solid"/>
            <a:miter lim="800000"/>
            <a:headEnd type="none" w="sm" len="sm"/>
            <a:tailEnd type="none" w="sm" len="sm"/>
          </a:ln>
        </p:spPr>
        <p:txBody>
          <a:bodyPr spcFirstLastPara="1" wrap="square" lIns="64275" tIns="32125" rIns="64275" bIns="321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gf4bc9bee2a_0_1277"/>
          <p:cNvSpPr>
            <a:spLocks noGrp="1"/>
          </p:cNvSpPr>
          <p:nvPr>
            <p:ph type="pic" idx="2"/>
          </p:nvPr>
        </p:nvSpPr>
        <p:spPr>
          <a:xfrm>
            <a:off x="-1" y="0"/>
            <a:ext cx="12191100" cy="68580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ext and Photo">
  <p:cSld name="Title, Text and Photo">
    <p:spTree>
      <p:nvGrpSpPr>
        <p:cNvPr id="1" name="Shape 129"/>
        <p:cNvGrpSpPr/>
        <p:nvPr/>
      </p:nvGrpSpPr>
      <p:grpSpPr>
        <a:xfrm>
          <a:off x="0" y="0"/>
          <a:ext cx="0" cy="0"/>
          <a:chOff x="0" y="0"/>
          <a:chExt cx="0" cy="0"/>
        </a:xfrm>
      </p:grpSpPr>
      <p:sp>
        <p:nvSpPr>
          <p:cNvPr id="130" name="Google Shape;130;gf4bc9bee2a_0_1282"/>
          <p:cNvSpPr txBox="1">
            <a:spLocks noGrp="1"/>
          </p:cNvSpPr>
          <p:nvPr>
            <p:ph type="title"/>
          </p:nvPr>
        </p:nvSpPr>
        <p:spPr>
          <a:xfrm>
            <a:off x="583712" y="95643"/>
            <a:ext cx="11043600" cy="607200"/>
          </a:xfrm>
          <a:prstGeom prst="rect">
            <a:avLst/>
          </a:prstGeom>
          <a:noFill/>
          <a:ln>
            <a:noFill/>
          </a:ln>
        </p:spPr>
        <p:txBody>
          <a:bodyPr spcFirstLastPara="1" wrap="square" lIns="64275" tIns="32125" rIns="64275" bIns="32125" anchor="b" anchorCtr="0">
            <a:noAutofit/>
          </a:bodyPr>
          <a:lstStyle>
            <a:lvl1pPr lvl="0" algn="l" rtl="0">
              <a:lnSpc>
                <a:spcPct val="90000"/>
              </a:lnSpc>
              <a:spcBef>
                <a:spcPts val="0"/>
              </a:spcBef>
              <a:spcAft>
                <a:spcPts val="0"/>
              </a:spcAft>
              <a:buClr>
                <a:srgbClr val="1E64C8"/>
              </a:buClr>
              <a:buSzPts val="13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31" name="Google Shape;131;gf4bc9bee2a_0_1282"/>
          <p:cNvSpPr txBox="1">
            <a:spLocks noGrp="1"/>
          </p:cNvSpPr>
          <p:nvPr>
            <p:ph type="dt" idx="10"/>
          </p:nvPr>
        </p:nvSpPr>
        <p:spPr>
          <a:xfrm>
            <a:off x="2863577" y="6292057"/>
            <a:ext cx="1615800" cy="365100"/>
          </a:xfrm>
          <a:prstGeom prst="rect">
            <a:avLst/>
          </a:prstGeom>
          <a:noFill/>
          <a:ln>
            <a:noFill/>
          </a:ln>
        </p:spPr>
        <p:txBody>
          <a:bodyPr spcFirstLastPara="1" wrap="square" lIns="64275" tIns="32125" rIns="64275" bIns="32125" anchor="ctr" anchorCtr="0">
            <a:noAutofit/>
          </a:bodyPr>
          <a:lstStyle>
            <a:lvl1pPr lvl="0" algn="l"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32" name="Google Shape;132;gf4bc9bee2a_0_1282"/>
          <p:cNvSpPr txBox="1">
            <a:spLocks noGrp="1"/>
          </p:cNvSpPr>
          <p:nvPr>
            <p:ph type="ftr" idx="11"/>
          </p:nvPr>
        </p:nvSpPr>
        <p:spPr>
          <a:xfrm>
            <a:off x="4788739" y="6324203"/>
            <a:ext cx="5874000" cy="308100"/>
          </a:xfrm>
          <a:prstGeom prst="rect">
            <a:avLst/>
          </a:prstGeom>
          <a:noFill/>
          <a:ln>
            <a:noFill/>
          </a:ln>
        </p:spPr>
        <p:txBody>
          <a:bodyPr spcFirstLastPara="1" wrap="square" lIns="64275" tIns="32125" rIns="64275" bIns="32125" anchor="ctr" anchorCtr="0">
            <a:noAutofit/>
          </a:bodyPr>
          <a:lstStyle>
            <a:lvl1pPr lvl="0" algn="ctr"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33" name="Google Shape;133;gf4bc9bee2a_0_1282"/>
          <p:cNvSpPr>
            <a:spLocks noGrp="1"/>
          </p:cNvSpPr>
          <p:nvPr>
            <p:ph type="pic" idx="2"/>
          </p:nvPr>
        </p:nvSpPr>
        <p:spPr>
          <a:xfrm>
            <a:off x="7105117" y="964630"/>
            <a:ext cx="4430100" cy="4569000"/>
          </a:xfrm>
          <a:prstGeom prst="rect">
            <a:avLst/>
          </a:prstGeom>
          <a:noFill/>
          <a:ln>
            <a:noFill/>
          </a:ln>
        </p:spPr>
      </p:sp>
      <p:sp>
        <p:nvSpPr>
          <p:cNvPr id="134" name="Google Shape;134;gf4bc9bee2a_0_1282"/>
          <p:cNvSpPr txBox="1">
            <a:spLocks noGrp="1"/>
          </p:cNvSpPr>
          <p:nvPr>
            <p:ph type="sldNum" idx="12"/>
          </p:nvPr>
        </p:nvSpPr>
        <p:spPr>
          <a:xfrm>
            <a:off x="10962754" y="6292057"/>
            <a:ext cx="648300" cy="365100"/>
          </a:xfrm>
          <a:prstGeom prst="rect">
            <a:avLst/>
          </a:prstGeom>
          <a:noFill/>
          <a:ln>
            <a:noFill/>
          </a:ln>
        </p:spPr>
        <p:txBody>
          <a:bodyPr spcFirstLastPara="1" wrap="square" lIns="64275" tIns="32125" rIns="64275" bIns="321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f4bc9bee2a_0_1282"/>
          <p:cNvSpPr txBox="1">
            <a:spLocks noGrp="1"/>
          </p:cNvSpPr>
          <p:nvPr>
            <p:ph type="body" idx="1"/>
          </p:nvPr>
        </p:nvSpPr>
        <p:spPr>
          <a:xfrm>
            <a:off x="587725" y="839787"/>
            <a:ext cx="5936100" cy="4708200"/>
          </a:xfrm>
          <a:prstGeom prst="rect">
            <a:avLst/>
          </a:prstGeom>
          <a:noFill/>
          <a:ln>
            <a:noFill/>
          </a:ln>
        </p:spPr>
        <p:txBody>
          <a:bodyPr spcFirstLastPara="1" wrap="square" lIns="64275" tIns="32125" rIns="64275" bIns="32125" anchor="t" anchorCtr="0">
            <a:normAutofit/>
          </a:bodyPr>
          <a:lstStyle>
            <a:lvl1pPr marL="457200" lvl="0" indent="-444500" algn="l" rtl="0">
              <a:lnSpc>
                <a:spcPct val="120000"/>
              </a:lnSpc>
              <a:spcBef>
                <a:spcPts val="0"/>
              </a:spcBef>
              <a:spcAft>
                <a:spcPts val="0"/>
              </a:spcAft>
              <a:buClr>
                <a:schemeClr val="dk1"/>
              </a:buClr>
              <a:buSzPts val="3400"/>
              <a:buChar char="̶"/>
              <a:defRPr/>
            </a:lvl1pPr>
            <a:lvl2pPr marL="914400" lvl="1" indent="-444500" algn="l" rtl="0">
              <a:lnSpc>
                <a:spcPct val="120000"/>
              </a:lnSpc>
              <a:spcBef>
                <a:spcPts val="0"/>
              </a:spcBef>
              <a:spcAft>
                <a:spcPts val="0"/>
              </a:spcAft>
              <a:buClr>
                <a:schemeClr val="dk1"/>
              </a:buClr>
              <a:buSzPts val="3400"/>
              <a:buChar char="̶"/>
              <a:defRPr/>
            </a:lvl2pPr>
            <a:lvl3pPr marL="1371600" lvl="2" indent="-444500" algn="l" rtl="0">
              <a:lnSpc>
                <a:spcPct val="120000"/>
              </a:lnSpc>
              <a:spcBef>
                <a:spcPts val="0"/>
              </a:spcBef>
              <a:spcAft>
                <a:spcPts val="0"/>
              </a:spcAft>
              <a:buClr>
                <a:schemeClr val="dk1"/>
              </a:buClr>
              <a:buSzPts val="3400"/>
              <a:buChar char="‒"/>
              <a:defRPr/>
            </a:lvl3pPr>
            <a:lvl4pPr marL="1828800" lvl="3" indent="-444500" algn="l" rtl="0">
              <a:lnSpc>
                <a:spcPct val="120000"/>
              </a:lnSpc>
              <a:spcBef>
                <a:spcPts val="0"/>
              </a:spcBef>
              <a:spcAft>
                <a:spcPts val="0"/>
              </a:spcAft>
              <a:buClr>
                <a:schemeClr val="dk1"/>
              </a:buClr>
              <a:buSzPts val="3400"/>
              <a:buChar char="–"/>
              <a:defRPr/>
            </a:lvl4pPr>
            <a:lvl5pPr marL="2286000" lvl="4" indent="-228600" algn="l" rtl="0">
              <a:lnSpc>
                <a:spcPct val="120000"/>
              </a:lnSpc>
              <a:spcBef>
                <a:spcPts val="0"/>
              </a:spcBef>
              <a:spcAft>
                <a:spcPts val="0"/>
              </a:spcAft>
              <a:buClr>
                <a:schemeClr val="dk1"/>
              </a:buClr>
              <a:buSzPts val="3400"/>
              <a:buNone/>
              <a:defRPr/>
            </a:lvl5pPr>
            <a:lvl6pPr marL="2743200" lvl="5" indent="-311150" algn="l" rtl="0">
              <a:lnSpc>
                <a:spcPct val="90000"/>
              </a:lnSpc>
              <a:spcBef>
                <a:spcPts val="500"/>
              </a:spcBef>
              <a:spcAft>
                <a:spcPts val="0"/>
              </a:spcAft>
              <a:buClr>
                <a:schemeClr val="dk1"/>
              </a:buClr>
              <a:buSzPts val="1300"/>
              <a:buChar char="•"/>
              <a:defRPr/>
            </a:lvl6pPr>
            <a:lvl7pPr marL="3200400" lvl="6" indent="-311150" algn="l" rtl="0">
              <a:lnSpc>
                <a:spcPct val="90000"/>
              </a:lnSpc>
              <a:spcBef>
                <a:spcPts val="500"/>
              </a:spcBef>
              <a:spcAft>
                <a:spcPts val="0"/>
              </a:spcAft>
              <a:buClr>
                <a:schemeClr val="dk1"/>
              </a:buClr>
              <a:buSzPts val="1300"/>
              <a:buChar char="•"/>
              <a:defRPr/>
            </a:lvl7pPr>
            <a:lvl8pPr marL="3657600" lvl="7" indent="-311150" algn="l" rtl="0">
              <a:lnSpc>
                <a:spcPct val="90000"/>
              </a:lnSpc>
              <a:spcBef>
                <a:spcPts val="500"/>
              </a:spcBef>
              <a:spcAft>
                <a:spcPts val="0"/>
              </a:spcAft>
              <a:buClr>
                <a:schemeClr val="dk1"/>
              </a:buClr>
              <a:buSzPts val="1300"/>
              <a:buChar char="•"/>
              <a:defRPr/>
            </a:lvl8pPr>
            <a:lvl9pPr marL="4114800" lvl="8" indent="-311150" algn="l" rtl="0">
              <a:lnSpc>
                <a:spcPct val="90000"/>
              </a:lnSpc>
              <a:spcBef>
                <a:spcPts val="500"/>
              </a:spcBef>
              <a:spcAft>
                <a:spcPts val="0"/>
              </a:spcAft>
              <a:buClr>
                <a:schemeClr val="dk1"/>
              </a:buClr>
              <a:buSzPts val="13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2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 name="Google Shape;29;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Photo">
  <p:cSld name="Title and Photo">
    <p:spTree>
      <p:nvGrpSpPr>
        <p:cNvPr id="1" name="Shape 136"/>
        <p:cNvGrpSpPr/>
        <p:nvPr/>
      </p:nvGrpSpPr>
      <p:grpSpPr>
        <a:xfrm>
          <a:off x="0" y="0"/>
          <a:ext cx="0" cy="0"/>
          <a:chOff x="0" y="0"/>
          <a:chExt cx="0" cy="0"/>
        </a:xfrm>
      </p:grpSpPr>
      <p:sp>
        <p:nvSpPr>
          <p:cNvPr id="137" name="Google Shape;137;gf4bc9bee2a_0_1289"/>
          <p:cNvSpPr txBox="1">
            <a:spLocks noGrp="1"/>
          </p:cNvSpPr>
          <p:nvPr>
            <p:ph type="title"/>
          </p:nvPr>
        </p:nvSpPr>
        <p:spPr>
          <a:xfrm>
            <a:off x="583712" y="95643"/>
            <a:ext cx="11043600" cy="607200"/>
          </a:xfrm>
          <a:prstGeom prst="rect">
            <a:avLst/>
          </a:prstGeom>
          <a:noFill/>
          <a:ln>
            <a:noFill/>
          </a:ln>
        </p:spPr>
        <p:txBody>
          <a:bodyPr spcFirstLastPara="1" wrap="square" lIns="64275" tIns="32125" rIns="64275" bIns="32125" anchor="b" anchorCtr="0">
            <a:noAutofit/>
          </a:bodyPr>
          <a:lstStyle>
            <a:lvl1pPr lvl="0" algn="l" rtl="0">
              <a:lnSpc>
                <a:spcPct val="90000"/>
              </a:lnSpc>
              <a:spcBef>
                <a:spcPts val="0"/>
              </a:spcBef>
              <a:spcAft>
                <a:spcPts val="0"/>
              </a:spcAft>
              <a:buClr>
                <a:srgbClr val="1E64C8"/>
              </a:buClr>
              <a:buSzPts val="13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38" name="Google Shape;138;gf4bc9bee2a_0_1289"/>
          <p:cNvSpPr txBox="1">
            <a:spLocks noGrp="1"/>
          </p:cNvSpPr>
          <p:nvPr>
            <p:ph type="dt" idx="10"/>
          </p:nvPr>
        </p:nvSpPr>
        <p:spPr>
          <a:xfrm>
            <a:off x="2863577" y="6292057"/>
            <a:ext cx="1615800" cy="365100"/>
          </a:xfrm>
          <a:prstGeom prst="rect">
            <a:avLst/>
          </a:prstGeom>
          <a:noFill/>
          <a:ln>
            <a:noFill/>
          </a:ln>
        </p:spPr>
        <p:txBody>
          <a:bodyPr spcFirstLastPara="1" wrap="square" lIns="64275" tIns="32125" rIns="64275" bIns="32125" anchor="ctr" anchorCtr="0">
            <a:noAutofit/>
          </a:bodyPr>
          <a:lstStyle>
            <a:lvl1pPr lvl="0" algn="l"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39" name="Google Shape;139;gf4bc9bee2a_0_1289"/>
          <p:cNvSpPr txBox="1">
            <a:spLocks noGrp="1"/>
          </p:cNvSpPr>
          <p:nvPr>
            <p:ph type="ftr" idx="11"/>
          </p:nvPr>
        </p:nvSpPr>
        <p:spPr>
          <a:xfrm>
            <a:off x="4788739" y="6324203"/>
            <a:ext cx="5874000" cy="308100"/>
          </a:xfrm>
          <a:prstGeom prst="rect">
            <a:avLst/>
          </a:prstGeom>
          <a:noFill/>
          <a:ln>
            <a:noFill/>
          </a:ln>
        </p:spPr>
        <p:txBody>
          <a:bodyPr spcFirstLastPara="1" wrap="square" lIns="64275" tIns="32125" rIns="64275" bIns="32125" anchor="ctr" anchorCtr="0">
            <a:noAutofit/>
          </a:bodyPr>
          <a:lstStyle>
            <a:lvl1pPr lvl="0" algn="ctr" rtl="0">
              <a:lnSpc>
                <a:spcPct val="100000"/>
              </a:lnSpc>
              <a:spcBef>
                <a:spcPts val="0"/>
              </a:spcBef>
              <a:spcAft>
                <a:spcPts val="0"/>
              </a:spcAft>
              <a:buSzPts val="1000"/>
              <a:buNone/>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sp>
        <p:nvSpPr>
          <p:cNvPr id="140" name="Google Shape;140;gf4bc9bee2a_0_1289"/>
          <p:cNvSpPr txBox="1">
            <a:spLocks noGrp="1"/>
          </p:cNvSpPr>
          <p:nvPr>
            <p:ph type="sldNum" idx="12"/>
          </p:nvPr>
        </p:nvSpPr>
        <p:spPr>
          <a:xfrm>
            <a:off x="10962754" y="6292057"/>
            <a:ext cx="648300" cy="365100"/>
          </a:xfrm>
          <a:prstGeom prst="rect">
            <a:avLst/>
          </a:prstGeom>
          <a:noFill/>
          <a:ln>
            <a:noFill/>
          </a:ln>
        </p:spPr>
        <p:txBody>
          <a:bodyPr spcFirstLastPara="1" wrap="square" lIns="64275" tIns="32125" rIns="64275" bIns="321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gf4bc9bee2a_0_1289"/>
          <p:cNvSpPr>
            <a:spLocks noGrp="1"/>
          </p:cNvSpPr>
          <p:nvPr>
            <p:ph type="pic" idx="2"/>
          </p:nvPr>
        </p:nvSpPr>
        <p:spPr>
          <a:xfrm>
            <a:off x="669443" y="964406"/>
            <a:ext cx="10884900" cy="45714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42"/>
        <p:cNvGrpSpPr/>
        <p:nvPr/>
      </p:nvGrpSpPr>
      <p:grpSpPr>
        <a:xfrm>
          <a:off x="0" y="0"/>
          <a:ext cx="0" cy="0"/>
          <a:chOff x="0" y="0"/>
          <a:chExt cx="0" cy="0"/>
        </a:xfrm>
      </p:grpSpPr>
      <p:sp>
        <p:nvSpPr>
          <p:cNvPr id="143" name="Google Shape;143;gf4bc9bee2a_0_1295"/>
          <p:cNvSpPr/>
          <p:nvPr/>
        </p:nvSpPr>
        <p:spPr>
          <a:xfrm>
            <a:off x="642977" y="979594"/>
            <a:ext cx="11549100" cy="4574100"/>
          </a:xfrm>
          <a:prstGeom prst="rect">
            <a:avLst/>
          </a:prstGeom>
          <a:solidFill>
            <a:srgbClr val="1E64C8"/>
          </a:solidFill>
          <a:ln w="12700" cap="flat" cmpd="sng">
            <a:solidFill>
              <a:srgbClr val="154891"/>
            </a:solidFill>
            <a:prstDash val="solid"/>
            <a:miter lim="800000"/>
            <a:headEnd type="none" w="sm" len="sm"/>
            <a:tailEnd type="none" w="sm" len="sm"/>
          </a:ln>
        </p:spPr>
        <p:txBody>
          <a:bodyPr spcFirstLastPara="1" wrap="square" lIns="64275" tIns="32125" rIns="64275" bIns="321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4" name="Google Shape;144;gf4bc9bee2a_0_1295"/>
          <p:cNvSpPr txBox="1">
            <a:spLocks noGrp="1"/>
          </p:cNvSpPr>
          <p:nvPr>
            <p:ph type="body" idx="1"/>
          </p:nvPr>
        </p:nvSpPr>
        <p:spPr>
          <a:xfrm>
            <a:off x="6480395" y="2176874"/>
            <a:ext cx="5103300" cy="1208100"/>
          </a:xfrm>
          <a:prstGeom prst="rect">
            <a:avLst/>
          </a:prstGeom>
          <a:noFill/>
          <a:ln>
            <a:noFill/>
          </a:ln>
        </p:spPr>
        <p:txBody>
          <a:bodyPr spcFirstLastPara="1" wrap="square" lIns="64275" tIns="32125" rIns="64275" bIns="32125" anchor="t" anchorCtr="0">
            <a:normAutofit/>
          </a:bodyPr>
          <a:lstStyle>
            <a:lvl1pPr marL="457200" lvl="0" indent="-228600" algn="l" rtl="0">
              <a:lnSpc>
                <a:spcPct val="145833"/>
              </a:lnSpc>
              <a:spcBef>
                <a:spcPts val="0"/>
              </a:spcBef>
              <a:spcAft>
                <a:spcPts val="0"/>
              </a:spcAft>
              <a:buClr>
                <a:schemeClr val="lt1"/>
              </a:buClr>
              <a:buSzPts val="1700"/>
              <a:buNone/>
              <a:defRPr sz="1700">
                <a:solidFill>
                  <a:schemeClr val="lt1"/>
                </a:solidFill>
              </a:defRPr>
            </a:lvl1pPr>
            <a:lvl2pPr marL="914400" lvl="1" indent="-311150" algn="l" rtl="0">
              <a:lnSpc>
                <a:spcPct val="120000"/>
              </a:lnSpc>
              <a:spcBef>
                <a:spcPts val="0"/>
              </a:spcBef>
              <a:spcAft>
                <a:spcPts val="0"/>
              </a:spcAft>
              <a:buClr>
                <a:schemeClr val="dk1"/>
              </a:buClr>
              <a:buSzPts val="1300"/>
              <a:buChar char="̶"/>
              <a:defRPr/>
            </a:lvl2pPr>
            <a:lvl3pPr marL="1371600" lvl="2" indent="-311150" algn="l" rtl="0">
              <a:lnSpc>
                <a:spcPct val="120000"/>
              </a:lnSpc>
              <a:spcBef>
                <a:spcPts val="0"/>
              </a:spcBef>
              <a:spcAft>
                <a:spcPts val="0"/>
              </a:spcAft>
              <a:buClr>
                <a:schemeClr val="dk1"/>
              </a:buClr>
              <a:buSzPts val="1300"/>
              <a:buChar char="‒"/>
              <a:defRPr/>
            </a:lvl3pPr>
            <a:lvl4pPr marL="1828800" lvl="3" indent="-311150" algn="l" rtl="0">
              <a:lnSpc>
                <a:spcPct val="120000"/>
              </a:lnSpc>
              <a:spcBef>
                <a:spcPts val="0"/>
              </a:spcBef>
              <a:spcAft>
                <a:spcPts val="0"/>
              </a:spcAft>
              <a:buClr>
                <a:schemeClr val="dk1"/>
              </a:buClr>
              <a:buSzPts val="1300"/>
              <a:buChar char="–"/>
              <a:defRPr/>
            </a:lvl4pPr>
            <a:lvl5pPr marL="2286000" lvl="4" indent="-228600" algn="l" rtl="0">
              <a:lnSpc>
                <a:spcPct val="120000"/>
              </a:lnSpc>
              <a:spcBef>
                <a:spcPts val="0"/>
              </a:spcBef>
              <a:spcAft>
                <a:spcPts val="0"/>
              </a:spcAft>
              <a:buClr>
                <a:schemeClr val="dk1"/>
              </a:buClr>
              <a:buSzPts val="1300"/>
              <a:buNone/>
              <a:defRPr/>
            </a:lvl5pPr>
            <a:lvl6pPr marL="2743200" lvl="5" indent="-311150" algn="l" rtl="0">
              <a:lnSpc>
                <a:spcPct val="90000"/>
              </a:lnSpc>
              <a:spcBef>
                <a:spcPts val="500"/>
              </a:spcBef>
              <a:spcAft>
                <a:spcPts val="0"/>
              </a:spcAft>
              <a:buClr>
                <a:schemeClr val="dk1"/>
              </a:buClr>
              <a:buSzPts val="1300"/>
              <a:buChar char="•"/>
              <a:defRPr/>
            </a:lvl6pPr>
            <a:lvl7pPr marL="3200400" lvl="6" indent="-311150" algn="l" rtl="0">
              <a:lnSpc>
                <a:spcPct val="90000"/>
              </a:lnSpc>
              <a:spcBef>
                <a:spcPts val="500"/>
              </a:spcBef>
              <a:spcAft>
                <a:spcPts val="0"/>
              </a:spcAft>
              <a:buClr>
                <a:schemeClr val="dk1"/>
              </a:buClr>
              <a:buSzPts val="1300"/>
              <a:buChar char="•"/>
              <a:defRPr/>
            </a:lvl7pPr>
            <a:lvl8pPr marL="3657600" lvl="7" indent="-311150" algn="l" rtl="0">
              <a:lnSpc>
                <a:spcPct val="90000"/>
              </a:lnSpc>
              <a:spcBef>
                <a:spcPts val="500"/>
              </a:spcBef>
              <a:spcAft>
                <a:spcPts val="0"/>
              </a:spcAft>
              <a:buClr>
                <a:schemeClr val="dk1"/>
              </a:buClr>
              <a:buSzPts val="1300"/>
              <a:buChar char="•"/>
              <a:defRPr/>
            </a:lvl8pPr>
            <a:lvl9pPr marL="4114800" lvl="8" indent="-311150" algn="l" rtl="0">
              <a:lnSpc>
                <a:spcPct val="90000"/>
              </a:lnSpc>
              <a:spcBef>
                <a:spcPts val="500"/>
              </a:spcBef>
              <a:spcAft>
                <a:spcPts val="0"/>
              </a:spcAft>
              <a:buClr>
                <a:schemeClr val="dk1"/>
              </a:buClr>
              <a:buSzPts val="1300"/>
              <a:buChar char="•"/>
              <a:defRPr/>
            </a:lvl9pPr>
          </a:lstStyle>
          <a:p>
            <a:endParaRPr/>
          </a:p>
        </p:txBody>
      </p:sp>
      <p:sp>
        <p:nvSpPr>
          <p:cNvPr id="145" name="Google Shape;145;gf4bc9bee2a_0_1295"/>
          <p:cNvSpPr txBox="1">
            <a:spLocks noGrp="1"/>
          </p:cNvSpPr>
          <p:nvPr>
            <p:ph type="ctrTitle"/>
          </p:nvPr>
        </p:nvSpPr>
        <p:spPr>
          <a:xfrm>
            <a:off x="907842" y="1225716"/>
            <a:ext cx="5217300" cy="4056900"/>
          </a:xfrm>
          <a:prstGeom prst="rect">
            <a:avLst/>
          </a:prstGeom>
          <a:noFill/>
          <a:ln>
            <a:noFill/>
          </a:ln>
        </p:spPr>
        <p:txBody>
          <a:bodyPr spcFirstLastPara="1" wrap="square" lIns="64275" tIns="32125" rIns="64275" bIns="32125" anchor="t" anchorCtr="0">
            <a:noAutofit/>
          </a:bodyPr>
          <a:lstStyle>
            <a:lvl1pPr lvl="0" algn="l" rtl="0">
              <a:lnSpc>
                <a:spcPct val="140000"/>
              </a:lnSpc>
              <a:spcBef>
                <a:spcPts val="0"/>
              </a:spcBef>
              <a:spcAft>
                <a:spcPts val="0"/>
              </a:spcAft>
              <a:buClr>
                <a:schemeClr val="lt1"/>
              </a:buClr>
              <a:buSzPts val="1800"/>
              <a:buFont typeface="Arial"/>
              <a:buNone/>
              <a:defRPr sz="1800" u="none" cap="none">
                <a:solidFill>
                  <a:schemeClr val="lt1"/>
                </a:solidFill>
                <a:latin typeface="Arial"/>
                <a:ea typeface="Arial"/>
                <a:cs typeface="Arial"/>
                <a:sym typeface="Arial"/>
              </a:defRPr>
            </a:lvl1pPr>
            <a:lvl2pPr lvl="1" algn="l" rtl="0">
              <a:lnSpc>
                <a:spcPct val="100000"/>
              </a:lnSpc>
              <a:spcBef>
                <a:spcPts val="0"/>
              </a:spcBef>
              <a:spcAft>
                <a:spcPts val="0"/>
              </a:spcAft>
              <a:buSzPts val="1000"/>
              <a:buNone/>
              <a:defRPr/>
            </a:lvl2pPr>
            <a:lvl3pPr lvl="2" algn="l" rtl="0">
              <a:lnSpc>
                <a:spcPct val="100000"/>
              </a:lnSpc>
              <a:spcBef>
                <a:spcPts val="0"/>
              </a:spcBef>
              <a:spcAft>
                <a:spcPts val="0"/>
              </a:spcAft>
              <a:buSzPts val="1000"/>
              <a:buNone/>
              <a:defRPr/>
            </a:lvl3pPr>
            <a:lvl4pPr lvl="3" algn="l" rtl="0">
              <a:lnSpc>
                <a:spcPct val="100000"/>
              </a:lnSpc>
              <a:spcBef>
                <a:spcPts val="0"/>
              </a:spcBef>
              <a:spcAft>
                <a:spcPts val="0"/>
              </a:spcAft>
              <a:buSzPts val="1000"/>
              <a:buNone/>
              <a:defRPr/>
            </a:lvl4pPr>
            <a:lvl5pPr lvl="4" algn="l" rtl="0">
              <a:lnSpc>
                <a:spcPct val="100000"/>
              </a:lnSpc>
              <a:spcBef>
                <a:spcPts val="0"/>
              </a:spcBef>
              <a:spcAft>
                <a:spcPts val="0"/>
              </a:spcAft>
              <a:buSzPts val="1000"/>
              <a:buNone/>
              <a:defRPr/>
            </a:lvl5pPr>
            <a:lvl6pPr lvl="5" algn="l" rtl="0">
              <a:lnSpc>
                <a:spcPct val="100000"/>
              </a:lnSpc>
              <a:spcBef>
                <a:spcPts val="0"/>
              </a:spcBef>
              <a:spcAft>
                <a:spcPts val="0"/>
              </a:spcAft>
              <a:buSzPts val="1000"/>
              <a:buNone/>
              <a:defRPr/>
            </a:lvl6pPr>
            <a:lvl7pPr lvl="6" algn="l" rtl="0">
              <a:lnSpc>
                <a:spcPct val="100000"/>
              </a:lnSpc>
              <a:spcBef>
                <a:spcPts val="0"/>
              </a:spcBef>
              <a:spcAft>
                <a:spcPts val="0"/>
              </a:spcAft>
              <a:buSzPts val="1000"/>
              <a:buNone/>
              <a:defRPr/>
            </a:lvl7pPr>
            <a:lvl8pPr lvl="7" algn="l" rtl="0">
              <a:lnSpc>
                <a:spcPct val="100000"/>
              </a:lnSpc>
              <a:spcBef>
                <a:spcPts val="0"/>
              </a:spcBef>
              <a:spcAft>
                <a:spcPts val="0"/>
              </a:spcAft>
              <a:buSzPts val="1000"/>
              <a:buNone/>
              <a:defRPr/>
            </a:lvl8pPr>
            <a:lvl9pPr lvl="8" algn="l" rtl="0">
              <a:lnSpc>
                <a:spcPct val="100000"/>
              </a:lnSpc>
              <a:spcBef>
                <a:spcPts val="0"/>
              </a:spcBef>
              <a:spcAft>
                <a:spcPts val="0"/>
              </a:spcAft>
              <a:buSzPts val="1000"/>
              <a:buNone/>
              <a:defRPr/>
            </a:lvl9pPr>
          </a:lstStyle>
          <a:p>
            <a:endParaRPr/>
          </a:p>
        </p:txBody>
      </p:sp>
      <p:pic>
        <p:nvPicPr>
          <p:cNvPr id="146" name="Google Shape;146;gf4bc9bee2a_0_1295"/>
          <p:cNvPicPr preferRelativeResize="0"/>
          <p:nvPr/>
        </p:nvPicPr>
        <p:blipFill rotWithShape="1">
          <a:blip r:embed="rId2">
            <a:alphaModFix/>
          </a:blip>
          <a:srcRect/>
          <a:stretch/>
        </p:blipFill>
        <p:spPr>
          <a:xfrm>
            <a:off x="326551" y="0"/>
            <a:ext cx="3918372" cy="97959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2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3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3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3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3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2389717" y="612775"/>
            <a:ext cx="7315200" cy="4114800"/>
          </a:xfrm>
          <a:prstGeom prst="rect">
            <a:avLst/>
          </a:prstGeom>
          <a:noFill/>
          <a:ln>
            <a:noFill/>
          </a:ln>
        </p:spPr>
      </p:sp>
      <p:sp>
        <p:nvSpPr>
          <p:cNvPr id="68" name="Google Shape;68;p3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f4bc9bee2a_0_1237"/>
          <p:cNvSpPr txBox="1">
            <a:spLocks noGrp="1"/>
          </p:cNvSpPr>
          <p:nvPr>
            <p:ph type="title"/>
          </p:nvPr>
        </p:nvSpPr>
        <p:spPr>
          <a:xfrm>
            <a:off x="583712" y="95643"/>
            <a:ext cx="11043600" cy="607200"/>
          </a:xfrm>
          <a:prstGeom prst="rect">
            <a:avLst/>
          </a:prstGeom>
          <a:noFill/>
          <a:ln>
            <a:noFill/>
          </a:ln>
        </p:spPr>
        <p:txBody>
          <a:bodyPr spcFirstLastPara="1" wrap="square" lIns="64275" tIns="32125" rIns="64275" bIns="32125" anchor="b" anchorCtr="0">
            <a:noAutofit/>
          </a:bodyPr>
          <a:lstStyle>
            <a:lvl1pPr marR="0" lvl="0" algn="l" rtl="0">
              <a:lnSpc>
                <a:spcPct val="90000"/>
              </a:lnSpc>
              <a:spcBef>
                <a:spcPts val="0"/>
              </a:spcBef>
              <a:spcAft>
                <a:spcPts val="0"/>
              </a:spcAft>
              <a:buClr>
                <a:srgbClr val="1E64C8"/>
              </a:buClr>
              <a:buSzPts val="3800"/>
              <a:buFont typeface="Arial"/>
              <a:buNone/>
              <a:defRPr sz="3800" b="0" i="0" u="sng" strike="noStrike" cap="none">
                <a:solidFill>
                  <a:srgbClr val="1E64C8"/>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9pPr>
          </a:lstStyle>
          <a:p>
            <a:endParaRPr/>
          </a:p>
        </p:txBody>
      </p:sp>
      <p:sp>
        <p:nvSpPr>
          <p:cNvPr id="86" name="Google Shape;86;gf4bc9bee2a_0_1237"/>
          <p:cNvSpPr txBox="1">
            <a:spLocks noGrp="1"/>
          </p:cNvSpPr>
          <p:nvPr>
            <p:ph type="body" idx="1"/>
          </p:nvPr>
        </p:nvSpPr>
        <p:spPr>
          <a:xfrm>
            <a:off x="587725" y="839787"/>
            <a:ext cx="11039400" cy="4708200"/>
          </a:xfrm>
          <a:prstGeom prst="rect">
            <a:avLst/>
          </a:prstGeom>
          <a:noFill/>
          <a:ln>
            <a:noFill/>
          </a:ln>
        </p:spPr>
        <p:txBody>
          <a:bodyPr spcFirstLastPara="1" wrap="square" lIns="64275" tIns="32125" rIns="64275" bIns="32125" anchor="t" anchorCtr="0">
            <a:normAutofit/>
          </a:bodyPr>
          <a:lstStyle>
            <a:lvl1pPr marL="457200" marR="0" lvl="0" indent="-444500" algn="l" rtl="0">
              <a:lnSpc>
                <a:spcPct val="120000"/>
              </a:lnSpc>
              <a:spcBef>
                <a:spcPts val="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1pPr>
            <a:lvl2pPr marL="914400" marR="0" lvl="1" indent="-444500" algn="l" rtl="0">
              <a:lnSpc>
                <a:spcPct val="120000"/>
              </a:lnSpc>
              <a:spcBef>
                <a:spcPts val="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2pPr>
            <a:lvl3pPr marL="1371600" marR="0" lvl="2" indent="-444500" algn="l" rtl="0">
              <a:lnSpc>
                <a:spcPct val="120000"/>
              </a:lnSpc>
              <a:spcBef>
                <a:spcPts val="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3pPr>
            <a:lvl4pPr marL="1828800" marR="0" lvl="3" indent="-444500" algn="l" rtl="0">
              <a:lnSpc>
                <a:spcPct val="120000"/>
              </a:lnSpc>
              <a:spcBef>
                <a:spcPts val="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gf4bc9bee2a_0_1237"/>
          <p:cNvSpPr txBox="1">
            <a:spLocks noGrp="1"/>
          </p:cNvSpPr>
          <p:nvPr>
            <p:ph type="dt" idx="10"/>
          </p:nvPr>
        </p:nvSpPr>
        <p:spPr>
          <a:xfrm>
            <a:off x="2863577" y="6292057"/>
            <a:ext cx="1615800" cy="365100"/>
          </a:xfrm>
          <a:prstGeom prst="rect">
            <a:avLst/>
          </a:prstGeom>
          <a:noFill/>
          <a:ln>
            <a:noFill/>
          </a:ln>
        </p:spPr>
        <p:txBody>
          <a:bodyPr spcFirstLastPara="1" wrap="square" lIns="64275" tIns="32125" rIns="64275" bIns="32125" anchor="ctr" anchorCtr="0">
            <a:noAutofit/>
          </a:bodyPr>
          <a:lstStyle>
            <a:lvl1pPr marR="0" lvl="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gf4bc9bee2a_0_1237"/>
          <p:cNvSpPr txBox="1">
            <a:spLocks noGrp="1"/>
          </p:cNvSpPr>
          <p:nvPr>
            <p:ph type="ftr" idx="11"/>
          </p:nvPr>
        </p:nvSpPr>
        <p:spPr>
          <a:xfrm>
            <a:off x="4788739" y="6324203"/>
            <a:ext cx="5874000" cy="308100"/>
          </a:xfrm>
          <a:prstGeom prst="rect">
            <a:avLst/>
          </a:prstGeom>
          <a:noFill/>
          <a:ln>
            <a:noFill/>
          </a:ln>
        </p:spPr>
        <p:txBody>
          <a:bodyPr spcFirstLastPara="1" wrap="square" lIns="64275" tIns="32125" rIns="64275" bIns="32125" anchor="ctr" anchorCtr="0">
            <a:noAutofit/>
          </a:bodyPr>
          <a:lstStyle>
            <a:lvl1pPr marR="0" lvl="0" algn="ctr"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gf4bc9bee2a_0_1237"/>
          <p:cNvSpPr txBox="1">
            <a:spLocks noGrp="1"/>
          </p:cNvSpPr>
          <p:nvPr>
            <p:ph type="sldNum" idx="12"/>
          </p:nvPr>
        </p:nvSpPr>
        <p:spPr>
          <a:xfrm>
            <a:off x="10962754" y="6292057"/>
            <a:ext cx="648300" cy="365100"/>
          </a:xfrm>
          <a:prstGeom prst="rect">
            <a:avLst/>
          </a:prstGeom>
          <a:noFill/>
          <a:ln>
            <a:noFill/>
          </a:ln>
        </p:spPr>
        <p:txBody>
          <a:bodyPr spcFirstLastPara="1" wrap="square" lIns="64275" tIns="32125" rIns="64275" bIns="321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1E6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gf4bc9bee2a_0_1237"/>
          <p:cNvPicPr preferRelativeResize="0"/>
          <p:nvPr/>
        </p:nvPicPr>
        <p:blipFill rotWithShape="1">
          <a:blip r:embed="rId12">
            <a:alphaModFix/>
          </a:blip>
          <a:srcRect/>
          <a:stretch/>
        </p:blipFill>
        <p:spPr>
          <a:xfrm>
            <a:off x="340064" y="5559019"/>
            <a:ext cx="1623079" cy="129898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hyperlink" Target="http://texgen.sourceforge.net/index.php/Main_Pag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1.png"/><Relationship Id="rId4" Type="http://schemas.openxmlformats.org/officeDocument/2006/relationships/hyperlink" Target="mailto:benny.malengier@ugent.b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texgen.sourceforge.net/index.php/Windows_Installa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sourceforge.net/projects/texgen/files/texgen/3.12.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lab.research.google.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tinkercad.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du.3ds.com/en/software/abaqus-student-edi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82D5-7561-41CC-9E73-C3A123459D9A}"/>
              </a:ext>
            </a:extLst>
          </p:cNvPr>
          <p:cNvSpPr>
            <a:spLocks noGrp="1"/>
          </p:cNvSpPr>
          <p:nvPr>
            <p:ph type="ctrTitle"/>
          </p:nvPr>
        </p:nvSpPr>
        <p:spPr/>
        <p:txBody>
          <a:bodyPr/>
          <a:lstStyle/>
          <a:p>
            <a:r>
              <a:rPr lang="en-US" b="1" dirty="0"/>
              <a:t>Technical Textiles - Construction and Testing: Software</a:t>
            </a:r>
            <a:endParaRPr lang="en-US" dirty="0"/>
          </a:p>
        </p:txBody>
      </p:sp>
    </p:spTree>
    <p:extLst>
      <p:ext uri="{BB962C8B-B14F-4D97-AF65-F5344CB8AC3E}">
        <p14:creationId xmlns:p14="http://schemas.microsoft.com/office/powerpoint/2010/main" val="336502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f4bc9bee2a_0_599"/>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Assignment students</a:t>
            </a:r>
            <a:endParaRPr/>
          </a:p>
        </p:txBody>
      </p:sp>
      <p:sp>
        <p:nvSpPr>
          <p:cNvPr id="459" name="Google Shape;459;gf4bc9bee2a_0_599"/>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317500" lvl="0" indent="-368300" algn="l" rtl="0">
              <a:spcBef>
                <a:spcPts val="0"/>
              </a:spcBef>
              <a:spcAft>
                <a:spcPts val="0"/>
              </a:spcAft>
              <a:buSzPts val="3400"/>
              <a:buChar char="●"/>
            </a:pPr>
            <a:r>
              <a:rPr lang="en-US"/>
              <a:t>Assign each student (group) a known weave type</a:t>
            </a:r>
            <a:endParaRPr/>
          </a:p>
          <a:p>
            <a:pPr marL="317500" lvl="0" indent="-368300" algn="l" rtl="0">
              <a:spcBef>
                <a:spcPts val="0"/>
              </a:spcBef>
              <a:spcAft>
                <a:spcPts val="0"/>
              </a:spcAft>
              <a:buSzPts val="3400"/>
              <a:buChar char="●"/>
            </a:pPr>
            <a:r>
              <a:rPr lang="en-US"/>
              <a:t>set different sizes/types of yarns</a:t>
            </a:r>
            <a:endParaRPr/>
          </a:p>
          <a:p>
            <a:pPr marL="317500" lvl="0" indent="-368300" algn="l" rtl="0">
              <a:spcBef>
                <a:spcPts val="0"/>
              </a:spcBef>
              <a:spcAft>
                <a:spcPts val="0"/>
              </a:spcAft>
              <a:buSzPts val="3400"/>
              <a:buChar char="●"/>
            </a:pPr>
            <a:r>
              <a:rPr lang="en-US"/>
              <a:t>have them submit their texgen result to create a representation</a:t>
            </a:r>
            <a:endParaRPr/>
          </a:p>
        </p:txBody>
      </p:sp>
      <p:sp>
        <p:nvSpPr>
          <p:cNvPr id="460" name="Google Shape;460;gf4bc9bee2a_0_599"/>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f4bc9bee2a_0_606"/>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Specialty yarn shape</a:t>
            </a:r>
            <a:endParaRPr/>
          </a:p>
        </p:txBody>
      </p:sp>
      <p:sp>
        <p:nvSpPr>
          <p:cNvPr id="467" name="Google Shape;467;gf4bc9bee2a_0_606"/>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endParaRPr/>
          </a:p>
        </p:txBody>
      </p:sp>
      <p:sp>
        <p:nvSpPr>
          <p:cNvPr id="468" name="Google Shape;468;gf4bc9bee2a_0_606"/>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pic>
        <p:nvPicPr>
          <p:cNvPr id="469" name="Google Shape;469;gf4bc9bee2a_0_606"/>
          <p:cNvPicPr preferRelativeResize="0"/>
          <p:nvPr/>
        </p:nvPicPr>
        <p:blipFill>
          <a:blip r:embed="rId3">
            <a:alphaModFix/>
          </a:blip>
          <a:stretch>
            <a:fillRect/>
          </a:stretch>
        </p:blipFill>
        <p:spPr>
          <a:xfrm>
            <a:off x="241116" y="1328649"/>
            <a:ext cx="6971709" cy="2100357"/>
          </a:xfrm>
          <a:prstGeom prst="rect">
            <a:avLst/>
          </a:prstGeom>
          <a:noFill/>
          <a:ln>
            <a:noFill/>
          </a:ln>
        </p:spPr>
      </p:pic>
      <p:pic>
        <p:nvPicPr>
          <p:cNvPr id="470" name="Google Shape;470;gf4bc9bee2a_0_606"/>
          <p:cNvPicPr preferRelativeResize="0"/>
          <p:nvPr/>
        </p:nvPicPr>
        <p:blipFill>
          <a:blip r:embed="rId4">
            <a:alphaModFix/>
          </a:blip>
          <a:stretch>
            <a:fillRect/>
          </a:stretch>
        </p:blipFill>
        <p:spPr>
          <a:xfrm>
            <a:off x="4353488" y="3295160"/>
            <a:ext cx="5560277" cy="33620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f4bc9bee2a_0_615"/>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Tape yarns</a:t>
            </a:r>
            <a:endParaRPr/>
          </a:p>
        </p:txBody>
      </p:sp>
      <p:sp>
        <p:nvSpPr>
          <p:cNvPr id="477" name="Google Shape;477;gf4bc9bee2a_0_615"/>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Tape yarns are used for many technical structures. In TexGen it is the default yarn: when starting the Weave Wizard, the default yarn width is 0.8, while the default fabric thickness is 0.2, so yarns of 0.1 thick and 0.8 wide are used. The default yarn spacing is 1, indicating there is a gap of 0.2 between the yarns, leaving sufficient space for the tape to interleave each other.</a:t>
            </a:r>
            <a:endParaRPr/>
          </a:p>
        </p:txBody>
      </p:sp>
      <p:sp>
        <p:nvSpPr>
          <p:cNvPr id="478" name="Google Shape;478;gf4bc9bee2a_0_615"/>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6" name="Google Shape;486;gf4bc9bee2a_0_622"/>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pic>
        <p:nvPicPr>
          <p:cNvPr id="487" name="Google Shape;487;gf4bc9bee2a_0_622"/>
          <p:cNvPicPr preferRelativeResize="0"/>
          <p:nvPr/>
        </p:nvPicPr>
        <p:blipFill>
          <a:blip r:embed="rId3">
            <a:alphaModFix/>
          </a:blip>
          <a:stretch>
            <a:fillRect/>
          </a:stretch>
        </p:blipFill>
        <p:spPr>
          <a:xfrm>
            <a:off x="1262714" y="951012"/>
            <a:ext cx="9688887" cy="47684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f4bc9bee2a_0_630"/>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Combining different cross-section yarns</a:t>
            </a:r>
            <a:endParaRPr/>
          </a:p>
        </p:txBody>
      </p:sp>
      <p:sp>
        <p:nvSpPr>
          <p:cNvPr id="494" name="Google Shape;494;gf4bc9bee2a_0_630"/>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Eg: Metal monofilament in weft and warp combined with standard yarn.</a:t>
            </a:r>
            <a:endParaRPr/>
          </a:p>
          <a:p>
            <a:pPr marL="0" lvl="0" indent="0" algn="l" rtl="0">
              <a:spcBef>
                <a:spcPts val="0"/>
              </a:spcBef>
              <a:spcAft>
                <a:spcPts val="0"/>
              </a:spcAft>
              <a:buNone/>
            </a:pPr>
            <a:r>
              <a:rPr lang="en-US"/>
              <a:t>Create a 5x5 plain woven structure, adding the metal yarn in the center. The yarn itself takes on a lenticular shape of 0.3mm wide and 0.1mm thickness, while the copper wire has a diameter of 0.15 mm.</a:t>
            </a:r>
            <a:endParaRPr/>
          </a:p>
        </p:txBody>
      </p:sp>
      <p:sp>
        <p:nvSpPr>
          <p:cNvPr id="495" name="Google Shape;495;gf4bc9bee2a_0_630"/>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gf4bc9bee2a_0_637"/>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pic>
        <p:nvPicPr>
          <p:cNvPr id="503" name="Google Shape;503;gf4bc9bee2a_0_637"/>
          <p:cNvPicPr preferRelativeResize="0"/>
          <p:nvPr/>
        </p:nvPicPr>
        <p:blipFill>
          <a:blip r:embed="rId3">
            <a:alphaModFix/>
          </a:blip>
          <a:stretch>
            <a:fillRect/>
          </a:stretch>
        </p:blipFill>
        <p:spPr>
          <a:xfrm>
            <a:off x="107163" y="810088"/>
            <a:ext cx="6767772" cy="4949561"/>
          </a:xfrm>
          <a:prstGeom prst="rect">
            <a:avLst/>
          </a:prstGeom>
          <a:noFill/>
          <a:ln>
            <a:noFill/>
          </a:ln>
        </p:spPr>
      </p:pic>
      <p:pic>
        <p:nvPicPr>
          <p:cNvPr id="504" name="Google Shape;504;gf4bc9bee2a_0_637"/>
          <p:cNvPicPr preferRelativeResize="0"/>
          <p:nvPr/>
        </p:nvPicPr>
        <p:blipFill rotWithShape="1">
          <a:blip r:embed="rId4">
            <a:alphaModFix/>
          </a:blip>
          <a:srcRect l="21893"/>
          <a:stretch/>
        </p:blipFill>
        <p:spPr>
          <a:xfrm>
            <a:off x="7277208" y="1278896"/>
            <a:ext cx="3358494" cy="2859029"/>
          </a:xfrm>
          <a:prstGeom prst="rect">
            <a:avLst/>
          </a:prstGeom>
          <a:noFill/>
          <a:ln>
            <a:noFill/>
          </a:ln>
        </p:spPr>
      </p:pic>
      <p:sp>
        <p:nvSpPr>
          <p:cNvPr id="505" name="Google Shape;505;gf4bc9bee2a_0_637"/>
          <p:cNvSpPr txBox="1"/>
          <p:nvPr/>
        </p:nvSpPr>
        <p:spPr>
          <a:xfrm>
            <a:off x="7755907" y="4045148"/>
            <a:ext cx="3951600" cy="1875300"/>
          </a:xfrm>
          <a:prstGeom prst="rect">
            <a:avLst/>
          </a:prstGeom>
          <a:noFill/>
          <a:ln>
            <a:noFill/>
          </a:ln>
        </p:spPr>
        <p:txBody>
          <a:bodyPr spcFirstLastPara="1" wrap="square" lIns="64275" tIns="64275" rIns="64275" bIns="64275" anchor="ctr" anchorCtr="0">
            <a:noAutofit/>
          </a:bodyPr>
          <a:lstStyle/>
          <a:p>
            <a:pPr marL="0" lvl="0" indent="0" algn="l" rtl="0">
              <a:spcBef>
                <a:spcPts val="0"/>
              </a:spcBef>
              <a:spcAft>
                <a:spcPts val="0"/>
              </a:spcAft>
              <a:buNone/>
            </a:pPr>
            <a:r>
              <a:rPr lang="en-US" sz="2100"/>
              <a:t>Select the copper wire, and change yarn width via the context menu</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gf4bc9bee2a_0_646"/>
          <p:cNvSpPr txBox="1">
            <a:spLocks noGrp="1"/>
          </p:cNvSpPr>
          <p:nvPr>
            <p:ph type="body" idx="1"/>
          </p:nvPr>
        </p:nvSpPr>
        <p:spPr>
          <a:xfrm>
            <a:off x="587725" y="839795"/>
            <a:ext cx="113343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Set yarn width and height of the central yarns to 0.15 as this is the thin round copper wire. You should end up with:</a:t>
            </a:r>
            <a:endParaRPr/>
          </a:p>
        </p:txBody>
      </p:sp>
      <p:sp>
        <p:nvSpPr>
          <p:cNvPr id="513" name="Google Shape;513;gf4bc9bee2a_0_646"/>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pic>
        <p:nvPicPr>
          <p:cNvPr id="514" name="Google Shape;514;gf4bc9bee2a_0_646"/>
          <p:cNvPicPr preferRelativeResize="0"/>
          <p:nvPr/>
        </p:nvPicPr>
        <p:blipFill>
          <a:blip r:embed="rId3">
            <a:alphaModFix/>
          </a:blip>
          <a:stretch>
            <a:fillRect/>
          </a:stretch>
        </p:blipFill>
        <p:spPr>
          <a:xfrm>
            <a:off x="1875349" y="2183309"/>
            <a:ext cx="5357812" cy="4566463"/>
          </a:xfrm>
          <a:prstGeom prst="rect">
            <a:avLst/>
          </a:prstGeom>
          <a:noFill/>
          <a:ln>
            <a:noFill/>
          </a:ln>
        </p:spPr>
      </p:pic>
      <p:pic>
        <p:nvPicPr>
          <p:cNvPr id="515" name="Google Shape;515;gf4bc9bee2a_0_646"/>
          <p:cNvPicPr preferRelativeResize="0"/>
          <p:nvPr/>
        </p:nvPicPr>
        <p:blipFill>
          <a:blip r:embed="rId4">
            <a:alphaModFix/>
          </a:blip>
          <a:stretch>
            <a:fillRect/>
          </a:stretch>
        </p:blipFill>
        <p:spPr>
          <a:xfrm>
            <a:off x="7407628" y="2828830"/>
            <a:ext cx="4715121" cy="27190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f4bc9bee2a_0_655"/>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endParaRPr/>
          </a:p>
        </p:txBody>
      </p:sp>
      <p:sp>
        <p:nvSpPr>
          <p:cNvPr id="522" name="Google Shape;522;gf4bc9bee2a_0_655"/>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Fix the cross-section. Go to Modeller view, select yarns to change, set yarn section to lenticular width 0.3, height 0.1.</a:t>
            </a:r>
            <a:endParaRPr/>
          </a:p>
          <a:p>
            <a:pPr marL="0" lvl="0" indent="0" algn="l" rtl="0">
              <a:spcBef>
                <a:spcPts val="0"/>
              </a:spcBef>
              <a:spcAft>
                <a:spcPts val="0"/>
              </a:spcAft>
              <a:buNone/>
            </a:pPr>
            <a:endParaRPr/>
          </a:p>
          <a:p>
            <a:pPr marL="0" lvl="0" indent="0" algn="l" rtl="0">
              <a:spcBef>
                <a:spcPts val="0"/>
              </a:spcBef>
              <a:spcAft>
                <a:spcPts val="0"/>
              </a:spcAft>
              <a:buNone/>
            </a:pPr>
            <a:r>
              <a:rPr lang="en-US"/>
              <a:t>The copper wires should</a:t>
            </a:r>
            <a:endParaRPr/>
          </a:p>
          <a:p>
            <a:pPr marL="0" lvl="0" indent="0" algn="l" rtl="0">
              <a:spcBef>
                <a:spcPts val="0"/>
              </a:spcBef>
              <a:spcAft>
                <a:spcPts val="0"/>
              </a:spcAft>
              <a:buNone/>
            </a:pPr>
            <a:r>
              <a:rPr lang="en-US"/>
              <a:t>be made round instead</a:t>
            </a:r>
            <a:endParaRPr/>
          </a:p>
        </p:txBody>
      </p:sp>
      <p:sp>
        <p:nvSpPr>
          <p:cNvPr id="523" name="Google Shape;523;gf4bc9bee2a_0_655"/>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pic>
        <p:nvPicPr>
          <p:cNvPr id="524" name="Google Shape;524;gf4bc9bee2a_0_655"/>
          <p:cNvPicPr preferRelativeResize="0"/>
          <p:nvPr/>
        </p:nvPicPr>
        <p:blipFill>
          <a:blip r:embed="rId3">
            <a:alphaModFix/>
          </a:blip>
          <a:stretch>
            <a:fillRect/>
          </a:stretch>
        </p:blipFill>
        <p:spPr>
          <a:xfrm>
            <a:off x="5612651" y="2011804"/>
            <a:ext cx="6188274" cy="3340829"/>
          </a:xfrm>
          <a:prstGeom prst="rect">
            <a:avLst/>
          </a:prstGeom>
          <a:noFill/>
          <a:ln>
            <a:noFill/>
          </a:ln>
        </p:spPr>
      </p:pic>
      <p:pic>
        <p:nvPicPr>
          <p:cNvPr id="525" name="Google Shape;525;gf4bc9bee2a_0_655"/>
          <p:cNvPicPr preferRelativeResize="0"/>
          <p:nvPr/>
        </p:nvPicPr>
        <p:blipFill>
          <a:blip r:embed="rId4">
            <a:alphaModFix/>
          </a:blip>
          <a:stretch>
            <a:fillRect/>
          </a:stretch>
        </p:blipFill>
        <p:spPr>
          <a:xfrm>
            <a:off x="1580651" y="4594324"/>
            <a:ext cx="4031754" cy="14934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f4bc9bee2a_0_664"/>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The result</a:t>
            </a:r>
            <a:endParaRPr/>
          </a:p>
        </p:txBody>
      </p:sp>
      <p:sp>
        <p:nvSpPr>
          <p:cNvPr id="532" name="Google Shape;532;gf4bc9bee2a_0_664"/>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endParaRPr/>
          </a:p>
        </p:txBody>
      </p:sp>
      <p:sp>
        <p:nvSpPr>
          <p:cNvPr id="533" name="Google Shape;533;gf4bc9bee2a_0_664"/>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pic>
        <p:nvPicPr>
          <p:cNvPr id="534" name="Google Shape;534;gf4bc9bee2a_0_664"/>
          <p:cNvPicPr preferRelativeResize="0"/>
          <p:nvPr/>
        </p:nvPicPr>
        <p:blipFill>
          <a:blip r:embed="rId3">
            <a:alphaModFix/>
          </a:blip>
          <a:stretch>
            <a:fillRect/>
          </a:stretch>
        </p:blipFill>
        <p:spPr>
          <a:xfrm>
            <a:off x="2732651" y="1580555"/>
            <a:ext cx="6429376" cy="39064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f4bc9bee2a_0_672"/>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Assignment</a:t>
            </a:r>
            <a:endParaRPr/>
          </a:p>
        </p:txBody>
      </p:sp>
      <p:sp>
        <p:nvSpPr>
          <p:cNvPr id="541" name="Google Shape;541;gf4bc9bee2a_0_672"/>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We can see the two metal wires have good contact. </a:t>
            </a:r>
            <a:endParaRPr/>
          </a:p>
          <a:p>
            <a:pPr marL="0" lvl="0" indent="0" algn="l" rtl="0">
              <a:spcBef>
                <a:spcPts val="0"/>
              </a:spcBef>
              <a:spcAft>
                <a:spcPts val="0"/>
              </a:spcAft>
              <a:buNone/>
            </a:pPr>
            <a:r>
              <a:rPr lang="en-US"/>
              <a:t>A nice assignement for students is: can you make sure there is NO contact (so as to be able to make a circuit through weaving that does not intersect at the crossing)</a:t>
            </a:r>
            <a:endParaRPr/>
          </a:p>
        </p:txBody>
      </p:sp>
      <p:sp>
        <p:nvSpPr>
          <p:cNvPr id="542" name="Google Shape;542;gf4bc9bee2a_0_672"/>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f4bc9bee2a_0_0"/>
          <p:cNvSpPr txBox="1">
            <a:spLocks noGrp="1"/>
          </p:cNvSpPr>
          <p:nvPr>
            <p:ph type="title"/>
          </p:nvPr>
        </p:nvSpPr>
        <p:spPr>
          <a:xfrm>
            <a:off x="533401" y="1117392"/>
            <a:ext cx="7715700" cy="803700"/>
          </a:xfrm>
          <a:prstGeom prst="rect">
            <a:avLst/>
          </a:prstGeom>
        </p:spPr>
        <p:txBody>
          <a:bodyPr spcFirstLastPara="1" wrap="square" lIns="91425" tIns="45700" rIns="91425" bIns="45700" anchor="ctr" anchorCtr="0">
            <a:noAutofit/>
          </a:bodyPr>
          <a:lstStyle/>
          <a:p>
            <a:pPr lvl="0" algn="l"/>
            <a:r>
              <a:rPr lang="en-US" sz="2400" b="1" dirty="0">
                <a:solidFill>
                  <a:srgbClr val="0064F6"/>
                </a:solidFill>
              </a:rPr>
              <a:t>Technical Textiles: Construction and Testing - SOFTWARE</a:t>
            </a:r>
            <a:endParaRPr dirty="0"/>
          </a:p>
        </p:txBody>
      </p:sp>
      <p:sp>
        <p:nvSpPr>
          <p:cNvPr id="225" name="Google Shape;225;gf4bc9bee2a_0_0"/>
          <p:cNvSpPr txBox="1">
            <a:spLocks noGrp="1"/>
          </p:cNvSpPr>
          <p:nvPr>
            <p:ph type="body" idx="1"/>
          </p:nvPr>
        </p:nvSpPr>
        <p:spPr>
          <a:xfrm>
            <a:off x="428650" y="2057400"/>
            <a:ext cx="10844400" cy="4353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Following software will be used. </a:t>
            </a:r>
            <a:endParaRPr dirty="0"/>
          </a:p>
          <a:p>
            <a:pPr marL="647700" lvl="1" indent="-279400" algn="l" rtl="0">
              <a:spcBef>
                <a:spcPts val="360"/>
              </a:spcBef>
              <a:spcAft>
                <a:spcPts val="0"/>
              </a:spcAft>
              <a:buSzPts val="1800"/>
              <a:buChar char="–"/>
            </a:pPr>
            <a:r>
              <a:rPr lang="en-US" dirty="0"/>
              <a:t> </a:t>
            </a:r>
            <a:r>
              <a:rPr lang="en-US" dirty="0" err="1"/>
              <a:t>Texgen</a:t>
            </a:r>
            <a:endParaRPr lang="en-US" dirty="0"/>
          </a:p>
          <a:p>
            <a:pPr marL="647700" lvl="1" indent="-279400" algn="l" rtl="0">
              <a:spcBef>
                <a:spcPts val="360"/>
              </a:spcBef>
              <a:spcAft>
                <a:spcPts val="0"/>
              </a:spcAft>
              <a:buSzPts val="1800"/>
              <a:buChar char="–"/>
            </a:pPr>
            <a:r>
              <a:rPr lang="en-US" dirty="0"/>
              <a:t> Abaqus Student Edition</a:t>
            </a:r>
            <a:endParaRPr dirty="0"/>
          </a:p>
          <a:p>
            <a:pPr marL="647700" lvl="1" indent="-279400" algn="l" rtl="0">
              <a:spcBef>
                <a:spcPts val="0"/>
              </a:spcBef>
              <a:spcAft>
                <a:spcPts val="0"/>
              </a:spcAft>
              <a:buSzPts val="1800"/>
              <a:buChar char="–"/>
            </a:pPr>
            <a:r>
              <a:rPr lang="en-US" dirty="0"/>
              <a:t> Google Chrome for online tools (python, </a:t>
            </a:r>
            <a:r>
              <a:rPr lang="en-US" dirty="0" err="1"/>
              <a:t>arduino</a:t>
            </a:r>
            <a:r>
              <a:rPr lang="en-US" dirty="0"/>
              <a:t>, DOE)</a:t>
            </a:r>
            <a:endParaRPr dirty="0"/>
          </a:p>
        </p:txBody>
      </p:sp>
      <p:sp>
        <p:nvSpPr>
          <p:cNvPr id="226" name="Google Shape;226;gf4bc9bee2a_0_0"/>
          <p:cNvSpPr txBox="1">
            <a:spLocks noGrp="1"/>
          </p:cNvSpPr>
          <p:nvPr>
            <p:ph type="sldNum" idx="12"/>
          </p:nvPr>
        </p:nvSpPr>
        <p:spPr>
          <a:xfrm>
            <a:off x="9710150" y="6294134"/>
            <a:ext cx="2000400" cy="256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cxnSp>
        <p:nvCxnSpPr>
          <p:cNvPr id="227" name="Google Shape;227;gf4bc9bee2a_0_0"/>
          <p:cNvCxnSpPr/>
          <p:nvPr/>
        </p:nvCxnSpPr>
        <p:spPr>
          <a:xfrm>
            <a:off x="533400" y="981075"/>
            <a:ext cx="11353800" cy="0"/>
          </a:xfrm>
          <a:prstGeom prst="straightConnector1">
            <a:avLst/>
          </a:prstGeom>
          <a:noFill/>
          <a:ln w="34925" cap="flat" cmpd="dbl">
            <a:solidFill>
              <a:srgbClr val="632423"/>
            </a:solidFill>
            <a:prstDash val="solid"/>
            <a:round/>
            <a:headEnd type="none" w="sm" len="sm"/>
            <a:tailEnd type="none" w="sm" len="sm"/>
          </a:ln>
        </p:spPr>
      </p:cxnSp>
      <p:pic>
        <p:nvPicPr>
          <p:cNvPr id="228" name="Google Shape;228;gf4bc9bee2a_0_0" descr="Резултат с изображение за „co-funded by the erasmus+ programme of the european union logo“"/>
          <p:cNvPicPr preferRelativeResize="0"/>
          <p:nvPr/>
        </p:nvPicPr>
        <p:blipFill rotWithShape="1">
          <a:blip r:embed="rId3">
            <a:alphaModFix/>
          </a:blip>
          <a:srcRect b="4470"/>
          <a:stretch/>
        </p:blipFill>
        <p:spPr>
          <a:xfrm>
            <a:off x="762000" y="160338"/>
            <a:ext cx="3335338" cy="647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f4bc9bee2a_0_679"/>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Multilayer</a:t>
            </a:r>
            <a:endParaRPr/>
          </a:p>
        </p:txBody>
      </p:sp>
      <p:sp>
        <p:nvSpPr>
          <p:cNvPr id="549" name="Google Shape;549;gf4bc9bee2a_0_679"/>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Select Layered. Combine previously created weaves to make a layered structure.</a:t>
            </a:r>
            <a:endParaRPr/>
          </a:p>
          <a:p>
            <a:pPr marL="0" lvl="0" indent="0" algn="l" rtl="0">
              <a:spcBef>
                <a:spcPts val="0"/>
              </a:spcBef>
              <a:spcAft>
                <a:spcPts val="0"/>
              </a:spcAft>
              <a:buNone/>
            </a:pPr>
            <a:r>
              <a:rPr lang="en-US"/>
              <a:t>This is example of laminating structures.</a:t>
            </a:r>
            <a:endParaRPr/>
          </a:p>
        </p:txBody>
      </p:sp>
      <p:sp>
        <p:nvSpPr>
          <p:cNvPr id="550" name="Google Shape;550;gf4bc9bee2a_0_679"/>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pic>
        <p:nvPicPr>
          <p:cNvPr id="551" name="Google Shape;551;gf4bc9bee2a_0_679"/>
          <p:cNvPicPr preferRelativeResize="0"/>
          <p:nvPr/>
        </p:nvPicPr>
        <p:blipFill>
          <a:blip r:embed="rId3">
            <a:alphaModFix/>
          </a:blip>
          <a:stretch>
            <a:fillRect/>
          </a:stretch>
        </p:blipFill>
        <p:spPr>
          <a:xfrm>
            <a:off x="294698" y="2986980"/>
            <a:ext cx="7133641" cy="3670207"/>
          </a:xfrm>
          <a:prstGeom prst="rect">
            <a:avLst/>
          </a:prstGeom>
          <a:noFill/>
          <a:ln>
            <a:noFill/>
          </a:ln>
        </p:spPr>
      </p:pic>
      <p:pic>
        <p:nvPicPr>
          <p:cNvPr id="552" name="Google Shape;552;gf4bc9bee2a_0_679"/>
          <p:cNvPicPr preferRelativeResize="0"/>
          <p:nvPr/>
        </p:nvPicPr>
        <p:blipFill>
          <a:blip r:embed="rId4">
            <a:alphaModFix/>
          </a:blip>
          <a:stretch>
            <a:fillRect/>
          </a:stretch>
        </p:blipFill>
        <p:spPr>
          <a:xfrm>
            <a:off x="7428776" y="3040577"/>
            <a:ext cx="4762934" cy="21758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f4bc9bee2a_0_688"/>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Free woven fabric design</a:t>
            </a:r>
            <a:endParaRPr/>
          </a:p>
        </p:txBody>
      </p:sp>
      <p:sp>
        <p:nvSpPr>
          <p:cNvPr id="559" name="Google Shape;559;gf4bc9bee2a_0_688"/>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More advanced: You can create free structures by designing node by node. </a:t>
            </a:r>
            <a:endParaRPr/>
          </a:p>
          <a:p>
            <a:pPr marL="0" lvl="0" indent="0" algn="l" rtl="0">
              <a:spcBef>
                <a:spcPts val="0"/>
              </a:spcBef>
              <a:spcAft>
                <a:spcPts val="0"/>
              </a:spcAft>
              <a:buNone/>
            </a:pPr>
            <a:r>
              <a:rPr lang="en-US"/>
              <a:t>Like this knits can be made also.</a:t>
            </a:r>
            <a:endParaRPr/>
          </a:p>
        </p:txBody>
      </p:sp>
      <p:sp>
        <p:nvSpPr>
          <p:cNvPr id="560" name="Google Shape;560;gf4bc9bee2a_0_688"/>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f4bc9bee2a_0_695"/>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3D woven structures</a:t>
            </a:r>
            <a:endParaRPr/>
          </a:p>
        </p:txBody>
      </p:sp>
      <p:sp>
        <p:nvSpPr>
          <p:cNvPr id="567" name="Google Shape;567;gf4bc9bee2a_0_695"/>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pic>
        <p:nvPicPr>
          <p:cNvPr id="568" name="Google Shape;568;gf4bc9bee2a_0_695"/>
          <p:cNvPicPr preferRelativeResize="0"/>
          <p:nvPr/>
        </p:nvPicPr>
        <p:blipFill>
          <a:blip r:embed="rId3">
            <a:alphaModFix/>
          </a:blip>
          <a:stretch>
            <a:fillRect/>
          </a:stretch>
        </p:blipFill>
        <p:spPr>
          <a:xfrm>
            <a:off x="583717" y="801719"/>
            <a:ext cx="6188652" cy="4462332"/>
          </a:xfrm>
          <a:prstGeom prst="rect">
            <a:avLst/>
          </a:prstGeom>
          <a:noFill/>
          <a:ln>
            <a:noFill/>
          </a:ln>
        </p:spPr>
      </p:pic>
      <p:sp>
        <p:nvSpPr>
          <p:cNvPr id="569" name="Google Shape;569;gf4bc9bee2a_0_695"/>
          <p:cNvSpPr txBox="1"/>
          <p:nvPr/>
        </p:nvSpPr>
        <p:spPr>
          <a:xfrm>
            <a:off x="7166512" y="160734"/>
            <a:ext cx="4366800" cy="4991100"/>
          </a:xfrm>
          <a:prstGeom prst="rect">
            <a:avLst/>
          </a:prstGeom>
          <a:noFill/>
          <a:ln>
            <a:noFill/>
          </a:ln>
        </p:spPr>
        <p:txBody>
          <a:bodyPr spcFirstLastPara="1" wrap="square" lIns="64275" tIns="64275" rIns="64275" bIns="64275" anchor="ctr" anchorCtr="0">
            <a:noAutofit/>
          </a:bodyPr>
          <a:lstStyle/>
          <a:p>
            <a:pPr marL="0" lvl="0" indent="0" algn="l" rtl="0">
              <a:spcBef>
                <a:spcPts val="0"/>
              </a:spcBef>
              <a:spcAft>
                <a:spcPts val="0"/>
              </a:spcAft>
              <a:buNone/>
            </a:pPr>
            <a:r>
              <a:rPr lang="en-US" sz="2100"/>
              <a:t>3D woven structures: </a:t>
            </a:r>
            <a:endParaRPr sz="2100"/>
          </a:p>
          <a:p>
            <a:pPr marL="0" lvl="0" indent="0" algn="l" rtl="0">
              <a:spcBef>
                <a:spcPts val="0"/>
              </a:spcBef>
              <a:spcAft>
                <a:spcPts val="0"/>
              </a:spcAft>
              <a:buNone/>
            </a:pPr>
            <a:r>
              <a:rPr lang="en-US" sz="2100"/>
              <a:t>(a) orthogonal, </a:t>
            </a:r>
            <a:endParaRPr sz="2100"/>
          </a:p>
          <a:p>
            <a:pPr marL="0" lvl="0" indent="0" algn="l" rtl="0">
              <a:spcBef>
                <a:spcPts val="0"/>
              </a:spcBef>
              <a:spcAft>
                <a:spcPts val="0"/>
              </a:spcAft>
              <a:buNone/>
            </a:pPr>
            <a:r>
              <a:rPr lang="en-US" sz="2100"/>
              <a:t>(b) through-the-thickness angle interlock, </a:t>
            </a:r>
            <a:endParaRPr sz="2100"/>
          </a:p>
          <a:p>
            <a:pPr marL="0" lvl="0" indent="0" algn="l" rtl="0">
              <a:spcBef>
                <a:spcPts val="0"/>
              </a:spcBef>
              <a:spcAft>
                <a:spcPts val="0"/>
              </a:spcAft>
              <a:buNone/>
            </a:pPr>
            <a:r>
              <a:rPr lang="en-US" sz="2100"/>
              <a:t>(c) layer-to-layer angle interlock, </a:t>
            </a:r>
            <a:endParaRPr sz="2100"/>
          </a:p>
          <a:p>
            <a:pPr marL="0" lvl="0" indent="0" algn="l" rtl="0">
              <a:spcBef>
                <a:spcPts val="0"/>
              </a:spcBef>
              <a:spcAft>
                <a:spcPts val="0"/>
              </a:spcAft>
              <a:buNone/>
            </a:pPr>
            <a:r>
              <a:rPr lang="en-US" sz="2100"/>
              <a:t>(d) fully interlaced from:</a:t>
            </a:r>
            <a:endParaRPr sz="2100"/>
          </a:p>
          <a:p>
            <a:pPr marL="0" lvl="0" indent="0" algn="l" rtl="0">
              <a:spcBef>
                <a:spcPts val="0"/>
              </a:spcBef>
              <a:spcAft>
                <a:spcPts val="0"/>
              </a:spcAft>
              <a:buNone/>
            </a:pPr>
            <a:r>
              <a:rPr lang="en-US" sz="2100"/>
              <a:t>Stig F, Hallström S. Spatial modelling of 3D-woven textiles. Composite Structures 2012;94:1495-1502. DOI: 10.1016/j.compstruct.2011.12.003 CC-BY-3.0 </a:t>
            </a:r>
            <a:endParaRPr sz="2100"/>
          </a:p>
        </p:txBody>
      </p:sp>
      <p:pic>
        <p:nvPicPr>
          <p:cNvPr id="570" name="Google Shape;570;gf4bc9bee2a_0_695"/>
          <p:cNvPicPr preferRelativeResize="0"/>
          <p:nvPr/>
        </p:nvPicPr>
        <p:blipFill>
          <a:blip r:embed="rId4">
            <a:alphaModFix/>
          </a:blip>
          <a:stretch>
            <a:fillRect/>
          </a:stretch>
        </p:blipFill>
        <p:spPr>
          <a:xfrm>
            <a:off x="7434422" y="4768453"/>
            <a:ext cx="3832822" cy="2012660"/>
          </a:xfrm>
          <a:prstGeom prst="rect">
            <a:avLst/>
          </a:prstGeom>
          <a:noFill/>
          <a:ln>
            <a:noFill/>
          </a:ln>
        </p:spPr>
      </p:pic>
      <p:sp>
        <p:nvSpPr>
          <p:cNvPr id="571" name="Google Shape;571;gf4bc9bee2a_0_695"/>
          <p:cNvSpPr txBox="1"/>
          <p:nvPr/>
        </p:nvSpPr>
        <p:spPr>
          <a:xfrm>
            <a:off x="2913752" y="5987355"/>
            <a:ext cx="4252800" cy="725400"/>
          </a:xfrm>
          <a:prstGeom prst="rect">
            <a:avLst/>
          </a:prstGeom>
          <a:noFill/>
          <a:ln>
            <a:noFill/>
          </a:ln>
        </p:spPr>
        <p:txBody>
          <a:bodyPr spcFirstLastPara="1" wrap="square" lIns="64275" tIns="64275" rIns="64275" bIns="64275" anchor="t" anchorCtr="0">
            <a:spAutoFit/>
          </a:bodyPr>
          <a:lstStyle/>
          <a:p>
            <a:pPr marL="0" lvl="0" indent="0" algn="ctr" rtl="0">
              <a:lnSpc>
                <a:spcPct val="115000"/>
              </a:lnSpc>
              <a:spcBef>
                <a:spcPts val="0"/>
              </a:spcBef>
              <a:spcAft>
                <a:spcPts val="700"/>
              </a:spcAft>
              <a:buNone/>
            </a:pPr>
            <a:r>
              <a:rPr lang="en-US" sz="1800">
                <a:solidFill>
                  <a:schemeClr val="dk1"/>
                </a:solidFill>
              </a:rPr>
              <a:t>hollow 3D woven fabric from 3D Weaving</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f4bc9bee2a_0_705"/>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TexGen 3D Weave Wizard</a:t>
            </a:r>
            <a:endParaRPr/>
          </a:p>
        </p:txBody>
      </p:sp>
      <p:sp>
        <p:nvSpPr>
          <p:cNvPr id="578" name="Google Shape;578;gf4bc9bee2a_0_705"/>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3 standard types available</a:t>
            </a:r>
            <a:endParaRPr/>
          </a:p>
        </p:txBody>
      </p:sp>
      <p:sp>
        <p:nvSpPr>
          <p:cNvPr id="579" name="Google Shape;579;gf4bc9bee2a_0_705"/>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pic>
        <p:nvPicPr>
          <p:cNvPr id="580" name="Google Shape;580;gf4bc9bee2a_0_705"/>
          <p:cNvPicPr preferRelativeResize="0"/>
          <p:nvPr/>
        </p:nvPicPr>
        <p:blipFill>
          <a:blip r:embed="rId3">
            <a:alphaModFix/>
          </a:blip>
          <a:stretch>
            <a:fillRect/>
          </a:stretch>
        </p:blipFill>
        <p:spPr>
          <a:xfrm>
            <a:off x="2290605" y="1676919"/>
            <a:ext cx="7562004" cy="39621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f4bc9bee2a_0_713"/>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Example: Layer to layer 3D woven fabric</a:t>
            </a:r>
            <a:endParaRPr/>
          </a:p>
        </p:txBody>
      </p:sp>
      <p:sp>
        <p:nvSpPr>
          <p:cNvPr id="587" name="Google Shape;587;gf4bc9bee2a_0_713"/>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pic>
        <p:nvPicPr>
          <p:cNvPr id="588" name="Google Shape;588;gf4bc9bee2a_0_713"/>
          <p:cNvPicPr preferRelativeResize="0"/>
          <p:nvPr/>
        </p:nvPicPr>
        <p:blipFill>
          <a:blip r:embed="rId3">
            <a:alphaModFix/>
          </a:blip>
          <a:stretch>
            <a:fillRect/>
          </a:stretch>
        </p:blipFill>
        <p:spPr>
          <a:xfrm>
            <a:off x="1205581" y="877421"/>
            <a:ext cx="6496348" cy="51031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f4bc9bee2a_0_721"/>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Example: No-Crimp 3D woven structure</a:t>
            </a:r>
            <a:endParaRPr/>
          </a:p>
        </p:txBody>
      </p:sp>
      <p:sp>
        <p:nvSpPr>
          <p:cNvPr id="595" name="Google Shape;595;gf4bc9bee2a_0_721"/>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pic>
        <p:nvPicPr>
          <p:cNvPr id="596" name="Google Shape;596;gf4bc9bee2a_0_721"/>
          <p:cNvPicPr preferRelativeResize="0"/>
          <p:nvPr/>
        </p:nvPicPr>
        <p:blipFill>
          <a:blip r:embed="rId3">
            <a:alphaModFix/>
          </a:blip>
          <a:stretch>
            <a:fillRect/>
          </a:stretch>
        </p:blipFill>
        <p:spPr>
          <a:xfrm>
            <a:off x="583717" y="1479814"/>
            <a:ext cx="7125890" cy="35237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f4bc9bee2a_0_728"/>
          <p:cNvSpPr txBox="1">
            <a:spLocks noGrp="1"/>
          </p:cNvSpPr>
          <p:nvPr>
            <p:ph type="body" idx="1"/>
          </p:nvPr>
        </p:nvSpPr>
        <p:spPr>
          <a:xfrm>
            <a:off x="587725" y="187525"/>
            <a:ext cx="11039400" cy="53604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3D Weave Wizard, and select weave type Orthogonal</a:t>
            </a:r>
            <a:endParaRPr/>
          </a:p>
          <a:p>
            <a:pPr marL="0" lvl="0" indent="0" algn="l" rtl="0">
              <a:spcBef>
                <a:spcPts val="0"/>
              </a:spcBef>
              <a:spcAft>
                <a:spcPts val="0"/>
              </a:spcAft>
              <a:buNone/>
            </a:pPr>
            <a:r>
              <a:rPr lang="en-US"/>
              <a:t>Then: set weft, set type of weft, set warp and binder, set type of warp and binder</a:t>
            </a:r>
            <a:endParaRPr/>
          </a:p>
        </p:txBody>
      </p:sp>
      <p:sp>
        <p:nvSpPr>
          <p:cNvPr id="603" name="Google Shape;603;gf4bc9bee2a_0_728"/>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pic>
        <p:nvPicPr>
          <p:cNvPr id="604" name="Google Shape;604;gf4bc9bee2a_0_728"/>
          <p:cNvPicPr preferRelativeResize="0"/>
          <p:nvPr/>
        </p:nvPicPr>
        <p:blipFill rotWithShape="1">
          <a:blip r:embed="rId3">
            <a:alphaModFix/>
          </a:blip>
          <a:srcRect l="29398" t="11504"/>
          <a:stretch/>
        </p:blipFill>
        <p:spPr>
          <a:xfrm>
            <a:off x="241116" y="2096244"/>
            <a:ext cx="5089922" cy="3723873"/>
          </a:xfrm>
          <a:prstGeom prst="rect">
            <a:avLst/>
          </a:prstGeom>
          <a:noFill/>
          <a:ln>
            <a:noFill/>
          </a:ln>
        </p:spPr>
      </p:pic>
      <p:pic>
        <p:nvPicPr>
          <p:cNvPr id="605" name="Google Shape;605;gf4bc9bee2a_0_728"/>
          <p:cNvPicPr preferRelativeResize="0"/>
          <p:nvPr/>
        </p:nvPicPr>
        <p:blipFill rotWithShape="1">
          <a:blip r:embed="rId4">
            <a:alphaModFix/>
          </a:blip>
          <a:srcRect l="23088" t="9453"/>
          <a:stretch/>
        </p:blipFill>
        <p:spPr>
          <a:xfrm>
            <a:off x="5719814" y="2096244"/>
            <a:ext cx="5825465" cy="37238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f4bc9bee2a_0_736"/>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endParaRPr/>
          </a:p>
        </p:txBody>
      </p:sp>
      <p:sp>
        <p:nvSpPr>
          <p:cNvPr id="612" name="Google Shape;612;gf4bc9bee2a_0_736"/>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pic>
        <p:nvPicPr>
          <p:cNvPr id="613" name="Google Shape;613;gf4bc9bee2a_0_736"/>
          <p:cNvPicPr preferRelativeResize="0"/>
          <p:nvPr/>
        </p:nvPicPr>
        <p:blipFill rotWithShape="1">
          <a:blip r:embed="rId3">
            <a:alphaModFix/>
          </a:blip>
          <a:srcRect l="27546" t="6933"/>
          <a:stretch/>
        </p:blipFill>
        <p:spPr>
          <a:xfrm>
            <a:off x="187535" y="839795"/>
            <a:ext cx="4661297" cy="4024002"/>
          </a:xfrm>
          <a:prstGeom prst="rect">
            <a:avLst/>
          </a:prstGeom>
          <a:noFill/>
          <a:ln>
            <a:noFill/>
          </a:ln>
        </p:spPr>
      </p:pic>
      <p:pic>
        <p:nvPicPr>
          <p:cNvPr id="614" name="Google Shape;614;gf4bc9bee2a_0_736"/>
          <p:cNvPicPr preferRelativeResize="0"/>
          <p:nvPr/>
        </p:nvPicPr>
        <p:blipFill>
          <a:blip r:embed="rId4">
            <a:alphaModFix/>
          </a:blip>
          <a:stretch>
            <a:fillRect/>
          </a:stretch>
        </p:blipFill>
        <p:spPr>
          <a:xfrm>
            <a:off x="5757838" y="176728"/>
            <a:ext cx="5204601" cy="2895785"/>
          </a:xfrm>
          <a:prstGeom prst="rect">
            <a:avLst/>
          </a:prstGeom>
          <a:noFill/>
          <a:ln>
            <a:noFill/>
          </a:ln>
        </p:spPr>
      </p:pic>
      <p:pic>
        <p:nvPicPr>
          <p:cNvPr id="615" name="Google Shape;615;gf4bc9bee2a_0_736"/>
          <p:cNvPicPr preferRelativeResize="0"/>
          <p:nvPr/>
        </p:nvPicPr>
        <p:blipFill>
          <a:blip r:embed="rId5">
            <a:alphaModFix/>
          </a:blip>
          <a:stretch>
            <a:fillRect/>
          </a:stretch>
        </p:blipFill>
        <p:spPr>
          <a:xfrm>
            <a:off x="5757838" y="3284259"/>
            <a:ext cx="5204602" cy="294000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f4bc9bee2a_0_745"/>
          <p:cNvSpPr txBox="1">
            <a:spLocks noGrp="1"/>
          </p:cNvSpPr>
          <p:nvPr>
            <p:ph type="body" idx="1"/>
          </p:nvPr>
        </p:nvSpPr>
        <p:spPr>
          <a:xfrm>
            <a:off x="587725" y="321470"/>
            <a:ext cx="11039400" cy="52263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Next, indicate how the binder yarns run</a:t>
            </a:r>
            <a:endParaRPr/>
          </a:p>
        </p:txBody>
      </p:sp>
      <p:sp>
        <p:nvSpPr>
          <p:cNvPr id="622" name="Google Shape;622;gf4bc9bee2a_0_745"/>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pic>
        <p:nvPicPr>
          <p:cNvPr id="623" name="Google Shape;623;gf4bc9bee2a_0_745"/>
          <p:cNvPicPr preferRelativeResize="0"/>
          <p:nvPr/>
        </p:nvPicPr>
        <p:blipFill>
          <a:blip r:embed="rId3">
            <a:alphaModFix/>
          </a:blip>
          <a:stretch>
            <a:fillRect/>
          </a:stretch>
        </p:blipFill>
        <p:spPr>
          <a:xfrm>
            <a:off x="4420465" y="1031379"/>
            <a:ext cx="3054286" cy="518030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f4bc9bee2a_0_752"/>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endParaRPr/>
          </a:p>
        </p:txBody>
      </p:sp>
      <p:sp>
        <p:nvSpPr>
          <p:cNvPr id="630" name="Google Shape;630;gf4bc9bee2a_0_752"/>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lnSpcReduction="10000"/>
          </a:bodyPr>
          <a:lstStyle/>
          <a:p>
            <a:pPr marL="0" lvl="0" indent="0" algn="l" rtl="0">
              <a:spcBef>
                <a:spcPts val="0"/>
              </a:spcBef>
              <a:spcAft>
                <a:spcPts val="0"/>
              </a:spcAft>
              <a:buNone/>
            </a:pPr>
            <a:r>
              <a:rPr lang="en-US"/>
              <a:t>Intermediate result: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Error clear in Modeller → Section</a:t>
            </a:r>
            <a:endParaRPr/>
          </a:p>
        </p:txBody>
      </p:sp>
      <p:sp>
        <p:nvSpPr>
          <p:cNvPr id="631" name="Google Shape;631;gf4bc9bee2a_0_752"/>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pic>
        <p:nvPicPr>
          <p:cNvPr id="632" name="Google Shape;632;gf4bc9bee2a_0_752"/>
          <p:cNvPicPr preferRelativeResize="0"/>
          <p:nvPr/>
        </p:nvPicPr>
        <p:blipFill>
          <a:blip r:embed="rId3">
            <a:alphaModFix/>
          </a:blip>
          <a:stretch>
            <a:fillRect/>
          </a:stretch>
        </p:blipFill>
        <p:spPr>
          <a:xfrm>
            <a:off x="4634791" y="839795"/>
            <a:ext cx="4446985" cy="3629918"/>
          </a:xfrm>
          <a:prstGeom prst="rect">
            <a:avLst/>
          </a:prstGeom>
          <a:noFill/>
          <a:ln>
            <a:noFill/>
          </a:ln>
        </p:spPr>
      </p:pic>
      <p:pic>
        <p:nvPicPr>
          <p:cNvPr id="633" name="Google Shape;633;gf4bc9bee2a_0_752"/>
          <p:cNvPicPr preferRelativeResize="0"/>
          <p:nvPr/>
        </p:nvPicPr>
        <p:blipFill>
          <a:blip r:embed="rId4">
            <a:alphaModFix/>
          </a:blip>
          <a:stretch>
            <a:fillRect/>
          </a:stretch>
        </p:blipFill>
        <p:spPr>
          <a:xfrm>
            <a:off x="7112930" y="4674691"/>
            <a:ext cx="3951386" cy="2096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f4bc9bee2a_0_7"/>
          <p:cNvSpPr txBox="1">
            <a:spLocks noGrp="1"/>
          </p:cNvSpPr>
          <p:nvPr>
            <p:ph type="title"/>
          </p:nvPr>
        </p:nvSpPr>
        <p:spPr>
          <a:xfrm>
            <a:off x="428651" y="193105"/>
            <a:ext cx="7715700" cy="803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TexGen</a:t>
            </a:r>
            <a:endParaRPr/>
          </a:p>
        </p:txBody>
      </p:sp>
      <p:sp>
        <p:nvSpPr>
          <p:cNvPr id="235" name="Google Shape;235;gf4bc9bee2a_0_7"/>
          <p:cNvSpPr txBox="1">
            <a:spLocks noGrp="1"/>
          </p:cNvSpPr>
          <p:nvPr>
            <p:ph type="body" idx="1"/>
          </p:nvPr>
        </p:nvSpPr>
        <p:spPr>
          <a:xfrm>
            <a:off x="428650" y="1125150"/>
            <a:ext cx="10749000" cy="3182400"/>
          </a:xfrm>
          <a:prstGeom prst="rect">
            <a:avLst/>
          </a:prstGeom>
        </p:spPr>
        <p:txBody>
          <a:bodyPr spcFirstLastPara="1" wrap="square" lIns="91425" tIns="45700" rIns="91425" bIns="45700" anchor="t" anchorCtr="0">
            <a:noAutofit/>
          </a:bodyPr>
          <a:lstStyle/>
          <a:p>
            <a:pPr marL="317500" lvl="0" indent="-266700" algn="l" rtl="0">
              <a:spcBef>
                <a:spcPts val="360"/>
              </a:spcBef>
              <a:spcAft>
                <a:spcPts val="0"/>
              </a:spcAft>
              <a:buSzPts val="1800"/>
              <a:buChar char="●"/>
            </a:pPr>
            <a:r>
              <a:rPr lang="en-US"/>
              <a:t>TexGen is open source software licensed under the General Public License</a:t>
            </a:r>
            <a:endParaRPr/>
          </a:p>
          <a:p>
            <a:pPr marL="317500" lvl="0" indent="-266700" algn="l" rtl="0">
              <a:spcBef>
                <a:spcPts val="0"/>
              </a:spcBef>
              <a:spcAft>
                <a:spcPts val="0"/>
              </a:spcAft>
              <a:buSzPts val="1800"/>
              <a:buChar char="●"/>
            </a:pPr>
            <a:r>
              <a:rPr lang="en-US"/>
              <a:t>Developed at the University of Nottingham</a:t>
            </a:r>
            <a:endParaRPr/>
          </a:p>
          <a:p>
            <a:pPr marL="317500" lvl="0" indent="-266700" algn="l" rtl="0">
              <a:spcBef>
                <a:spcPts val="0"/>
              </a:spcBef>
              <a:spcAft>
                <a:spcPts val="0"/>
              </a:spcAft>
              <a:buSzPts val="1800"/>
              <a:buChar char="●"/>
            </a:pPr>
            <a:r>
              <a:rPr lang="en-US"/>
              <a:t>Modelling the geometry of textile structures</a:t>
            </a:r>
            <a:endParaRPr/>
          </a:p>
          <a:p>
            <a:pPr marL="317500" lvl="0" indent="-266700" algn="l" rtl="0">
              <a:spcBef>
                <a:spcPts val="0"/>
              </a:spcBef>
              <a:spcAft>
                <a:spcPts val="0"/>
              </a:spcAft>
              <a:buSzPts val="1800"/>
              <a:buChar char="●"/>
            </a:pPr>
            <a:r>
              <a:rPr lang="en-US"/>
              <a:t>See </a:t>
            </a:r>
            <a:r>
              <a:rPr lang="en-US" u="sng">
                <a:solidFill>
                  <a:schemeClr val="hlink"/>
                </a:solidFill>
                <a:hlinkClick r:id="rId3"/>
              </a:rPr>
              <a:t>http://texgen.sourceforge.net/index.php/Main_Page</a:t>
            </a:r>
            <a:r>
              <a:rPr lang="en-US"/>
              <a:t> </a:t>
            </a:r>
            <a:endParaRPr/>
          </a:p>
        </p:txBody>
      </p:sp>
      <p:sp>
        <p:nvSpPr>
          <p:cNvPr id="236" name="Google Shape;236;gf4bc9bee2a_0_7"/>
          <p:cNvSpPr txBox="1">
            <a:spLocks noGrp="1"/>
          </p:cNvSpPr>
          <p:nvPr>
            <p:ph type="sldNum" idx="12"/>
          </p:nvPr>
        </p:nvSpPr>
        <p:spPr>
          <a:xfrm>
            <a:off x="6144000" y="4469309"/>
            <a:ext cx="2000400" cy="256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pic>
        <p:nvPicPr>
          <p:cNvPr id="237" name="Google Shape;237;gf4bc9bee2a_0_7"/>
          <p:cNvPicPr preferRelativeResize="0"/>
          <p:nvPr/>
        </p:nvPicPr>
        <p:blipFill>
          <a:blip r:embed="rId4">
            <a:alphaModFix/>
          </a:blip>
          <a:stretch>
            <a:fillRect/>
          </a:stretch>
        </p:blipFill>
        <p:spPr>
          <a:xfrm>
            <a:off x="6515007" y="4117281"/>
            <a:ext cx="3065344" cy="2281869"/>
          </a:xfrm>
          <a:prstGeom prst="rect">
            <a:avLst/>
          </a:prstGeom>
          <a:noFill/>
          <a:ln>
            <a:noFill/>
          </a:ln>
        </p:spPr>
      </p:pic>
      <p:pic>
        <p:nvPicPr>
          <p:cNvPr id="238" name="Google Shape;238;gf4bc9bee2a_0_7"/>
          <p:cNvPicPr preferRelativeResize="0"/>
          <p:nvPr/>
        </p:nvPicPr>
        <p:blipFill>
          <a:blip r:embed="rId5">
            <a:alphaModFix/>
          </a:blip>
          <a:stretch>
            <a:fillRect/>
          </a:stretch>
        </p:blipFill>
        <p:spPr>
          <a:xfrm>
            <a:off x="2160784" y="4169300"/>
            <a:ext cx="3065343" cy="197057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4bc9bee2a_0_761"/>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endParaRPr/>
          </a:p>
        </p:txBody>
      </p:sp>
      <p:sp>
        <p:nvSpPr>
          <p:cNvPr id="640" name="Google Shape;640;gf4bc9bee2a_0_761"/>
          <p:cNvSpPr txBox="1">
            <a:spLocks noGrp="1"/>
          </p:cNvSpPr>
          <p:nvPr>
            <p:ph type="body" idx="1"/>
          </p:nvPr>
        </p:nvSpPr>
        <p:spPr>
          <a:xfrm>
            <a:off x="587725" y="839796"/>
            <a:ext cx="11039400" cy="56163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Fix Error with Textiles→ Edit, reenter data of the original screens, but tick off </a:t>
            </a:r>
            <a:r>
              <a:rPr lang="en-US" i="1"/>
              <a:t>Refine</a:t>
            </a:r>
            <a:r>
              <a:rPr lang="en-US"/>
              <a:t> model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       Recompute the structure</a:t>
            </a:r>
            <a:endParaRPr/>
          </a:p>
        </p:txBody>
      </p:sp>
      <p:sp>
        <p:nvSpPr>
          <p:cNvPr id="641" name="Google Shape;641;gf4bc9bee2a_0_761"/>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pic>
        <p:nvPicPr>
          <p:cNvPr id="642" name="Google Shape;642;gf4bc9bee2a_0_761"/>
          <p:cNvPicPr preferRelativeResize="0"/>
          <p:nvPr/>
        </p:nvPicPr>
        <p:blipFill>
          <a:blip r:embed="rId3">
            <a:alphaModFix/>
          </a:blip>
          <a:stretch>
            <a:fillRect/>
          </a:stretch>
        </p:blipFill>
        <p:spPr>
          <a:xfrm>
            <a:off x="267907" y="2404331"/>
            <a:ext cx="4538391" cy="2712392"/>
          </a:xfrm>
          <a:prstGeom prst="rect">
            <a:avLst/>
          </a:prstGeom>
          <a:noFill/>
          <a:ln>
            <a:noFill/>
          </a:ln>
        </p:spPr>
      </p:pic>
      <p:pic>
        <p:nvPicPr>
          <p:cNvPr id="643" name="Google Shape;643;gf4bc9bee2a_0_761"/>
          <p:cNvPicPr preferRelativeResize="0"/>
          <p:nvPr/>
        </p:nvPicPr>
        <p:blipFill>
          <a:blip r:embed="rId4">
            <a:alphaModFix/>
          </a:blip>
          <a:stretch>
            <a:fillRect/>
          </a:stretch>
        </p:blipFill>
        <p:spPr>
          <a:xfrm>
            <a:off x="5230866" y="2136442"/>
            <a:ext cx="6379753" cy="296687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gf4bc9bee2a_0_770"/>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Result</a:t>
            </a:r>
            <a:endParaRPr/>
          </a:p>
        </p:txBody>
      </p:sp>
      <p:sp>
        <p:nvSpPr>
          <p:cNvPr id="650" name="Google Shape;650;gf4bc9bee2a_0_770"/>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pic>
        <p:nvPicPr>
          <p:cNvPr id="651" name="Google Shape;651;gf4bc9bee2a_0_770"/>
          <p:cNvPicPr preferRelativeResize="0"/>
          <p:nvPr/>
        </p:nvPicPr>
        <p:blipFill>
          <a:blip r:embed="rId3">
            <a:alphaModFix/>
          </a:blip>
          <a:stretch>
            <a:fillRect/>
          </a:stretch>
        </p:blipFill>
        <p:spPr>
          <a:xfrm>
            <a:off x="107163" y="810088"/>
            <a:ext cx="7169872" cy="498974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gf4bc9bee2a_0_778"/>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Assignment	</a:t>
            </a:r>
            <a:endParaRPr/>
          </a:p>
        </p:txBody>
      </p:sp>
      <p:sp>
        <p:nvSpPr>
          <p:cNvPr id="658" name="Google Shape;658;gf4bc9bee2a_0_778"/>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Good assignment for students: Give them a textile 3D woven structure. Have them create it in TexGen</a:t>
            </a:r>
            <a:endParaRPr/>
          </a:p>
        </p:txBody>
      </p:sp>
      <p:sp>
        <p:nvSpPr>
          <p:cNvPr id="659" name="Google Shape;659;gf4bc9bee2a_0_778"/>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f4bc9bee2a_0_785"/>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Advanced use</a:t>
            </a:r>
            <a:endParaRPr/>
          </a:p>
        </p:txBody>
      </p:sp>
      <p:sp>
        <p:nvSpPr>
          <p:cNvPr id="666" name="Google Shape;666;gf4bc9bee2a_0_785"/>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317500" lvl="0" indent="-368300" algn="l" rtl="0">
              <a:spcBef>
                <a:spcPts val="0"/>
              </a:spcBef>
              <a:spcAft>
                <a:spcPts val="0"/>
              </a:spcAft>
              <a:buSzPts val="3400"/>
              <a:buChar char="-"/>
            </a:pPr>
            <a:r>
              <a:rPr lang="en-US"/>
              <a:t>Python interaction with TexGen</a:t>
            </a:r>
            <a:endParaRPr/>
          </a:p>
          <a:p>
            <a:pPr marL="317500" lvl="0" indent="-368300" algn="l" rtl="0">
              <a:spcBef>
                <a:spcPts val="0"/>
              </a:spcBef>
              <a:spcAft>
                <a:spcPts val="0"/>
              </a:spcAft>
              <a:buSzPts val="3400"/>
              <a:buChar char="-"/>
            </a:pPr>
            <a:r>
              <a:rPr lang="en-US"/>
              <a:t>Export for use in Abaqus. </a:t>
            </a:r>
            <a:endParaRPr/>
          </a:p>
        </p:txBody>
      </p:sp>
      <p:sp>
        <p:nvSpPr>
          <p:cNvPr id="667" name="Google Shape;667;gf4bc9bee2a_0_785"/>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24"/>
          <p:cNvSpPr txBox="1">
            <a:spLocks noGrp="1"/>
          </p:cNvSpPr>
          <p:nvPr>
            <p:ph type="body" idx="1"/>
          </p:nvPr>
        </p:nvSpPr>
        <p:spPr>
          <a:xfrm>
            <a:off x="609600" y="914400"/>
            <a:ext cx="7629525" cy="381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b="1">
                <a:latin typeface="Corbel"/>
                <a:ea typeface="Corbel"/>
                <a:cs typeface="Corbel"/>
                <a:sym typeface="Corbel"/>
              </a:rPr>
              <a:t>Coordinator: </a:t>
            </a:r>
            <a:endParaRPr/>
          </a:p>
          <a:p>
            <a:pPr marL="0" lvl="0" indent="0" algn="l" rtl="0">
              <a:lnSpc>
                <a:spcPct val="100000"/>
              </a:lnSpc>
              <a:spcBef>
                <a:spcPts val="0"/>
              </a:spcBef>
              <a:spcAft>
                <a:spcPts val="0"/>
              </a:spcAft>
              <a:buClr>
                <a:schemeClr val="dk1"/>
              </a:buClr>
              <a:buSzPts val="2000"/>
              <a:buNone/>
            </a:pPr>
            <a:r>
              <a:rPr lang="en-US" sz="2000">
                <a:latin typeface="Corbel"/>
                <a:ea typeface="Corbel"/>
                <a:cs typeface="Corbel"/>
                <a:sym typeface="Corbel"/>
              </a:rPr>
              <a:t>Technical University of Sofia</a:t>
            </a:r>
            <a:endParaRPr sz="2000">
              <a:latin typeface="Corbel"/>
              <a:ea typeface="Corbel"/>
              <a:cs typeface="Corbel"/>
              <a:sym typeface="Corbel"/>
            </a:endParaRPr>
          </a:p>
          <a:p>
            <a:pPr marL="0" lvl="0" indent="0" algn="l" rtl="0">
              <a:lnSpc>
                <a:spcPct val="100000"/>
              </a:lnSpc>
              <a:spcBef>
                <a:spcPts val="0"/>
              </a:spcBef>
              <a:spcAft>
                <a:spcPts val="0"/>
              </a:spcAft>
              <a:buClr>
                <a:schemeClr val="dk1"/>
              </a:buClr>
              <a:buSzPts val="2000"/>
              <a:buNone/>
            </a:pPr>
            <a:r>
              <a:rPr lang="en-US" sz="2000">
                <a:latin typeface="Corbel"/>
                <a:ea typeface="Corbel"/>
                <a:cs typeface="Corbel"/>
                <a:sym typeface="Corbel"/>
              </a:rPr>
              <a:t>Faculty of Power Engineering and Power Machines</a:t>
            </a:r>
            <a:endParaRPr/>
          </a:p>
          <a:p>
            <a:pPr marL="0" lvl="0" indent="0" algn="l" rtl="0">
              <a:lnSpc>
                <a:spcPct val="100000"/>
              </a:lnSpc>
              <a:spcBef>
                <a:spcPts val="0"/>
              </a:spcBef>
              <a:spcAft>
                <a:spcPts val="0"/>
              </a:spcAft>
              <a:buClr>
                <a:schemeClr val="dk1"/>
              </a:buClr>
              <a:buSzPts val="2000"/>
              <a:buNone/>
            </a:pPr>
            <a:endParaRPr sz="2000">
              <a:latin typeface="Corbel"/>
              <a:ea typeface="Corbel"/>
              <a:cs typeface="Corbel"/>
              <a:sym typeface="Corbel"/>
            </a:endParaRPr>
          </a:p>
          <a:p>
            <a:pPr marL="0" lvl="0" indent="0" algn="l" rtl="0">
              <a:lnSpc>
                <a:spcPct val="100000"/>
              </a:lnSpc>
              <a:spcBef>
                <a:spcPts val="0"/>
              </a:spcBef>
              <a:spcAft>
                <a:spcPts val="0"/>
              </a:spcAft>
              <a:buClr>
                <a:schemeClr val="dk1"/>
              </a:buClr>
              <a:buSzPts val="2000"/>
              <a:buNone/>
            </a:pPr>
            <a:r>
              <a:rPr lang="en-US" sz="2000" b="1">
                <a:latin typeface="Corbel"/>
                <a:ea typeface="Corbel"/>
                <a:cs typeface="Corbel"/>
                <a:sym typeface="Corbel"/>
              </a:rPr>
              <a:t>Project Manager of ICT-TEX:</a:t>
            </a:r>
            <a:endParaRPr/>
          </a:p>
          <a:p>
            <a:pPr marL="0" lvl="0" indent="0" algn="l" rtl="0">
              <a:lnSpc>
                <a:spcPct val="100000"/>
              </a:lnSpc>
              <a:spcBef>
                <a:spcPts val="0"/>
              </a:spcBef>
              <a:spcAft>
                <a:spcPts val="0"/>
              </a:spcAft>
              <a:buClr>
                <a:schemeClr val="dk1"/>
              </a:buClr>
              <a:buSzPts val="2000"/>
              <a:buNone/>
            </a:pPr>
            <a:r>
              <a:rPr lang="en-US" sz="2000">
                <a:latin typeface="Corbel"/>
                <a:ea typeface="Corbel"/>
                <a:cs typeface="Corbel"/>
                <a:sym typeface="Corbel"/>
              </a:rPr>
              <a:t>Assoc. Prof. Dr. Angel Terziev</a:t>
            </a:r>
            <a:endParaRPr sz="2000">
              <a:latin typeface="Corbel"/>
              <a:ea typeface="Corbel"/>
              <a:cs typeface="Corbel"/>
              <a:sym typeface="Corbel"/>
            </a:endParaRPr>
          </a:p>
          <a:p>
            <a:pPr marL="0" lvl="0" indent="0" algn="l" rtl="0">
              <a:lnSpc>
                <a:spcPct val="100000"/>
              </a:lnSpc>
              <a:spcBef>
                <a:spcPts val="0"/>
              </a:spcBef>
              <a:spcAft>
                <a:spcPts val="0"/>
              </a:spcAft>
              <a:buClr>
                <a:schemeClr val="dk1"/>
              </a:buClr>
              <a:buSzPts val="2000"/>
              <a:buNone/>
            </a:pPr>
            <a:r>
              <a:rPr lang="en-US" sz="2000" b="1">
                <a:latin typeface="Corbel"/>
                <a:ea typeface="Corbel"/>
                <a:cs typeface="Corbel"/>
                <a:sym typeface="Corbel"/>
              </a:rPr>
              <a:t>е-mail</a:t>
            </a:r>
            <a:r>
              <a:rPr lang="en-US" sz="2000">
                <a:latin typeface="Corbel"/>
                <a:ea typeface="Corbel"/>
                <a:cs typeface="Corbel"/>
                <a:sym typeface="Corbel"/>
              </a:rPr>
              <a:t>: aterziev@tu-sofia.bg</a:t>
            </a:r>
            <a:endParaRPr/>
          </a:p>
          <a:p>
            <a:pPr marL="0" lvl="0" indent="0" algn="l" rtl="0">
              <a:lnSpc>
                <a:spcPct val="100000"/>
              </a:lnSpc>
              <a:spcBef>
                <a:spcPts val="0"/>
              </a:spcBef>
              <a:spcAft>
                <a:spcPts val="0"/>
              </a:spcAft>
              <a:buClr>
                <a:schemeClr val="dk1"/>
              </a:buClr>
              <a:buSzPts val="2000"/>
              <a:buNone/>
            </a:pPr>
            <a:endParaRPr sz="2000">
              <a:latin typeface="Corbel"/>
              <a:ea typeface="Corbel"/>
              <a:cs typeface="Corbel"/>
              <a:sym typeface="Corbel"/>
            </a:endParaRPr>
          </a:p>
          <a:p>
            <a:pPr marL="0" lvl="0" indent="0" algn="l" rtl="0">
              <a:lnSpc>
                <a:spcPct val="100000"/>
              </a:lnSpc>
              <a:spcBef>
                <a:spcPts val="0"/>
              </a:spcBef>
              <a:spcAft>
                <a:spcPts val="0"/>
              </a:spcAft>
              <a:buClr>
                <a:schemeClr val="dk1"/>
              </a:buClr>
              <a:buSzPts val="2000"/>
              <a:buNone/>
            </a:pPr>
            <a:r>
              <a:rPr lang="en-US" sz="2000" b="1">
                <a:latin typeface="Corbel"/>
                <a:ea typeface="Corbel"/>
                <a:cs typeface="Corbel"/>
                <a:sym typeface="Corbel"/>
              </a:rPr>
              <a:t>Web-site</a:t>
            </a:r>
            <a:r>
              <a:rPr lang="en-US" sz="2000">
                <a:latin typeface="Corbel"/>
                <a:ea typeface="Corbel"/>
                <a:cs typeface="Corbel"/>
                <a:sym typeface="Corbel"/>
              </a:rPr>
              <a:t>: </a:t>
            </a:r>
            <a:r>
              <a:rPr lang="en-US" sz="2000" u="sng">
                <a:solidFill>
                  <a:schemeClr val="hlink"/>
                </a:solidFill>
                <a:latin typeface="Corbel"/>
                <a:ea typeface="Corbel"/>
                <a:cs typeface="Corbel"/>
                <a:sym typeface="Corbel"/>
                <a:hlinkClick r:id="rId3"/>
              </a:rPr>
              <a:t>ICT-TEX.eu</a:t>
            </a:r>
            <a:endParaRPr sz="2000">
              <a:latin typeface="Corbel"/>
              <a:ea typeface="Corbel"/>
              <a:cs typeface="Corbel"/>
              <a:sym typeface="Corbel"/>
            </a:endParaRPr>
          </a:p>
          <a:p>
            <a:pPr marL="0" lvl="0" indent="0" algn="l" rtl="0">
              <a:lnSpc>
                <a:spcPct val="100000"/>
              </a:lnSpc>
              <a:spcBef>
                <a:spcPts val="0"/>
              </a:spcBef>
              <a:spcAft>
                <a:spcPts val="0"/>
              </a:spcAft>
              <a:buClr>
                <a:schemeClr val="dk1"/>
              </a:buClr>
              <a:buSzPts val="2000"/>
              <a:buNone/>
            </a:pPr>
            <a:endParaRPr sz="2000">
              <a:latin typeface="Corbel"/>
              <a:ea typeface="Corbel"/>
              <a:cs typeface="Corbel"/>
              <a:sym typeface="Corbel"/>
            </a:endParaRPr>
          </a:p>
          <a:p>
            <a:pPr marL="0" lvl="0" indent="0" algn="l" rtl="0">
              <a:lnSpc>
                <a:spcPct val="100000"/>
              </a:lnSpc>
              <a:spcBef>
                <a:spcPts val="0"/>
              </a:spcBef>
              <a:spcAft>
                <a:spcPts val="0"/>
              </a:spcAft>
              <a:buClr>
                <a:schemeClr val="dk1"/>
              </a:buClr>
              <a:buSzPts val="2000"/>
              <a:buNone/>
            </a:pPr>
            <a:r>
              <a:rPr lang="en-US" sz="2000" b="1">
                <a:latin typeface="Corbel"/>
                <a:ea typeface="Corbel"/>
                <a:cs typeface="Corbel"/>
                <a:sym typeface="Corbel"/>
              </a:rPr>
              <a:t>Contact:</a:t>
            </a:r>
            <a:r>
              <a:rPr lang="en-US" sz="2000">
                <a:latin typeface="Corbel"/>
                <a:ea typeface="Corbel"/>
                <a:cs typeface="Corbel"/>
                <a:sym typeface="Corbel"/>
              </a:rPr>
              <a:t> Benny Malengier, PhD, DSc</a:t>
            </a:r>
            <a:endParaRPr/>
          </a:p>
          <a:p>
            <a:pPr marL="0" lvl="0" indent="0" algn="l" rtl="0">
              <a:lnSpc>
                <a:spcPct val="100000"/>
              </a:lnSpc>
              <a:spcBef>
                <a:spcPts val="0"/>
              </a:spcBef>
              <a:spcAft>
                <a:spcPts val="0"/>
              </a:spcAft>
              <a:buClr>
                <a:schemeClr val="dk1"/>
              </a:buClr>
              <a:buSzPts val="2000"/>
              <a:buNone/>
            </a:pPr>
            <a:r>
              <a:rPr lang="en-US" sz="2000" u="sng">
                <a:solidFill>
                  <a:schemeClr val="hlink"/>
                </a:solidFill>
                <a:latin typeface="Corbel"/>
                <a:ea typeface="Corbel"/>
                <a:cs typeface="Corbel"/>
                <a:sym typeface="Corbel"/>
                <a:hlinkClick r:id="rId4"/>
              </a:rPr>
              <a:t>benny.malengier@ugent.be</a:t>
            </a:r>
            <a:endParaRPr sz="2000">
              <a:latin typeface="Corbel"/>
              <a:ea typeface="Corbel"/>
              <a:cs typeface="Corbel"/>
              <a:sym typeface="Corbel"/>
            </a:endParaRPr>
          </a:p>
          <a:p>
            <a:pPr marL="0" lvl="0" indent="0" algn="l" rtl="0">
              <a:lnSpc>
                <a:spcPct val="100000"/>
              </a:lnSpc>
              <a:spcBef>
                <a:spcPts val="0"/>
              </a:spcBef>
              <a:spcAft>
                <a:spcPts val="0"/>
              </a:spcAft>
              <a:buClr>
                <a:schemeClr val="dk1"/>
              </a:buClr>
              <a:buSzPts val="2000"/>
              <a:buNone/>
            </a:pPr>
            <a:endParaRPr sz="2000">
              <a:latin typeface="Corbel"/>
              <a:ea typeface="Corbel"/>
              <a:cs typeface="Corbel"/>
              <a:sym typeface="Corbel"/>
            </a:endParaRPr>
          </a:p>
          <a:p>
            <a:pPr marL="0" lvl="0" indent="0" algn="l" rtl="0">
              <a:lnSpc>
                <a:spcPct val="100000"/>
              </a:lnSpc>
              <a:spcBef>
                <a:spcPts val="0"/>
              </a:spcBef>
              <a:spcAft>
                <a:spcPts val="0"/>
              </a:spcAft>
              <a:buClr>
                <a:schemeClr val="dk1"/>
              </a:buClr>
              <a:buSzPts val="2000"/>
              <a:buNone/>
            </a:pPr>
            <a:endParaRPr sz="2000">
              <a:latin typeface="Corbel"/>
              <a:ea typeface="Corbel"/>
              <a:cs typeface="Corbel"/>
              <a:sym typeface="Corbel"/>
            </a:endParaRPr>
          </a:p>
        </p:txBody>
      </p:sp>
      <p:sp>
        <p:nvSpPr>
          <p:cNvPr id="882" name="Google Shape;882;p24"/>
          <p:cNvSpPr txBox="1"/>
          <p:nvPr/>
        </p:nvSpPr>
        <p:spPr>
          <a:xfrm>
            <a:off x="609600" y="188913"/>
            <a:ext cx="7497763" cy="863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4F6"/>
              </a:buClr>
              <a:buSzPts val="2800"/>
              <a:buFont typeface="Calibri"/>
              <a:buNone/>
            </a:pPr>
            <a:r>
              <a:rPr lang="en-US" sz="2800" b="0" i="0" u="none" strike="noStrike" cap="none">
                <a:solidFill>
                  <a:srgbClr val="0064F6"/>
                </a:solidFill>
                <a:latin typeface="Calibri"/>
                <a:ea typeface="Calibri"/>
                <a:cs typeface="Calibri"/>
                <a:sym typeface="Calibri"/>
              </a:rPr>
              <a:t>CONTACTS</a:t>
            </a:r>
            <a:endParaRPr sz="2800" b="0" i="0" u="none" strike="noStrike" cap="none">
              <a:solidFill>
                <a:srgbClr val="0064F6"/>
              </a:solidFill>
              <a:latin typeface="Calibri"/>
              <a:ea typeface="Calibri"/>
              <a:cs typeface="Calibri"/>
              <a:sym typeface="Calibri"/>
            </a:endParaRPr>
          </a:p>
        </p:txBody>
      </p:sp>
      <p:pic>
        <p:nvPicPr>
          <p:cNvPr id="883" name="Google Shape;883;p24" descr="E:\Disc D\Knowledge Alliances\Logos\ICTTEX-Logo-v7.png"/>
          <p:cNvPicPr preferRelativeResize="0"/>
          <p:nvPr/>
        </p:nvPicPr>
        <p:blipFill rotWithShape="1">
          <a:blip r:embed="rId5">
            <a:alphaModFix/>
          </a:blip>
          <a:srcRect b="13126"/>
          <a:stretch/>
        </p:blipFill>
        <p:spPr>
          <a:xfrm>
            <a:off x="9601200" y="4902200"/>
            <a:ext cx="1752600" cy="1041400"/>
          </a:xfrm>
          <a:prstGeom prst="rect">
            <a:avLst/>
          </a:prstGeom>
          <a:noFill/>
          <a:ln>
            <a:noFill/>
          </a:ln>
        </p:spPr>
      </p:pic>
      <p:pic>
        <p:nvPicPr>
          <p:cNvPr id="884" name="Google Shape;884;p24" descr="Резултат с изображение за „co-funded by the erasmus+ programme of the european union logo“"/>
          <p:cNvPicPr preferRelativeResize="0"/>
          <p:nvPr/>
        </p:nvPicPr>
        <p:blipFill rotWithShape="1">
          <a:blip r:embed="rId6">
            <a:alphaModFix/>
          </a:blip>
          <a:srcRect t="-2" r="12125" b="4472"/>
          <a:stretch/>
        </p:blipFill>
        <p:spPr>
          <a:xfrm>
            <a:off x="655638" y="4935537"/>
            <a:ext cx="4562475" cy="1008063"/>
          </a:xfrm>
          <a:prstGeom prst="rect">
            <a:avLst/>
          </a:prstGeom>
          <a:noFill/>
          <a:ln>
            <a:noFill/>
          </a:ln>
        </p:spPr>
      </p:pic>
      <p:sp>
        <p:nvSpPr>
          <p:cNvPr id="885" name="Google Shape;885;p24"/>
          <p:cNvSpPr txBox="1"/>
          <p:nvPr/>
        </p:nvSpPr>
        <p:spPr>
          <a:xfrm>
            <a:off x="762000" y="6092826"/>
            <a:ext cx="10744200" cy="7207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4F6"/>
              </a:buClr>
              <a:buSzPts val="1200"/>
              <a:buFont typeface="Corbel"/>
              <a:buNone/>
            </a:pPr>
            <a:r>
              <a:rPr lang="en-US" sz="1200" b="0" i="1" u="none" strike="noStrike" cap="none">
                <a:solidFill>
                  <a:srgbClr val="0064F6"/>
                </a:solidFill>
                <a:latin typeface="Corbel"/>
                <a:ea typeface="Corbel"/>
                <a:cs typeface="Corbel"/>
                <a:sym typeface="Corbel"/>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sz="1200" b="1" i="0" u="none" strike="noStrike" cap="none">
              <a:solidFill>
                <a:srgbClr val="0064F6"/>
              </a:solidFill>
              <a:latin typeface="Corbel"/>
              <a:ea typeface="Corbel"/>
              <a:cs typeface="Corbel"/>
              <a:sym typeface="Corbel"/>
            </a:endParaRPr>
          </a:p>
        </p:txBody>
      </p:sp>
      <p:sp>
        <p:nvSpPr>
          <p:cNvPr id="886" name="Google Shape;886;p24"/>
          <p:cNvSpPr txBox="1">
            <a:spLocks noGrp="1"/>
          </p:cNvSpPr>
          <p:nvPr>
            <p:ph type="sldNum" idx="12"/>
          </p:nvPr>
        </p:nvSpPr>
        <p:spPr>
          <a:xfrm>
            <a:off x="9118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f4bc9bee2a_0_16"/>
          <p:cNvSpPr txBox="1">
            <a:spLocks noGrp="1"/>
          </p:cNvSpPr>
          <p:nvPr>
            <p:ph type="title"/>
          </p:nvPr>
        </p:nvSpPr>
        <p:spPr>
          <a:xfrm>
            <a:off x="428651" y="193105"/>
            <a:ext cx="7715700" cy="803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Texgen</a:t>
            </a:r>
            <a:endParaRPr/>
          </a:p>
        </p:txBody>
      </p:sp>
      <p:sp>
        <p:nvSpPr>
          <p:cNvPr id="245" name="Google Shape;245;gf4bc9bee2a_0_16"/>
          <p:cNvSpPr txBox="1">
            <a:spLocks noGrp="1"/>
          </p:cNvSpPr>
          <p:nvPr>
            <p:ph type="body" idx="1"/>
          </p:nvPr>
        </p:nvSpPr>
        <p:spPr>
          <a:xfrm>
            <a:off x="428650" y="1125150"/>
            <a:ext cx="10784700" cy="3182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Install it for windows with the instruction on the webpage:</a:t>
            </a:r>
            <a:endParaRPr/>
          </a:p>
          <a:p>
            <a:pPr marL="0" lvl="0" indent="0" algn="l" rtl="0">
              <a:spcBef>
                <a:spcPts val="360"/>
              </a:spcBef>
              <a:spcAft>
                <a:spcPts val="0"/>
              </a:spcAft>
              <a:buNone/>
            </a:pPr>
            <a:r>
              <a:rPr lang="en-US" sz="3000" u="sng">
                <a:solidFill>
                  <a:schemeClr val="hlink"/>
                </a:solidFill>
                <a:hlinkClick r:id="rId3"/>
              </a:rPr>
              <a:t>http://texgen.sourceforge.net/index.php/Windows_Installation</a:t>
            </a:r>
            <a:r>
              <a:rPr lang="en-US" sz="3000"/>
              <a:t> </a:t>
            </a:r>
            <a:endParaRPr sz="3000"/>
          </a:p>
          <a:p>
            <a:pPr marL="0" lvl="0" indent="0" algn="l" rtl="0">
              <a:spcBef>
                <a:spcPts val="360"/>
              </a:spcBef>
              <a:spcAft>
                <a:spcPts val="0"/>
              </a:spcAft>
              <a:buNone/>
            </a:pPr>
            <a:r>
              <a:rPr lang="en-US" sz="3000" u="sng">
                <a:solidFill>
                  <a:schemeClr val="hlink"/>
                </a:solidFill>
                <a:hlinkClick r:id="rId4"/>
              </a:rPr>
              <a:t>https://sourceforge.net/projects/texgen/files/texgen/3.12.2/</a:t>
            </a:r>
            <a:r>
              <a:rPr lang="en-US" sz="3000"/>
              <a:t> </a:t>
            </a:r>
            <a:endParaRPr sz="3000"/>
          </a:p>
          <a:p>
            <a:pPr marL="0" lvl="0" indent="0" algn="l" rtl="0">
              <a:spcBef>
                <a:spcPts val="360"/>
              </a:spcBef>
              <a:spcAft>
                <a:spcPts val="0"/>
              </a:spcAft>
              <a:buNone/>
            </a:pPr>
            <a:endParaRPr/>
          </a:p>
          <a:p>
            <a:pPr marL="0" lvl="0" indent="0" algn="l" rtl="0">
              <a:spcBef>
                <a:spcPts val="360"/>
              </a:spcBef>
              <a:spcAft>
                <a:spcPts val="0"/>
              </a:spcAft>
              <a:buNone/>
            </a:pPr>
            <a:r>
              <a:rPr lang="en-US"/>
              <a:t>file: texgen-bundle-64bit-Python27-3.12.2.exe</a:t>
            </a:r>
            <a:endParaRPr/>
          </a:p>
          <a:p>
            <a:pPr marL="0" lvl="0" indent="0" algn="l" rtl="0">
              <a:spcBef>
                <a:spcPts val="360"/>
              </a:spcBef>
              <a:spcAft>
                <a:spcPts val="0"/>
              </a:spcAft>
              <a:buNone/>
            </a:pPr>
            <a:endParaRPr/>
          </a:p>
          <a:p>
            <a:pPr marL="0" lvl="0" indent="0" algn="l" rtl="0">
              <a:spcBef>
                <a:spcPts val="360"/>
              </a:spcBef>
              <a:spcAft>
                <a:spcPts val="0"/>
              </a:spcAft>
              <a:buNone/>
            </a:pPr>
            <a:r>
              <a:rPr lang="en-US"/>
              <a:t>TexGen geometry can be exported in IGES and STEP format</a:t>
            </a:r>
            <a:endParaRPr/>
          </a:p>
        </p:txBody>
      </p:sp>
      <p:sp>
        <p:nvSpPr>
          <p:cNvPr id="246" name="Google Shape;246;gf4bc9bee2a_0_16"/>
          <p:cNvSpPr txBox="1">
            <a:spLocks noGrp="1"/>
          </p:cNvSpPr>
          <p:nvPr>
            <p:ph type="sldNum" idx="12"/>
          </p:nvPr>
        </p:nvSpPr>
        <p:spPr>
          <a:xfrm>
            <a:off x="6144000" y="4469309"/>
            <a:ext cx="2000400" cy="256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pic>
        <p:nvPicPr>
          <p:cNvPr id="247" name="Google Shape;247;gf4bc9bee2a_0_16"/>
          <p:cNvPicPr preferRelativeResize="0"/>
          <p:nvPr/>
        </p:nvPicPr>
        <p:blipFill>
          <a:blip r:embed="rId5">
            <a:alphaModFix/>
          </a:blip>
          <a:stretch>
            <a:fillRect/>
          </a:stretch>
        </p:blipFill>
        <p:spPr>
          <a:xfrm>
            <a:off x="7639577" y="4802036"/>
            <a:ext cx="2665511" cy="18551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f4bc9bee2a_0_147"/>
          <p:cNvSpPr txBox="1">
            <a:spLocks noGrp="1"/>
          </p:cNvSpPr>
          <p:nvPr>
            <p:ph type="title"/>
          </p:nvPr>
        </p:nvSpPr>
        <p:spPr>
          <a:xfrm>
            <a:off x="428651" y="193105"/>
            <a:ext cx="7715700" cy="803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Google Chrome</a:t>
            </a:r>
            <a:endParaRPr/>
          </a:p>
        </p:txBody>
      </p:sp>
      <p:sp>
        <p:nvSpPr>
          <p:cNvPr id="391" name="Google Shape;391;gf4bc9bee2a_0_147"/>
          <p:cNvSpPr txBox="1">
            <a:spLocks noGrp="1"/>
          </p:cNvSpPr>
          <p:nvPr>
            <p:ph type="body" idx="1"/>
          </p:nvPr>
        </p:nvSpPr>
        <p:spPr>
          <a:xfrm>
            <a:off x="428650" y="1125150"/>
            <a:ext cx="10554000" cy="3182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Modern browser, allows for:</a:t>
            </a:r>
            <a:endParaRPr/>
          </a:p>
          <a:p>
            <a:pPr marL="317500" lvl="0" indent="-266700" algn="l" rtl="0">
              <a:spcBef>
                <a:spcPts val="360"/>
              </a:spcBef>
              <a:spcAft>
                <a:spcPts val="0"/>
              </a:spcAft>
              <a:buSzPts val="1800"/>
              <a:buAutoNum type="arabicPeriod"/>
            </a:pPr>
            <a:r>
              <a:rPr lang="en-US"/>
              <a:t>python programming through </a:t>
            </a:r>
            <a:br>
              <a:rPr lang="en-US"/>
            </a:br>
            <a:r>
              <a:rPr lang="en-US" u="sng">
                <a:solidFill>
                  <a:schemeClr val="hlink"/>
                </a:solidFill>
                <a:hlinkClick r:id="rId3"/>
              </a:rPr>
              <a:t>https://colab.research.google.com/</a:t>
            </a:r>
            <a:r>
              <a:rPr lang="en-US"/>
              <a:t> </a:t>
            </a:r>
            <a:endParaRPr/>
          </a:p>
          <a:p>
            <a:pPr marL="317500" lvl="0" indent="-266700" algn="l" rtl="0">
              <a:spcBef>
                <a:spcPts val="0"/>
              </a:spcBef>
              <a:spcAft>
                <a:spcPts val="0"/>
              </a:spcAft>
              <a:buSzPts val="1800"/>
              <a:buAutoNum type="arabicPeriod"/>
            </a:pPr>
            <a:r>
              <a:rPr lang="en-US"/>
              <a:t>Basic electronics through 3dcircuits on </a:t>
            </a:r>
            <a:br>
              <a:rPr lang="en-US"/>
            </a:br>
            <a:r>
              <a:rPr lang="en-US" u="sng">
                <a:solidFill>
                  <a:schemeClr val="hlink"/>
                </a:solidFill>
                <a:hlinkClick r:id="rId4"/>
              </a:rPr>
              <a:t>https://www.tinkercad.com/</a:t>
            </a:r>
            <a:r>
              <a:rPr lang="en-US"/>
              <a:t> </a:t>
            </a:r>
            <a:endParaRPr/>
          </a:p>
          <a:p>
            <a:pPr marL="317500" lvl="0" indent="-266700" algn="l" rtl="0">
              <a:spcBef>
                <a:spcPts val="0"/>
              </a:spcBef>
              <a:spcAft>
                <a:spcPts val="0"/>
              </a:spcAft>
              <a:buSzPts val="1800"/>
              <a:buAutoNum type="arabicPeriod"/>
            </a:pPr>
            <a:r>
              <a:rPr lang="en-US"/>
              <a:t>Visual Arduino programming</a:t>
            </a:r>
            <a:endParaRPr/>
          </a:p>
        </p:txBody>
      </p:sp>
      <p:sp>
        <p:nvSpPr>
          <p:cNvPr id="392" name="Google Shape;392;gf4bc9bee2a_0_147"/>
          <p:cNvSpPr txBox="1">
            <a:spLocks noGrp="1"/>
          </p:cNvSpPr>
          <p:nvPr>
            <p:ph type="sldNum" idx="12"/>
          </p:nvPr>
        </p:nvSpPr>
        <p:spPr>
          <a:xfrm>
            <a:off x="9955425" y="6452809"/>
            <a:ext cx="2000400" cy="256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f4bc9bee2a_0_855"/>
          <p:cNvSpPr txBox="1">
            <a:spLocks noGrp="1"/>
          </p:cNvSpPr>
          <p:nvPr>
            <p:ph type="title"/>
          </p:nvPr>
        </p:nvSpPr>
        <p:spPr>
          <a:xfrm>
            <a:off x="609600" y="274650"/>
            <a:ext cx="75339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Abaqus</a:t>
            </a:r>
            <a:endParaRPr/>
          </a:p>
        </p:txBody>
      </p:sp>
      <p:sp>
        <p:nvSpPr>
          <p:cNvPr id="399" name="Google Shape;399;gf4bc9bee2a_0_855"/>
          <p:cNvSpPr txBox="1">
            <a:spLocks noGrp="1"/>
          </p:cNvSpPr>
          <p:nvPr>
            <p:ph type="body" idx="1"/>
          </p:nvPr>
        </p:nvSpPr>
        <p:spPr>
          <a:xfrm>
            <a:off x="609600" y="1600201"/>
            <a:ext cx="10972800" cy="4526100"/>
          </a:xfrm>
          <a:prstGeom prst="rect">
            <a:avLst/>
          </a:prstGeom>
        </p:spPr>
        <p:txBody>
          <a:bodyPr spcFirstLastPara="1" wrap="square" lIns="91425" tIns="45700" rIns="91425" bIns="45700" anchor="t" anchorCtr="0">
            <a:noAutofit/>
          </a:bodyPr>
          <a:lstStyle/>
          <a:p>
            <a:pPr marL="317500" lvl="0" indent="-368300" algn="l" rtl="0">
              <a:lnSpc>
                <a:spcPct val="120000"/>
              </a:lnSpc>
              <a:spcBef>
                <a:spcPts val="0"/>
              </a:spcBef>
              <a:spcAft>
                <a:spcPts val="0"/>
              </a:spcAft>
              <a:buSzPts val="3400"/>
              <a:buChar char="-"/>
            </a:pPr>
            <a:r>
              <a:rPr lang="en-US" sz="3400">
                <a:latin typeface="Arial"/>
                <a:ea typeface="Arial"/>
                <a:cs typeface="Arial"/>
                <a:sym typeface="Arial"/>
              </a:rPr>
              <a:t>Students can use the student edition, which can be downloaded from </a:t>
            </a:r>
            <a:endParaRPr sz="3400">
              <a:latin typeface="Arial"/>
              <a:ea typeface="Arial"/>
              <a:cs typeface="Arial"/>
              <a:sym typeface="Arial"/>
            </a:endParaRPr>
          </a:p>
          <a:p>
            <a:pPr marL="317500" lvl="0" indent="0" algn="l" rtl="0">
              <a:lnSpc>
                <a:spcPct val="120000"/>
              </a:lnSpc>
              <a:spcBef>
                <a:spcPts val="0"/>
              </a:spcBef>
              <a:spcAft>
                <a:spcPts val="0"/>
              </a:spcAft>
              <a:buClr>
                <a:schemeClr val="dk1"/>
              </a:buClr>
              <a:buSzPts val="1100"/>
              <a:buFont typeface="Arial"/>
              <a:buNone/>
            </a:pPr>
            <a:r>
              <a:rPr lang="en-US"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https://edu.3ds.com/en/software/abaqus-student-edition</a:t>
            </a:r>
            <a:r>
              <a:rPr lang="en-US">
                <a:latin typeface="Arial"/>
                <a:ea typeface="Arial"/>
                <a:cs typeface="Arial"/>
                <a:sym typeface="Arial"/>
              </a:rPr>
              <a:t>  </a:t>
            </a:r>
            <a:br>
              <a:rPr lang="en-US" sz="3400">
                <a:latin typeface="Arial"/>
                <a:ea typeface="Arial"/>
                <a:cs typeface="Arial"/>
                <a:sym typeface="Arial"/>
              </a:rPr>
            </a:br>
            <a:endParaRPr/>
          </a:p>
        </p:txBody>
      </p:sp>
      <p:sp>
        <p:nvSpPr>
          <p:cNvPr id="400" name="Google Shape;400;gf4bc9bee2a_0_855"/>
          <p:cNvSpPr txBox="1">
            <a:spLocks noGrp="1"/>
          </p:cNvSpPr>
          <p:nvPr>
            <p:ph type="sldNum" idx="12"/>
          </p:nvPr>
        </p:nvSpPr>
        <p:spPr>
          <a:xfrm>
            <a:off x="8737600" y="6356351"/>
            <a:ext cx="2844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f4bc9bee2a_0_572"/>
          <p:cNvSpPr txBox="1">
            <a:spLocks noGrp="1"/>
          </p:cNvSpPr>
          <p:nvPr>
            <p:ph type="ctrTitle"/>
          </p:nvPr>
        </p:nvSpPr>
        <p:spPr>
          <a:xfrm>
            <a:off x="907842" y="1607343"/>
            <a:ext cx="10676400" cy="3508800"/>
          </a:xfrm>
          <a:prstGeom prst="rect">
            <a:avLst/>
          </a:prstGeom>
          <a:noFill/>
          <a:ln>
            <a:noFill/>
          </a:ln>
        </p:spPr>
        <p:txBody>
          <a:bodyPr spcFirstLastPara="1" wrap="square" lIns="64275" tIns="32125" rIns="64275" bIns="32125" anchor="b" anchorCtr="0">
            <a:noAutofit/>
          </a:bodyPr>
          <a:lstStyle/>
          <a:p>
            <a:pPr marL="0" lvl="0" indent="0" algn="l" rtl="0">
              <a:lnSpc>
                <a:spcPct val="110000"/>
              </a:lnSpc>
              <a:spcBef>
                <a:spcPts val="0"/>
              </a:spcBef>
              <a:spcAft>
                <a:spcPts val="0"/>
              </a:spcAft>
              <a:buClr>
                <a:schemeClr val="lt1"/>
              </a:buClr>
              <a:buSzPts val="7000"/>
              <a:buFont typeface="Arial"/>
              <a:buNone/>
            </a:pPr>
            <a:r>
              <a:rPr lang="en-US" u="none"/>
              <a:t>TexGen: Technical Textile construction</a:t>
            </a:r>
            <a:endParaRPr u="none"/>
          </a:p>
          <a:p>
            <a:pPr marL="0" lvl="0" indent="0" algn="l" rtl="0">
              <a:lnSpc>
                <a:spcPct val="110000"/>
              </a:lnSpc>
              <a:spcBef>
                <a:spcPts val="0"/>
              </a:spcBef>
              <a:spcAft>
                <a:spcPts val="0"/>
              </a:spcAft>
              <a:buClr>
                <a:schemeClr val="lt1"/>
              </a:buClr>
              <a:buSzPts val="7000"/>
              <a:buFont typeface="Arial"/>
              <a:buNone/>
            </a:pPr>
            <a:endParaRPr u="none"/>
          </a:p>
        </p:txBody>
      </p:sp>
      <p:sp>
        <p:nvSpPr>
          <p:cNvPr id="428" name="Google Shape;428;gf4bc9bee2a_0_572"/>
          <p:cNvSpPr txBox="1">
            <a:spLocks noGrp="1"/>
          </p:cNvSpPr>
          <p:nvPr>
            <p:ph type="subTitle" idx="1"/>
          </p:nvPr>
        </p:nvSpPr>
        <p:spPr>
          <a:xfrm>
            <a:off x="902456" y="4058497"/>
            <a:ext cx="10681800" cy="990000"/>
          </a:xfrm>
          <a:prstGeom prst="rect">
            <a:avLst/>
          </a:prstGeom>
          <a:noFill/>
          <a:ln>
            <a:noFill/>
          </a:ln>
        </p:spPr>
        <p:txBody>
          <a:bodyPr spcFirstLastPara="1" wrap="square" lIns="64275" tIns="32125" rIns="64275" bIns="32125" anchor="t" anchorCtr="0">
            <a:normAutofit/>
          </a:bodyPr>
          <a:lstStyle/>
          <a:p>
            <a:pPr marL="0" lvl="0" indent="0" algn="l" rtl="0">
              <a:lnSpc>
                <a:spcPct val="120000"/>
              </a:lnSpc>
              <a:spcBef>
                <a:spcPts val="0"/>
              </a:spcBef>
              <a:spcAft>
                <a:spcPts val="0"/>
              </a:spcAft>
              <a:buClr>
                <a:srgbClr val="FFD200"/>
              </a:buClr>
              <a:buSzPts val="2100"/>
              <a:buNone/>
            </a:pPr>
            <a:r>
              <a:rPr lang="en-US" sz="2000"/>
              <a:t>Benny Malengier</a:t>
            </a:r>
            <a:endParaRPr/>
          </a:p>
        </p:txBody>
      </p:sp>
      <p:sp>
        <p:nvSpPr>
          <p:cNvPr id="429" name="Google Shape;429;gf4bc9bee2a_0_572"/>
          <p:cNvSpPr>
            <a:spLocks noGrp="1"/>
          </p:cNvSpPr>
          <p:nvPr>
            <p:ph type="pic" idx="3"/>
          </p:nvPr>
        </p:nvSpPr>
        <p:spPr>
          <a:xfrm>
            <a:off x="2250419" y="5882625"/>
            <a:ext cx="1607400" cy="653100"/>
          </a:xfrm>
          <a:prstGeom prst="rect">
            <a:avLst/>
          </a:prstGeom>
          <a:noFill/>
          <a:ln>
            <a:noFill/>
          </a:ln>
        </p:spPr>
      </p:sp>
      <p:sp>
        <p:nvSpPr>
          <p:cNvPr id="430" name="Google Shape;430;gf4bc9bee2a_0_572"/>
          <p:cNvSpPr>
            <a:spLocks noGrp="1"/>
          </p:cNvSpPr>
          <p:nvPr>
            <p:ph type="pic" idx="4"/>
          </p:nvPr>
        </p:nvSpPr>
        <p:spPr>
          <a:xfrm>
            <a:off x="4017339" y="5882625"/>
            <a:ext cx="1607400" cy="653100"/>
          </a:xfrm>
          <a:prstGeom prst="rect">
            <a:avLst/>
          </a:prstGeom>
          <a:noFill/>
          <a:ln>
            <a:noFill/>
          </a:ln>
        </p:spPr>
      </p:sp>
      <p:sp>
        <p:nvSpPr>
          <p:cNvPr id="431" name="Google Shape;431;gf4bc9bee2a_0_572"/>
          <p:cNvSpPr>
            <a:spLocks noGrp="1"/>
          </p:cNvSpPr>
          <p:nvPr>
            <p:ph type="pic" idx="5"/>
          </p:nvPr>
        </p:nvSpPr>
        <p:spPr>
          <a:xfrm>
            <a:off x="5786791" y="5882625"/>
            <a:ext cx="1632900" cy="653100"/>
          </a:xfrm>
          <a:prstGeom prst="rect">
            <a:avLst/>
          </a:prstGeom>
          <a:noFill/>
          <a:ln>
            <a:noFill/>
          </a:ln>
        </p:spPr>
      </p:sp>
      <p:sp>
        <p:nvSpPr>
          <p:cNvPr id="432" name="Google Shape;432;gf4bc9bee2a_0_572"/>
          <p:cNvSpPr>
            <a:spLocks noGrp="1"/>
          </p:cNvSpPr>
          <p:nvPr>
            <p:ph type="pic" idx="6"/>
          </p:nvPr>
        </p:nvSpPr>
        <p:spPr>
          <a:xfrm>
            <a:off x="7556242" y="5882625"/>
            <a:ext cx="1632900" cy="653100"/>
          </a:xfrm>
          <a:prstGeom prst="rect">
            <a:avLst/>
          </a:prstGeom>
          <a:noFill/>
          <a:ln>
            <a:noFill/>
          </a:ln>
        </p:spPr>
      </p:sp>
      <p:sp>
        <p:nvSpPr>
          <p:cNvPr id="433" name="Google Shape;433;gf4bc9bee2a_0_572"/>
          <p:cNvSpPr txBox="1">
            <a:spLocks noGrp="1"/>
          </p:cNvSpPr>
          <p:nvPr>
            <p:ph type="body" idx="2"/>
          </p:nvPr>
        </p:nvSpPr>
        <p:spPr>
          <a:xfrm>
            <a:off x="6022247" y="273186"/>
            <a:ext cx="5832000" cy="379800"/>
          </a:xfrm>
          <a:prstGeom prst="rect">
            <a:avLst/>
          </a:prstGeom>
          <a:noFill/>
          <a:ln>
            <a:noFill/>
          </a:ln>
        </p:spPr>
        <p:txBody>
          <a:bodyPr spcFirstLastPara="1" wrap="square" lIns="64275" tIns="32125" rIns="64275" bIns="32125" anchor="b" anchorCtr="0">
            <a:normAutofit/>
          </a:bodyPr>
          <a:lstStyle/>
          <a:p>
            <a:pPr marL="0" lvl="0" indent="0" algn="l" rtl="0">
              <a:lnSpc>
                <a:spcPct val="121428"/>
              </a:lnSpc>
              <a:spcBef>
                <a:spcPts val="0"/>
              </a:spcBef>
              <a:spcAft>
                <a:spcPts val="0"/>
              </a:spcAft>
              <a:buClr>
                <a:srgbClr val="1E64C8"/>
              </a:buClr>
              <a:buSzPts val="1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f4bc9bee2a_0_582"/>
          <p:cNvSpPr txBox="1">
            <a:spLocks noGrp="1"/>
          </p:cNvSpPr>
          <p:nvPr>
            <p:ph type="title"/>
          </p:nvPr>
        </p:nvSpPr>
        <p:spPr>
          <a:xfrm>
            <a:off x="583712" y="95643"/>
            <a:ext cx="11043600" cy="607200"/>
          </a:xfrm>
          <a:prstGeom prst="rect">
            <a:avLst/>
          </a:prstGeom>
        </p:spPr>
        <p:txBody>
          <a:bodyPr spcFirstLastPara="1" wrap="square" lIns="64275" tIns="32125" rIns="64275" bIns="32125" anchor="b" anchorCtr="0">
            <a:noAutofit/>
          </a:bodyPr>
          <a:lstStyle/>
          <a:p>
            <a:pPr marL="0" lvl="0" indent="0" algn="l" rtl="0">
              <a:spcBef>
                <a:spcPts val="0"/>
              </a:spcBef>
              <a:spcAft>
                <a:spcPts val="0"/>
              </a:spcAft>
              <a:buNone/>
            </a:pPr>
            <a:r>
              <a:rPr lang="en-US"/>
              <a:t>TexGen for standard woven Structures</a:t>
            </a:r>
            <a:endParaRPr/>
          </a:p>
        </p:txBody>
      </p:sp>
      <p:sp>
        <p:nvSpPr>
          <p:cNvPr id="440" name="Google Shape;440;gf4bc9bee2a_0_582"/>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317500" lvl="0" indent="-368300" algn="l" rtl="0">
              <a:spcBef>
                <a:spcPts val="0"/>
              </a:spcBef>
              <a:spcAft>
                <a:spcPts val="0"/>
              </a:spcAft>
              <a:buSzPts val="3400"/>
              <a:buAutoNum type="arabicPeriod"/>
            </a:pPr>
            <a:r>
              <a:rPr lang="en-US"/>
              <a:t>Create a standard woven structure via the weave wizard</a:t>
            </a:r>
            <a:endParaRPr/>
          </a:p>
        </p:txBody>
      </p:sp>
      <p:sp>
        <p:nvSpPr>
          <p:cNvPr id="441" name="Google Shape;441;gf4bc9bee2a_0_582"/>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pic>
        <p:nvPicPr>
          <p:cNvPr id="442" name="Google Shape;442;gf4bc9bee2a_0_582"/>
          <p:cNvPicPr preferRelativeResize="0"/>
          <p:nvPr/>
        </p:nvPicPr>
        <p:blipFill>
          <a:blip r:embed="rId3">
            <a:alphaModFix/>
          </a:blip>
          <a:stretch>
            <a:fillRect/>
          </a:stretch>
        </p:blipFill>
        <p:spPr>
          <a:xfrm>
            <a:off x="3392680" y="1968996"/>
            <a:ext cx="5429224" cy="38334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f4bc9bee2a_0_590"/>
          <p:cNvSpPr txBox="1">
            <a:spLocks noGrp="1"/>
          </p:cNvSpPr>
          <p:nvPr>
            <p:ph type="body" idx="1"/>
          </p:nvPr>
        </p:nvSpPr>
        <p:spPr>
          <a:xfrm>
            <a:off x="587725" y="839787"/>
            <a:ext cx="11039400" cy="4708200"/>
          </a:xfrm>
          <a:prstGeom prst="rect">
            <a:avLst/>
          </a:prstGeom>
        </p:spPr>
        <p:txBody>
          <a:bodyPr spcFirstLastPara="1" wrap="square" lIns="64275" tIns="32125" rIns="64275" bIns="32125" anchor="t" anchorCtr="0">
            <a:normAutofit/>
          </a:bodyPr>
          <a:lstStyle/>
          <a:p>
            <a:pPr marL="0" lvl="0" indent="0" algn="l" rtl="0">
              <a:spcBef>
                <a:spcPts val="0"/>
              </a:spcBef>
              <a:spcAft>
                <a:spcPts val="0"/>
              </a:spcAft>
              <a:buNone/>
            </a:pPr>
            <a:r>
              <a:rPr lang="en-US"/>
              <a:t>2. Create herringbone twill, cotton yarn 0.8 mm, yarns 0.8mm apart, 1mm thick</a:t>
            </a:r>
            <a:endParaRPr/>
          </a:p>
        </p:txBody>
      </p:sp>
      <p:sp>
        <p:nvSpPr>
          <p:cNvPr id="449" name="Google Shape;449;gf4bc9bee2a_0_590"/>
          <p:cNvSpPr txBox="1">
            <a:spLocks noGrp="1"/>
          </p:cNvSpPr>
          <p:nvPr>
            <p:ph type="sldNum" idx="12"/>
          </p:nvPr>
        </p:nvSpPr>
        <p:spPr>
          <a:xfrm>
            <a:off x="10962754" y="6292057"/>
            <a:ext cx="648300" cy="365100"/>
          </a:xfrm>
          <a:prstGeom prst="rect">
            <a:avLst/>
          </a:prstGeom>
        </p:spPr>
        <p:txBody>
          <a:bodyPr spcFirstLastPara="1" wrap="square" lIns="64275" tIns="32125" rIns="64275" bIns="321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pic>
        <p:nvPicPr>
          <p:cNvPr id="450" name="Google Shape;450;gf4bc9bee2a_0_590"/>
          <p:cNvPicPr preferRelativeResize="0"/>
          <p:nvPr/>
        </p:nvPicPr>
        <p:blipFill>
          <a:blip r:embed="rId3">
            <a:alphaModFix/>
          </a:blip>
          <a:stretch>
            <a:fillRect/>
          </a:stretch>
        </p:blipFill>
        <p:spPr>
          <a:xfrm>
            <a:off x="1647628" y="2223492"/>
            <a:ext cx="5615279" cy="4125516"/>
          </a:xfrm>
          <a:prstGeom prst="rect">
            <a:avLst/>
          </a:prstGeom>
          <a:noFill/>
          <a:ln>
            <a:noFill/>
          </a:ln>
        </p:spPr>
      </p:pic>
      <p:pic>
        <p:nvPicPr>
          <p:cNvPr id="451" name="Google Shape;451;gf4bc9bee2a_0_590"/>
          <p:cNvPicPr preferRelativeResize="0"/>
          <p:nvPr/>
        </p:nvPicPr>
        <p:blipFill>
          <a:blip r:embed="rId4">
            <a:alphaModFix/>
          </a:blip>
          <a:stretch>
            <a:fillRect/>
          </a:stretch>
        </p:blipFill>
        <p:spPr>
          <a:xfrm>
            <a:off x="7370413" y="2223486"/>
            <a:ext cx="4726821" cy="2118920"/>
          </a:xfrm>
          <a:prstGeom prst="rect">
            <a:avLst/>
          </a:prstGeom>
          <a:noFill/>
          <a:ln>
            <a:noFill/>
          </a:ln>
        </p:spPr>
      </p:pic>
      <p:pic>
        <p:nvPicPr>
          <p:cNvPr id="452" name="Google Shape;452;gf4bc9bee2a_0_590"/>
          <p:cNvPicPr preferRelativeResize="0"/>
          <p:nvPr/>
        </p:nvPicPr>
        <p:blipFill>
          <a:blip r:embed="rId5">
            <a:alphaModFix/>
          </a:blip>
          <a:stretch>
            <a:fillRect/>
          </a:stretch>
        </p:blipFill>
        <p:spPr>
          <a:xfrm>
            <a:off x="7370413" y="4417277"/>
            <a:ext cx="2742908" cy="199870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Universiteit Gent">
      <a:dk1>
        <a:srgbClr val="000000"/>
      </a:dk1>
      <a:lt1>
        <a:srgbClr val="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1023</Words>
  <Application>Microsoft Office PowerPoint</Application>
  <PresentationFormat>Widescreen</PresentationFormat>
  <Paragraphs>173</Paragraphs>
  <Slides>34</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Calibri</vt:lpstr>
      <vt:lpstr>Arial</vt:lpstr>
      <vt:lpstr>Corbel</vt:lpstr>
      <vt:lpstr>Office Theme</vt:lpstr>
      <vt:lpstr>Kantoorthema</vt:lpstr>
      <vt:lpstr>Technical Textiles - Construction and Testing: Software</vt:lpstr>
      <vt:lpstr>Technical Textiles: Construction and Testing - SOFTWARE</vt:lpstr>
      <vt:lpstr>TexGen</vt:lpstr>
      <vt:lpstr>Texgen</vt:lpstr>
      <vt:lpstr>Google Chrome</vt:lpstr>
      <vt:lpstr>Abaqus</vt:lpstr>
      <vt:lpstr>TexGen: Technical Textile construction </vt:lpstr>
      <vt:lpstr>TexGen for standard woven Structures</vt:lpstr>
      <vt:lpstr>PowerPoint Presentation</vt:lpstr>
      <vt:lpstr>Assignment students</vt:lpstr>
      <vt:lpstr>Specialty yarn shape</vt:lpstr>
      <vt:lpstr>Tape yarns</vt:lpstr>
      <vt:lpstr>PowerPoint Presentation</vt:lpstr>
      <vt:lpstr>Combining different cross-section yarns</vt:lpstr>
      <vt:lpstr>PowerPoint Presentation</vt:lpstr>
      <vt:lpstr>PowerPoint Presentation</vt:lpstr>
      <vt:lpstr>PowerPoint Presentation</vt:lpstr>
      <vt:lpstr>The result</vt:lpstr>
      <vt:lpstr>Assignment</vt:lpstr>
      <vt:lpstr>Multilayer</vt:lpstr>
      <vt:lpstr>Free woven fabric design</vt:lpstr>
      <vt:lpstr>3D woven structures</vt:lpstr>
      <vt:lpstr>TexGen 3D Weave Wizard</vt:lpstr>
      <vt:lpstr>Example: Layer to layer 3D woven fabric</vt:lpstr>
      <vt:lpstr>Example: No-Crimp 3D woven structure</vt:lpstr>
      <vt:lpstr>PowerPoint Presentation</vt:lpstr>
      <vt:lpstr>PowerPoint Presentation</vt:lpstr>
      <vt:lpstr>PowerPoint Presentation</vt:lpstr>
      <vt:lpstr>PowerPoint Presentation</vt:lpstr>
      <vt:lpstr>PowerPoint Presentation</vt:lpstr>
      <vt:lpstr>Result</vt:lpstr>
      <vt:lpstr>Assignment </vt:lpstr>
      <vt:lpstr>Advanced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Textiles - Construction and Testing: Software</dc:title>
  <dc:creator>R.Atanasova</dc:creator>
  <cp:lastModifiedBy>Benny Malengier</cp:lastModifiedBy>
  <cp:revision>1</cp:revision>
  <dcterms:created xsi:type="dcterms:W3CDTF">2006-08-16T00:00:00Z</dcterms:created>
  <dcterms:modified xsi:type="dcterms:W3CDTF">2021-12-01T17:44:42Z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