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74" r:id="rId4"/>
    <p:sldId id="281" r:id="rId5"/>
    <p:sldId id="275" r:id="rId6"/>
    <p:sldId id="278" r:id="rId7"/>
    <p:sldId id="280" r:id="rId8"/>
    <p:sldId id="279" r:id="rId9"/>
    <p:sldId id="267" r:id="rId10"/>
    <p:sldId id="264" r:id="rId11"/>
    <p:sldId id="263" r:id="rId12"/>
    <p:sldId id="265" r:id="rId13"/>
    <p:sldId id="266" r:id="rId14"/>
    <p:sldId id="268" r:id="rId15"/>
    <p:sldId id="269" r:id="rId16"/>
    <p:sldId id="270" r:id="rId17"/>
    <p:sldId id="282" r:id="rId18"/>
    <p:sldId id="283" r:id="rId19"/>
    <p:sldId id="261" r:id="rId20"/>
    <p:sldId id="262" r:id="rId21"/>
    <p:sldId id="258" r:id="rId22"/>
    <p:sldId id="260" r:id="rId23"/>
    <p:sldId id="285"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onora perotti" initials="e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63"/>
    <p:restoredTop sz="94643"/>
  </p:normalViewPr>
  <p:slideViewPr>
    <p:cSldViewPr snapToGrid="0" snapToObjects="1">
      <p:cViewPr>
        <p:scale>
          <a:sx n="90" d="100"/>
          <a:sy n="90" d="100"/>
        </p:scale>
        <p:origin x="1096" y="8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4D70A7-8BB3-2E4F-A3BA-16AEA5E471AC}"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it-IT"/>
        </a:p>
      </dgm:t>
    </dgm:pt>
    <dgm:pt modelId="{53565643-A878-2449-BD69-26484A82C871}">
      <dgm:prSet phldrT="[Testo]" custT="1"/>
      <dgm:spPr/>
      <dgm:t>
        <a:bodyPr/>
        <a:lstStyle/>
        <a:p>
          <a:r>
            <a:rPr lang="it-IT" sz="3000" dirty="0" smtClean="0"/>
            <a:t>Respond to the staff future skills needs</a:t>
          </a:r>
          <a:endParaRPr lang="it-IT" sz="3000" dirty="0"/>
        </a:p>
      </dgm:t>
    </dgm:pt>
    <dgm:pt modelId="{D6F5EE06-F43A-0D44-A8B3-E3EFC5B16FD3}" type="parTrans" cxnId="{ECD9E014-0D30-EA49-9B86-E50FFE697BEB}">
      <dgm:prSet/>
      <dgm:spPr/>
      <dgm:t>
        <a:bodyPr/>
        <a:lstStyle/>
        <a:p>
          <a:endParaRPr lang="it-IT"/>
        </a:p>
      </dgm:t>
    </dgm:pt>
    <dgm:pt modelId="{9485B59B-3CFC-DC47-AFD7-77B1533104A8}" type="sibTrans" cxnId="{ECD9E014-0D30-EA49-9B86-E50FFE697BEB}">
      <dgm:prSet/>
      <dgm:spPr/>
      <dgm:t>
        <a:bodyPr/>
        <a:lstStyle/>
        <a:p>
          <a:endParaRPr lang="it-IT"/>
        </a:p>
      </dgm:t>
    </dgm:pt>
    <dgm:pt modelId="{51CDA407-65AB-964F-939B-31A811490911}">
      <dgm:prSet phldrT="[Testo]"/>
      <dgm:spPr/>
      <dgm:t>
        <a:bodyPr/>
        <a:lstStyle/>
        <a:p>
          <a:r>
            <a:rPr lang="en-GB" noProof="0" dirty="0" smtClean="0"/>
            <a:t>Analysis of the anticipating skills reports</a:t>
          </a:r>
          <a:endParaRPr lang="en-GB" noProof="0" dirty="0"/>
        </a:p>
      </dgm:t>
    </dgm:pt>
    <dgm:pt modelId="{311DFD40-A399-5645-BD2D-5FE78C4256FD}" type="parTrans" cxnId="{90FD7CAE-857A-A14F-A680-D15E1AF1397D}">
      <dgm:prSet/>
      <dgm:spPr/>
      <dgm:t>
        <a:bodyPr/>
        <a:lstStyle/>
        <a:p>
          <a:endParaRPr lang="it-IT"/>
        </a:p>
      </dgm:t>
    </dgm:pt>
    <dgm:pt modelId="{D5FBEAE9-F38E-7944-8606-E83D9E7BEEA0}" type="sibTrans" cxnId="{90FD7CAE-857A-A14F-A680-D15E1AF1397D}">
      <dgm:prSet/>
      <dgm:spPr/>
      <dgm:t>
        <a:bodyPr/>
        <a:lstStyle/>
        <a:p>
          <a:endParaRPr lang="it-IT"/>
        </a:p>
      </dgm:t>
    </dgm:pt>
    <dgm:pt modelId="{08DD8A1F-5D00-7345-882F-720C8464BCC1}">
      <dgm:prSet phldrT="[Testo]"/>
      <dgm:spPr/>
      <dgm:t>
        <a:bodyPr/>
        <a:lstStyle/>
        <a:p>
          <a:r>
            <a:rPr lang="en-GB" noProof="0" dirty="0" smtClean="0"/>
            <a:t>Analysis of the questionnaire evidences about skills need assessment</a:t>
          </a:r>
          <a:endParaRPr lang="en-GB" noProof="0" dirty="0"/>
        </a:p>
      </dgm:t>
    </dgm:pt>
    <dgm:pt modelId="{4AB88D17-81C5-F648-BFA0-978F6F72BC83}" type="parTrans" cxnId="{41AFA6E2-2BEE-8049-8861-4CCF2546249B}">
      <dgm:prSet/>
      <dgm:spPr/>
      <dgm:t>
        <a:bodyPr/>
        <a:lstStyle/>
        <a:p>
          <a:endParaRPr lang="it-IT"/>
        </a:p>
      </dgm:t>
    </dgm:pt>
    <dgm:pt modelId="{ECA0EB8D-2628-6746-B08D-FDA2EE8612D0}" type="sibTrans" cxnId="{41AFA6E2-2BEE-8049-8861-4CCF2546249B}">
      <dgm:prSet/>
      <dgm:spPr/>
      <dgm:t>
        <a:bodyPr/>
        <a:lstStyle/>
        <a:p>
          <a:endParaRPr lang="it-IT"/>
        </a:p>
      </dgm:t>
    </dgm:pt>
    <dgm:pt modelId="{31709341-20E4-CF4F-91F1-4BE448C15992}">
      <dgm:prSet phldrT="[Testo]" custT="1"/>
      <dgm:spPr/>
      <dgm:t>
        <a:bodyPr/>
        <a:lstStyle/>
        <a:p>
          <a:r>
            <a:rPr lang="en-US" sz="3000" noProof="0" dirty="0" smtClean="0"/>
            <a:t>Flexibility</a:t>
          </a:r>
          <a:r>
            <a:rPr lang="it-IT" sz="3000" dirty="0" smtClean="0"/>
            <a:t> </a:t>
          </a:r>
          <a:endParaRPr lang="it-IT" sz="3000" dirty="0"/>
        </a:p>
      </dgm:t>
    </dgm:pt>
    <dgm:pt modelId="{7E6D57A9-E08E-5944-AB07-4FDFAF0E5DB9}" type="parTrans" cxnId="{61B263E6-AEE8-5143-BA6C-33907FD2D505}">
      <dgm:prSet/>
      <dgm:spPr/>
      <dgm:t>
        <a:bodyPr/>
        <a:lstStyle/>
        <a:p>
          <a:endParaRPr lang="it-IT"/>
        </a:p>
      </dgm:t>
    </dgm:pt>
    <dgm:pt modelId="{F66FD5DD-B1C0-144F-8BE9-8082567D9DE5}" type="sibTrans" cxnId="{61B263E6-AEE8-5143-BA6C-33907FD2D505}">
      <dgm:prSet/>
      <dgm:spPr/>
      <dgm:t>
        <a:bodyPr/>
        <a:lstStyle/>
        <a:p>
          <a:endParaRPr lang="it-IT"/>
        </a:p>
      </dgm:t>
    </dgm:pt>
    <dgm:pt modelId="{7BA81C01-B5D0-A647-B225-6DBAB383ACE4}">
      <dgm:prSet phldrT="[Testo]"/>
      <dgm:spPr/>
      <dgm:t>
        <a:bodyPr/>
        <a:lstStyle/>
        <a:p>
          <a:r>
            <a:rPr lang="en-GB" noProof="0" dirty="0" smtClean="0"/>
            <a:t>Able to meet the needs of different TCI specialized enterprises</a:t>
          </a:r>
          <a:endParaRPr lang="en-GB" noProof="0" dirty="0"/>
        </a:p>
      </dgm:t>
    </dgm:pt>
    <dgm:pt modelId="{E2A65DB6-E172-DA4B-B5F3-F8BF0147A079}" type="parTrans" cxnId="{B79B4322-517B-DE4B-9DE3-CAFF2D317EC9}">
      <dgm:prSet/>
      <dgm:spPr/>
      <dgm:t>
        <a:bodyPr/>
        <a:lstStyle/>
        <a:p>
          <a:endParaRPr lang="it-IT"/>
        </a:p>
      </dgm:t>
    </dgm:pt>
    <dgm:pt modelId="{3DF7C52A-13CF-194E-8D6F-CC24FD4EA0C5}" type="sibTrans" cxnId="{B79B4322-517B-DE4B-9DE3-CAFF2D317EC9}">
      <dgm:prSet/>
      <dgm:spPr/>
      <dgm:t>
        <a:bodyPr/>
        <a:lstStyle/>
        <a:p>
          <a:endParaRPr lang="it-IT"/>
        </a:p>
      </dgm:t>
    </dgm:pt>
    <dgm:pt modelId="{12EFA1D9-E543-8747-B920-98CA40B43BA8}">
      <dgm:prSet phldrT="[Testo]"/>
      <dgm:spPr/>
      <dgm:t>
        <a:bodyPr/>
        <a:lstStyle/>
        <a:p>
          <a:r>
            <a:rPr lang="en-GB" noProof="0" dirty="0" smtClean="0"/>
            <a:t>Based on a modularity approach</a:t>
          </a:r>
          <a:endParaRPr lang="en-GB" noProof="0" dirty="0"/>
        </a:p>
      </dgm:t>
    </dgm:pt>
    <dgm:pt modelId="{8DF31B67-0D10-FA42-AECB-2A2F5624F7DF}" type="parTrans" cxnId="{AC38C5EA-20DD-0A44-ADD9-99F3DC85F076}">
      <dgm:prSet/>
      <dgm:spPr/>
      <dgm:t>
        <a:bodyPr/>
        <a:lstStyle/>
        <a:p>
          <a:endParaRPr lang="it-IT"/>
        </a:p>
      </dgm:t>
    </dgm:pt>
    <dgm:pt modelId="{83B21644-B892-7947-BBD4-862EBE3998B4}" type="sibTrans" cxnId="{AC38C5EA-20DD-0A44-ADD9-99F3DC85F076}">
      <dgm:prSet/>
      <dgm:spPr/>
      <dgm:t>
        <a:bodyPr/>
        <a:lstStyle/>
        <a:p>
          <a:endParaRPr lang="it-IT"/>
        </a:p>
      </dgm:t>
    </dgm:pt>
    <dgm:pt modelId="{717791AE-583A-EA4C-8B6C-9E2661EE396E}">
      <dgm:prSet phldrT="[Testo]" custT="1"/>
      <dgm:spPr/>
      <dgm:t>
        <a:bodyPr/>
        <a:lstStyle/>
        <a:p>
          <a:r>
            <a:rPr lang="en-GB" sz="3000" noProof="0" dirty="0" smtClean="0"/>
            <a:t>Practically oriented</a:t>
          </a:r>
          <a:endParaRPr lang="en-GB" sz="3000" noProof="0" dirty="0"/>
        </a:p>
      </dgm:t>
    </dgm:pt>
    <dgm:pt modelId="{F522B883-A088-2D41-9D35-B35010BE350C}" type="parTrans" cxnId="{6AE5456F-6378-9F49-96FA-11C9CA0DDD11}">
      <dgm:prSet/>
      <dgm:spPr/>
      <dgm:t>
        <a:bodyPr/>
        <a:lstStyle/>
        <a:p>
          <a:endParaRPr lang="it-IT"/>
        </a:p>
      </dgm:t>
    </dgm:pt>
    <dgm:pt modelId="{15C7E459-7BF8-3748-9ADA-3C1F106E2F11}" type="sibTrans" cxnId="{6AE5456F-6378-9F49-96FA-11C9CA0DDD11}">
      <dgm:prSet/>
      <dgm:spPr/>
      <dgm:t>
        <a:bodyPr/>
        <a:lstStyle/>
        <a:p>
          <a:endParaRPr lang="it-IT"/>
        </a:p>
      </dgm:t>
    </dgm:pt>
    <dgm:pt modelId="{7EC523A4-1AE7-5C4D-B24C-DFBB30149413}">
      <dgm:prSet phldrT="[Testo]"/>
      <dgm:spPr/>
      <dgm:t>
        <a:bodyPr/>
        <a:lstStyle/>
        <a:p>
          <a:r>
            <a:rPr lang="en-GB" noProof="0" dirty="0" smtClean="0"/>
            <a:t>Offering an engineering approach to design, production, organisation and quality control directly related to the use of ICT </a:t>
          </a:r>
          <a:endParaRPr lang="en-GB" noProof="0" dirty="0"/>
        </a:p>
      </dgm:t>
    </dgm:pt>
    <dgm:pt modelId="{7FD404C9-9540-6B48-A5A4-EA6959BF04DF}" type="parTrans" cxnId="{35BE73AB-BB5F-4949-BA67-4D5CF73B9F5C}">
      <dgm:prSet/>
      <dgm:spPr/>
      <dgm:t>
        <a:bodyPr/>
        <a:lstStyle/>
        <a:p>
          <a:endParaRPr lang="it-IT"/>
        </a:p>
      </dgm:t>
    </dgm:pt>
    <dgm:pt modelId="{A4610533-8549-1E4A-916D-7D2CC403733E}" type="sibTrans" cxnId="{35BE73AB-BB5F-4949-BA67-4D5CF73B9F5C}">
      <dgm:prSet/>
      <dgm:spPr/>
      <dgm:t>
        <a:bodyPr/>
        <a:lstStyle/>
        <a:p>
          <a:endParaRPr lang="it-IT"/>
        </a:p>
      </dgm:t>
    </dgm:pt>
    <dgm:pt modelId="{26F0994E-3C08-D742-ACEA-4F0A59EA0A7A}">
      <dgm:prSet phldrT="[Testo]"/>
      <dgm:spPr/>
      <dgm:t>
        <a:bodyPr/>
        <a:lstStyle/>
        <a:p>
          <a:r>
            <a:rPr lang="en-GB" noProof="0" dirty="0" smtClean="0"/>
            <a:t>Based on interactive tools (videos, demonstrations, case studies)</a:t>
          </a:r>
          <a:endParaRPr lang="en-GB" noProof="0" dirty="0"/>
        </a:p>
      </dgm:t>
    </dgm:pt>
    <dgm:pt modelId="{A6FD2DBF-DE20-9D45-8FC1-E73D92B57F84}" type="parTrans" cxnId="{B3373163-9466-6C49-B336-BB8800DF1608}">
      <dgm:prSet/>
      <dgm:spPr/>
      <dgm:t>
        <a:bodyPr/>
        <a:lstStyle/>
        <a:p>
          <a:endParaRPr lang="it-IT"/>
        </a:p>
      </dgm:t>
    </dgm:pt>
    <dgm:pt modelId="{D02B811F-B1F9-EE43-82FE-BE0BE19CA183}" type="sibTrans" cxnId="{B3373163-9466-6C49-B336-BB8800DF1608}">
      <dgm:prSet/>
      <dgm:spPr/>
      <dgm:t>
        <a:bodyPr/>
        <a:lstStyle/>
        <a:p>
          <a:endParaRPr lang="it-IT"/>
        </a:p>
      </dgm:t>
    </dgm:pt>
    <dgm:pt modelId="{85D357DE-90C7-724D-AE1D-326826B72514}">
      <dgm:prSet phldrT="[Testo]"/>
      <dgm:spPr/>
      <dgm:t>
        <a:bodyPr/>
        <a:lstStyle/>
        <a:p>
          <a:r>
            <a:rPr lang="en-GB" noProof="0" dirty="0" smtClean="0"/>
            <a:t>Remotely accessible </a:t>
          </a:r>
          <a:endParaRPr lang="en-GB" noProof="0" dirty="0"/>
        </a:p>
      </dgm:t>
    </dgm:pt>
    <dgm:pt modelId="{4690F136-7928-3C4B-81FA-C0B5210DDE45}" type="parTrans" cxnId="{FB887AF0-AEF2-E141-9BD6-04EDD4C44DE8}">
      <dgm:prSet/>
      <dgm:spPr/>
      <dgm:t>
        <a:bodyPr/>
        <a:lstStyle/>
        <a:p>
          <a:endParaRPr lang="it-IT"/>
        </a:p>
      </dgm:t>
    </dgm:pt>
    <dgm:pt modelId="{5AC79ED0-40CB-B74F-9718-58A32BC9F633}" type="sibTrans" cxnId="{FB887AF0-AEF2-E141-9BD6-04EDD4C44DE8}">
      <dgm:prSet/>
      <dgm:spPr/>
      <dgm:t>
        <a:bodyPr/>
        <a:lstStyle/>
        <a:p>
          <a:endParaRPr lang="it-IT"/>
        </a:p>
      </dgm:t>
    </dgm:pt>
    <dgm:pt modelId="{C4E340ED-49DF-8646-948F-90A75965D10A}">
      <dgm:prSet phldrT="[Testo]"/>
      <dgm:spPr/>
      <dgm:t>
        <a:bodyPr/>
        <a:lstStyle/>
        <a:p>
          <a:r>
            <a:rPr lang="en-GB" noProof="0" dirty="0" smtClean="0"/>
            <a:t>Analysis of HEIs current curriculum  </a:t>
          </a:r>
          <a:endParaRPr lang="en-GB" noProof="0" dirty="0"/>
        </a:p>
      </dgm:t>
    </dgm:pt>
    <dgm:pt modelId="{278AC6CD-7373-C640-8F10-91DE0C98F10F}" type="parTrans" cxnId="{6C0980E0-43F6-DD45-BCA4-9E26D47BA23F}">
      <dgm:prSet/>
      <dgm:spPr/>
      <dgm:t>
        <a:bodyPr/>
        <a:lstStyle/>
        <a:p>
          <a:endParaRPr lang="it-IT"/>
        </a:p>
      </dgm:t>
    </dgm:pt>
    <dgm:pt modelId="{39C2AF41-8F72-B544-BF92-D94268548D78}" type="sibTrans" cxnId="{6C0980E0-43F6-DD45-BCA4-9E26D47BA23F}">
      <dgm:prSet/>
      <dgm:spPr/>
      <dgm:t>
        <a:bodyPr/>
        <a:lstStyle/>
        <a:p>
          <a:endParaRPr lang="it-IT"/>
        </a:p>
      </dgm:t>
    </dgm:pt>
    <dgm:pt modelId="{923FE496-77C3-F045-ACBA-78D95F55C66D}" type="pres">
      <dgm:prSet presAssocID="{BC4D70A7-8BB3-2E4F-A3BA-16AEA5E471AC}" presName="Name0" presStyleCnt="0">
        <dgm:presLayoutVars>
          <dgm:dir/>
          <dgm:animLvl val="lvl"/>
          <dgm:resizeHandles val="exact"/>
        </dgm:presLayoutVars>
      </dgm:prSet>
      <dgm:spPr/>
      <dgm:t>
        <a:bodyPr/>
        <a:lstStyle/>
        <a:p>
          <a:endParaRPr lang="it-IT"/>
        </a:p>
      </dgm:t>
    </dgm:pt>
    <dgm:pt modelId="{84D8523F-EEA3-1D4D-98B0-D57F0EA5326C}" type="pres">
      <dgm:prSet presAssocID="{53565643-A878-2449-BD69-26484A82C871}" presName="linNode" presStyleCnt="0"/>
      <dgm:spPr/>
    </dgm:pt>
    <dgm:pt modelId="{35EDAB21-0CF0-754E-AF5A-D931C142529C}" type="pres">
      <dgm:prSet presAssocID="{53565643-A878-2449-BD69-26484A82C871}" presName="parentText" presStyleLbl="node1" presStyleIdx="0" presStyleCnt="3">
        <dgm:presLayoutVars>
          <dgm:chMax val="1"/>
          <dgm:bulletEnabled val="1"/>
        </dgm:presLayoutVars>
      </dgm:prSet>
      <dgm:spPr/>
      <dgm:t>
        <a:bodyPr/>
        <a:lstStyle/>
        <a:p>
          <a:endParaRPr lang="it-IT"/>
        </a:p>
      </dgm:t>
    </dgm:pt>
    <dgm:pt modelId="{1B1B74A8-0426-D347-8FC0-5716DC01EB37}" type="pres">
      <dgm:prSet presAssocID="{53565643-A878-2449-BD69-26484A82C871}" presName="descendantText" presStyleLbl="alignAccFollowNode1" presStyleIdx="0" presStyleCnt="3">
        <dgm:presLayoutVars>
          <dgm:bulletEnabled val="1"/>
        </dgm:presLayoutVars>
      </dgm:prSet>
      <dgm:spPr/>
      <dgm:t>
        <a:bodyPr/>
        <a:lstStyle/>
        <a:p>
          <a:endParaRPr lang="it-IT"/>
        </a:p>
      </dgm:t>
    </dgm:pt>
    <dgm:pt modelId="{7E037BC9-D72B-234F-BBB2-E4422D93C6CD}" type="pres">
      <dgm:prSet presAssocID="{9485B59B-3CFC-DC47-AFD7-77B1533104A8}" presName="sp" presStyleCnt="0"/>
      <dgm:spPr/>
    </dgm:pt>
    <dgm:pt modelId="{D9D15936-48E4-EB49-92DB-96AFD3F5A904}" type="pres">
      <dgm:prSet presAssocID="{31709341-20E4-CF4F-91F1-4BE448C15992}" presName="linNode" presStyleCnt="0"/>
      <dgm:spPr/>
    </dgm:pt>
    <dgm:pt modelId="{332F65E0-A98F-FB42-B7FA-649FC871633E}" type="pres">
      <dgm:prSet presAssocID="{31709341-20E4-CF4F-91F1-4BE448C15992}" presName="parentText" presStyleLbl="node1" presStyleIdx="1" presStyleCnt="3">
        <dgm:presLayoutVars>
          <dgm:chMax val="1"/>
          <dgm:bulletEnabled val="1"/>
        </dgm:presLayoutVars>
      </dgm:prSet>
      <dgm:spPr/>
      <dgm:t>
        <a:bodyPr/>
        <a:lstStyle/>
        <a:p>
          <a:endParaRPr lang="it-IT"/>
        </a:p>
      </dgm:t>
    </dgm:pt>
    <dgm:pt modelId="{A0D29659-0CD0-7A40-BA01-688DF44400FB}" type="pres">
      <dgm:prSet presAssocID="{31709341-20E4-CF4F-91F1-4BE448C15992}" presName="descendantText" presStyleLbl="alignAccFollowNode1" presStyleIdx="1" presStyleCnt="3">
        <dgm:presLayoutVars>
          <dgm:bulletEnabled val="1"/>
        </dgm:presLayoutVars>
      </dgm:prSet>
      <dgm:spPr/>
      <dgm:t>
        <a:bodyPr/>
        <a:lstStyle/>
        <a:p>
          <a:endParaRPr lang="it-IT"/>
        </a:p>
      </dgm:t>
    </dgm:pt>
    <dgm:pt modelId="{F7232069-DF5B-9646-9539-13E243E95E2A}" type="pres">
      <dgm:prSet presAssocID="{F66FD5DD-B1C0-144F-8BE9-8082567D9DE5}" presName="sp" presStyleCnt="0"/>
      <dgm:spPr/>
    </dgm:pt>
    <dgm:pt modelId="{4F353EF5-DB2D-8844-A273-A9E1B1CAC2A1}" type="pres">
      <dgm:prSet presAssocID="{717791AE-583A-EA4C-8B6C-9E2661EE396E}" presName="linNode" presStyleCnt="0"/>
      <dgm:spPr/>
    </dgm:pt>
    <dgm:pt modelId="{43C6F963-A9E4-8A40-9E69-906EDE3CFA24}" type="pres">
      <dgm:prSet presAssocID="{717791AE-583A-EA4C-8B6C-9E2661EE396E}" presName="parentText" presStyleLbl="node1" presStyleIdx="2" presStyleCnt="3">
        <dgm:presLayoutVars>
          <dgm:chMax val="1"/>
          <dgm:bulletEnabled val="1"/>
        </dgm:presLayoutVars>
      </dgm:prSet>
      <dgm:spPr/>
      <dgm:t>
        <a:bodyPr/>
        <a:lstStyle/>
        <a:p>
          <a:endParaRPr lang="it-IT"/>
        </a:p>
      </dgm:t>
    </dgm:pt>
    <dgm:pt modelId="{76F69825-D007-2D4C-A018-65F5BCD0ABBF}" type="pres">
      <dgm:prSet presAssocID="{717791AE-583A-EA4C-8B6C-9E2661EE396E}" presName="descendantText" presStyleLbl="alignAccFollowNode1" presStyleIdx="2" presStyleCnt="3">
        <dgm:presLayoutVars>
          <dgm:bulletEnabled val="1"/>
        </dgm:presLayoutVars>
      </dgm:prSet>
      <dgm:spPr/>
      <dgm:t>
        <a:bodyPr/>
        <a:lstStyle/>
        <a:p>
          <a:endParaRPr lang="it-IT"/>
        </a:p>
      </dgm:t>
    </dgm:pt>
  </dgm:ptLst>
  <dgm:cxnLst>
    <dgm:cxn modelId="{06A71645-CDD5-B94D-9FC3-53328FB0944A}" type="presOf" srcId="{717791AE-583A-EA4C-8B6C-9E2661EE396E}" destId="{43C6F963-A9E4-8A40-9E69-906EDE3CFA24}" srcOrd="0" destOrd="0" presId="urn:microsoft.com/office/officeart/2005/8/layout/vList5"/>
    <dgm:cxn modelId="{6C0980E0-43F6-DD45-BCA4-9E26D47BA23F}" srcId="{53565643-A878-2449-BD69-26484A82C871}" destId="{C4E340ED-49DF-8646-948F-90A75965D10A}" srcOrd="2" destOrd="0" parTransId="{278AC6CD-7373-C640-8F10-91DE0C98F10F}" sibTransId="{39C2AF41-8F72-B544-BF92-D94268548D78}"/>
    <dgm:cxn modelId="{597D1A06-8FA3-664F-A526-E78C41E54895}" type="presOf" srcId="{08DD8A1F-5D00-7345-882F-720C8464BCC1}" destId="{1B1B74A8-0426-D347-8FC0-5716DC01EB37}" srcOrd="0" destOrd="1" presId="urn:microsoft.com/office/officeart/2005/8/layout/vList5"/>
    <dgm:cxn modelId="{90FD7CAE-857A-A14F-A680-D15E1AF1397D}" srcId="{53565643-A878-2449-BD69-26484A82C871}" destId="{51CDA407-65AB-964F-939B-31A811490911}" srcOrd="0" destOrd="0" parTransId="{311DFD40-A399-5645-BD2D-5FE78C4256FD}" sibTransId="{D5FBEAE9-F38E-7944-8606-E83D9E7BEEA0}"/>
    <dgm:cxn modelId="{B79B4322-517B-DE4B-9DE3-CAFF2D317EC9}" srcId="{31709341-20E4-CF4F-91F1-4BE448C15992}" destId="{7BA81C01-B5D0-A647-B225-6DBAB383ACE4}" srcOrd="0" destOrd="0" parTransId="{E2A65DB6-E172-DA4B-B5F3-F8BF0147A079}" sibTransId="{3DF7C52A-13CF-194E-8D6F-CC24FD4EA0C5}"/>
    <dgm:cxn modelId="{E192DC1A-111F-BB45-B16C-06A6355B9C87}" type="presOf" srcId="{7BA81C01-B5D0-A647-B225-6DBAB383ACE4}" destId="{A0D29659-0CD0-7A40-BA01-688DF44400FB}" srcOrd="0" destOrd="0" presId="urn:microsoft.com/office/officeart/2005/8/layout/vList5"/>
    <dgm:cxn modelId="{61B263E6-AEE8-5143-BA6C-33907FD2D505}" srcId="{BC4D70A7-8BB3-2E4F-A3BA-16AEA5E471AC}" destId="{31709341-20E4-CF4F-91F1-4BE448C15992}" srcOrd="1" destOrd="0" parTransId="{7E6D57A9-E08E-5944-AB07-4FDFAF0E5DB9}" sibTransId="{F66FD5DD-B1C0-144F-8BE9-8082567D9DE5}"/>
    <dgm:cxn modelId="{ECD9E014-0D30-EA49-9B86-E50FFE697BEB}" srcId="{BC4D70A7-8BB3-2E4F-A3BA-16AEA5E471AC}" destId="{53565643-A878-2449-BD69-26484A82C871}" srcOrd="0" destOrd="0" parTransId="{D6F5EE06-F43A-0D44-A8B3-E3EFC5B16FD3}" sibTransId="{9485B59B-3CFC-DC47-AFD7-77B1533104A8}"/>
    <dgm:cxn modelId="{A518D6A4-15D5-4349-8591-6A1BF744C0BA}" type="presOf" srcId="{31709341-20E4-CF4F-91F1-4BE448C15992}" destId="{332F65E0-A98F-FB42-B7FA-649FC871633E}" srcOrd="0" destOrd="0" presId="urn:microsoft.com/office/officeart/2005/8/layout/vList5"/>
    <dgm:cxn modelId="{3A33CB28-141C-5441-AC30-48176379E7A1}" type="presOf" srcId="{12EFA1D9-E543-8747-B920-98CA40B43BA8}" destId="{A0D29659-0CD0-7A40-BA01-688DF44400FB}" srcOrd="0" destOrd="1" presId="urn:microsoft.com/office/officeart/2005/8/layout/vList5"/>
    <dgm:cxn modelId="{35BE73AB-BB5F-4949-BA67-4D5CF73B9F5C}" srcId="{717791AE-583A-EA4C-8B6C-9E2661EE396E}" destId="{7EC523A4-1AE7-5C4D-B24C-DFBB30149413}" srcOrd="0" destOrd="0" parTransId="{7FD404C9-9540-6B48-A5A4-EA6959BF04DF}" sibTransId="{A4610533-8549-1E4A-916D-7D2CC403733E}"/>
    <dgm:cxn modelId="{AC38C5EA-20DD-0A44-ADD9-99F3DC85F076}" srcId="{31709341-20E4-CF4F-91F1-4BE448C15992}" destId="{12EFA1D9-E543-8747-B920-98CA40B43BA8}" srcOrd="1" destOrd="0" parTransId="{8DF31B67-0D10-FA42-AECB-2A2F5624F7DF}" sibTransId="{83B21644-B892-7947-BBD4-862EBE3998B4}"/>
    <dgm:cxn modelId="{D71D4E93-8D04-C244-A7B5-8428F9071A47}" type="presOf" srcId="{53565643-A878-2449-BD69-26484A82C871}" destId="{35EDAB21-0CF0-754E-AF5A-D931C142529C}" srcOrd="0" destOrd="0" presId="urn:microsoft.com/office/officeart/2005/8/layout/vList5"/>
    <dgm:cxn modelId="{2893DECD-5CE1-724E-BB24-240378BD8DD1}" type="presOf" srcId="{85D357DE-90C7-724D-AE1D-326826B72514}" destId="{A0D29659-0CD0-7A40-BA01-688DF44400FB}" srcOrd="0" destOrd="2" presId="urn:microsoft.com/office/officeart/2005/8/layout/vList5"/>
    <dgm:cxn modelId="{2FAFE0C5-B57C-FC4B-AF48-FC37D5A8B112}" type="presOf" srcId="{26F0994E-3C08-D742-ACEA-4F0A59EA0A7A}" destId="{76F69825-D007-2D4C-A018-65F5BCD0ABBF}" srcOrd="0" destOrd="1" presId="urn:microsoft.com/office/officeart/2005/8/layout/vList5"/>
    <dgm:cxn modelId="{B48EF337-C67E-3145-960E-BF25DCB5AC8F}" type="presOf" srcId="{C4E340ED-49DF-8646-948F-90A75965D10A}" destId="{1B1B74A8-0426-D347-8FC0-5716DC01EB37}" srcOrd="0" destOrd="2" presId="urn:microsoft.com/office/officeart/2005/8/layout/vList5"/>
    <dgm:cxn modelId="{41AFA6E2-2BEE-8049-8861-4CCF2546249B}" srcId="{53565643-A878-2449-BD69-26484A82C871}" destId="{08DD8A1F-5D00-7345-882F-720C8464BCC1}" srcOrd="1" destOrd="0" parTransId="{4AB88D17-81C5-F648-BFA0-978F6F72BC83}" sibTransId="{ECA0EB8D-2628-6746-B08D-FDA2EE8612D0}"/>
    <dgm:cxn modelId="{3D96B1E6-FA5C-434F-9DA1-CB11792C86DF}" type="presOf" srcId="{BC4D70A7-8BB3-2E4F-A3BA-16AEA5E471AC}" destId="{923FE496-77C3-F045-ACBA-78D95F55C66D}" srcOrd="0" destOrd="0" presId="urn:microsoft.com/office/officeart/2005/8/layout/vList5"/>
    <dgm:cxn modelId="{BDB254B7-5362-044B-B7CD-9E33249B48C6}" type="presOf" srcId="{7EC523A4-1AE7-5C4D-B24C-DFBB30149413}" destId="{76F69825-D007-2D4C-A018-65F5BCD0ABBF}" srcOrd="0" destOrd="0" presId="urn:microsoft.com/office/officeart/2005/8/layout/vList5"/>
    <dgm:cxn modelId="{B3373163-9466-6C49-B336-BB8800DF1608}" srcId="{717791AE-583A-EA4C-8B6C-9E2661EE396E}" destId="{26F0994E-3C08-D742-ACEA-4F0A59EA0A7A}" srcOrd="1" destOrd="0" parTransId="{A6FD2DBF-DE20-9D45-8FC1-E73D92B57F84}" sibTransId="{D02B811F-B1F9-EE43-82FE-BE0BE19CA183}"/>
    <dgm:cxn modelId="{FB887AF0-AEF2-E141-9BD6-04EDD4C44DE8}" srcId="{31709341-20E4-CF4F-91F1-4BE448C15992}" destId="{85D357DE-90C7-724D-AE1D-326826B72514}" srcOrd="2" destOrd="0" parTransId="{4690F136-7928-3C4B-81FA-C0B5210DDE45}" sibTransId="{5AC79ED0-40CB-B74F-9718-58A32BC9F633}"/>
    <dgm:cxn modelId="{FE71FE97-26E1-A249-A412-7E2F7FAB4318}" type="presOf" srcId="{51CDA407-65AB-964F-939B-31A811490911}" destId="{1B1B74A8-0426-D347-8FC0-5716DC01EB37}" srcOrd="0" destOrd="0" presId="urn:microsoft.com/office/officeart/2005/8/layout/vList5"/>
    <dgm:cxn modelId="{6AE5456F-6378-9F49-96FA-11C9CA0DDD11}" srcId="{BC4D70A7-8BB3-2E4F-A3BA-16AEA5E471AC}" destId="{717791AE-583A-EA4C-8B6C-9E2661EE396E}" srcOrd="2" destOrd="0" parTransId="{F522B883-A088-2D41-9D35-B35010BE350C}" sibTransId="{15C7E459-7BF8-3748-9ADA-3C1F106E2F11}"/>
    <dgm:cxn modelId="{62BF7BC3-B184-1944-B728-9B805C54999D}" type="presParOf" srcId="{923FE496-77C3-F045-ACBA-78D95F55C66D}" destId="{84D8523F-EEA3-1D4D-98B0-D57F0EA5326C}" srcOrd="0" destOrd="0" presId="urn:microsoft.com/office/officeart/2005/8/layout/vList5"/>
    <dgm:cxn modelId="{7F185F0A-0967-984F-8218-610E4DCF12EE}" type="presParOf" srcId="{84D8523F-EEA3-1D4D-98B0-D57F0EA5326C}" destId="{35EDAB21-0CF0-754E-AF5A-D931C142529C}" srcOrd="0" destOrd="0" presId="urn:microsoft.com/office/officeart/2005/8/layout/vList5"/>
    <dgm:cxn modelId="{DDF297A3-AC41-C141-A4D8-5E47EBA651D3}" type="presParOf" srcId="{84D8523F-EEA3-1D4D-98B0-D57F0EA5326C}" destId="{1B1B74A8-0426-D347-8FC0-5716DC01EB37}" srcOrd="1" destOrd="0" presId="urn:microsoft.com/office/officeart/2005/8/layout/vList5"/>
    <dgm:cxn modelId="{0D84E4DE-5F12-A543-9228-E37147A1CA71}" type="presParOf" srcId="{923FE496-77C3-F045-ACBA-78D95F55C66D}" destId="{7E037BC9-D72B-234F-BBB2-E4422D93C6CD}" srcOrd="1" destOrd="0" presId="urn:microsoft.com/office/officeart/2005/8/layout/vList5"/>
    <dgm:cxn modelId="{7B293D5A-C923-4442-A5DE-C5538A1679D0}" type="presParOf" srcId="{923FE496-77C3-F045-ACBA-78D95F55C66D}" destId="{D9D15936-48E4-EB49-92DB-96AFD3F5A904}" srcOrd="2" destOrd="0" presId="urn:microsoft.com/office/officeart/2005/8/layout/vList5"/>
    <dgm:cxn modelId="{DCD89921-8EAB-394E-A1B9-00D24FC16038}" type="presParOf" srcId="{D9D15936-48E4-EB49-92DB-96AFD3F5A904}" destId="{332F65E0-A98F-FB42-B7FA-649FC871633E}" srcOrd="0" destOrd="0" presId="urn:microsoft.com/office/officeart/2005/8/layout/vList5"/>
    <dgm:cxn modelId="{5C9B1AC0-70E6-E442-838F-E041B2F66D6E}" type="presParOf" srcId="{D9D15936-48E4-EB49-92DB-96AFD3F5A904}" destId="{A0D29659-0CD0-7A40-BA01-688DF44400FB}" srcOrd="1" destOrd="0" presId="urn:microsoft.com/office/officeart/2005/8/layout/vList5"/>
    <dgm:cxn modelId="{381821DE-41E6-B04E-9242-0937C78F5802}" type="presParOf" srcId="{923FE496-77C3-F045-ACBA-78D95F55C66D}" destId="{F7232069-DF5B-9646-9539-13E243E95E2A}" srcOrd="3" destOrd="0" presId="urn:microsoft.com/office/officeart/2005/8/layout/vList5"/>
    <dgm:cxn modelId="{3D0B85B4-79B8-A640-8222-B3B4E081427F}" type="presParOf" srcId="{923FE496-77C3-F045-ACBA-78D95F55C66D}" destId="{4F353EF5-DB2D-8844-A273-A9E1B1CAC2A1}" srcOrd="4" destOrd="0" presId="urn:microsoft.com/office/officeart/2005/8/layout/vList5"/>
    <dgm:cxn modelId="{D47FD9D5-1E64-4B49-8612-EE5F05596FAC}" type="presParOf" srcId="{4F353EF5-DB2D-8844-A273-A9E1B1CAC2A1}" destId="{43C6F963-A9E4-8A40-9E69-906EDE3CFA24}" srcOrd="0" destOrd="0" presId="urn:microsoft.com/office/officeart/2005/8/layout/vList5"/>
    <dgm:cxn modelId="{1BE114E0-C19A-6D47-8546-3D0EF38E98EF}" type="presParOf" srcId="{4F353EF5-DB2D-8844-A273-A9E1B1CAC2A1}" destId="{76F69825-D007-2D4C-A018-65F5BCD0ABBF}"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D9C4DC-D8AC-C248-9C5F-A67484FC6DB8}" type="doc">
      <dgm:prSet loTypeId="urn:microsoft.com/office/officeart/2005/8/layout/process3" loCatId="" qsTypeId="urn:microsoft.com/office/officeart/2005/8/quickstyle/simple4" qsCatId="simple" csTypeId="urn:microsoft.com/office/officeart/2005/8/colors/accent1_2" csCatId="accent1" phldr="1"/>
      <dgm:spPr/>
      <dgm:t>
        <a:bodyPr/>
        <a:lstStyle/>
        <a:p>
          <a:endParaRPr lang="it-IT"/>
        </a:p>
      </dgm:t>
    </dgm:pt>
    <dgm:pt modelId="{1752EFDB-C4A6-F047-8EAC-FABC1A6874AD}">
      <dgm:prSet phldrT="[Testo]"/>
      <dgm:spPr/>
      <dgm:t>
        <a:bodyPr/>
        <a:lstStyle/>
        <a:p>
          <a:r>
            <a:rPr lang="it-IT" dirty="0" smtClean="0"/>
            <a:t>Knowledge</a:t>
          </a:r>
          <a:endParaRPr lang="it-IT" dirty="0"/>
        </a:p>
      </dgm:t>
    </dgm:pt>
    <dgm:pt modelId="{A2DA63CD-73E8-3F4A-A269-4855D58E32B4}" type="parTrans" cxnId="{6C80563A-8105-D648-ACD1-42FF2DB3C0AF}">
      <dgm:prSet/>
      <dgm:spPr/>
      <dgm:t>
        <a:bodyPr/>
        <a:lstStyle/>
        <a:p>
          <a:endParaRPr lang="it-IT"/>
        </a:p>
      </dgm:t>
    </dgm:pt>
    <dgm:pt modelId="{AA4FFA3C-9E71-0047-AD01-D48C7B02022F}" type="sibTrans" cxnId="{6C80563A-8105-D648-ACD1-42FF2DB3C0AF}">
      <dgm:prSet/>
      <dgm:spPr/>
      <dgm:t>
        <a:bodyPr/>
        <a:lstStyle/>
        <a:p>
          <a:endParaRPr lang="it-IT"/>
        </a:p>
      </dgm:t>
    </dgm:pt>
    <dgm:pt modelId="{AF991162-523D-4149-ACD7-F81C4B5B2332}">
      <dgm:prSet phldrT="[Testo]" custT="1"/>
      <dgm:spPr/>
      <dgm:t>
        <a:bodyPr/>
        <a:lstStyle/>
        <a:p>
          <a:r>
            <a:rPr lang="en-GB" sz="1800" dirty="0" smtClean="0"/>
            <a:t>The body of facts, principles, theories and practices that is related to a field of work or study</a:t>
          </a:r>
          <a:endParaRPr lang="it-IT" sz="1800" dirty="0"/>
        </a:p>
      </dgm:t>
    </dgm:pt>
    <dgm:pt modelId="{A0695024-448B-0C42-BB2D-850EE597373C}" type="parTrans" cxnId="{A0B9A8BD-31D8-E746-AFDF-515CCABEF11E}">
      <dgm:prSet/>
      <dgm:spPr/>
      <dgm:t>
        <a:bodyPr/>
        <a:lstStyle/>
        <a:p>
          <a:endParaRPr lang="it-IT"/>
        </a:p>
      </dgm:t>
    </dgm:pt>
    <dgm:pt modelId="{E9EE703D-0ECF-8D41-9A42-9E91D8B21D04}" type="sibTrans" cxnId="{A0B9A8BD-31D8-E746-AFDF-515CCABEF11E}">
      <dgm:prSet/>
      <dgm:spPr/>
      <dgm:t>
        <a:bodyPr/>
        <a:lstStyle/>
        <a:p>
          <a:endParaRPr lang="it-IT"/>
        </a:p>
      </dgm:t>
    </dgm:pt>
    <dgm:pt modelId="{3E5470F5-2A95-CA4C-B7E0-EF61065157D2}">
      <dgm:prSet phldrT="[Testo]"/>
      <dgm:spPr/>
      <dgm:t>
        <a:bodyPr/>
        <a:lstStyle/>
        <a:p>
          <a:r>
            <a:rPr lang="it-IT" dirty="0" smtClean="0"/>
            <a:t>Skills </a:t>
          </a:r>
          <a:endParaRPr lang="it-IT" dirty="0"/>
        </a:p>
      </dgm:t>
    </dgm:pt>
    <dgm:pt modelId="{5D0C4FA7-DC3F-7049-A444-D0444019426F}" type="parTrans" cxnId="{E996E8AC-ADBE-5A40-B209-568EAA358039}">
      <dgm:prSet/>
      <dgm:spPr/>
      <dgm:t>
        <a:bodyPr/>
        <a:lstStyle/>
        <a:p>
          <a:endParaRPr lang="it-IT"/>
        </a:p>
      </dgm:t>
    </dgm:pt>
    <dgm:pt modelId="{3D04E5D9-7469-BE48-BEAC-4BE281B45A7B}" type="sibTrans" cxnId="{E996E8AC-ADBE-5A40-B209-568EAA358039}">
      <dgm:prSet/>
      <dgm:spPr/>
      <dgm:t>
        <a:bodyPr/>
        <a:lstStyle/>
        <a:p>
          <a:endParaRPr lang="it-IT"/>
        </a:p>
      </dgm:t>
    </dgm:pt>
    <dgm:pt modelId="{6DE3F20D-B022-894B-B83D-51B6A62C29D2}">
      <dgm:prSet phldrT="[Testo]" custT="1"/>
      <dgm:spPr/>
      <dgm:t>
        <a:bodyPr/>
        <a:lstStyle/>
        <a:p>
          <a:r>
            <a:rPr lang="en-GB" sz="1800" dirty="0" smtClean="0"/>
            <a:t>The ability to apply knowledge and use know-how to complete tasks and solve problems </a:t>
          </a:r>
          <a:endParaRPr lang="it-IT" sz="1800" dirty="0"/>
        </a:p>
      </dgm:t>
    </dgm:pt>
    <dgm:pt modelId="{9647D179-DA76-C24A-9FF8-791DA56CA103}" type="parTrans" cxnId="{325A2AFD-D679-044E-995D-6E6481B186C8}">
      <dgm:prSet/>
      <dgm:spPr/>
      <dgm:t>
        <a:bodyPr/>
        <a:lstStyle/>
        <a:p>
          <a:endParaRPr lang="it-IT"/>
        </a:p>
      </dgm:t>
    </dgm:pt>
    <dgm:pt modelId="{ADD60E8A-864B-AC42-BAA7-611A784CFB6A}" type="sibTrans" cxnId="{325A2AFD-D679-044E-995D-6E6481B186C8}">
      <dgm:prSet/>
      <dgm:spPr/>
      <dgm:t>
        <a:bodyPr/>
        <a:lstStyle/>
        <a:p>
          <a:endParaRPr lang="it-IT"/>
        </a:p>
      </dgm:t>
    </dgm:pt>
    <dgm:pt modelId="{6D120A47-51F0-FD42-B184-23CE7EF06503}">
      <dgm:prSet phldrT="[Testo]"/>
      <dgm:spPr/>
      <dgm:t>
        <a:bodyPr/>
        <a:lstStyle/>
        <a:p>
          <a:r>
            <a:rPr lang="en-GB" noProof="0" dirty="0" smtClean="0"/>
            <a:t>Autonomy / responsibility*</a:t>
          </a:r>
          <a:endParaRPr lang="en-GB" noProof="0" dirty="0"/>
        </a:p>
      </dgm:t>
    </dgm:pt>
    <dgm:pt modelId="{A449EFB5-889D-0D46-8C11-92B34C880A35}" type="parTrans" cxnId="{403F0B77-64DF-8342-9E69-64C4313411CA}">
      <dgm:prSet/>
      <dgm:spPr/>
      <dgm:t>
        <a:bodyPr/>
        <a:lstStyle/>
        <a:p>
          <a:endParaRPr lang="it-IT"/>
        </a:p>
      </dgm:t>
    </dgm:pt>
    <dgm:pt modelId="{D12EDFA4-B9A7-3043-B871-7608BDAE8B85}" type="sibTrans" cxnId="{403F0B77-64DF-8342-9E69-64C4313411CA}">
      <dgm:prSet/>
      <dgm:spPr/>
      <dgm:t>
        <a:bodyPr/>
        <a:lstStyle/>
        <a:p>
          <a:endParaRPr lang="it-IT"/>
        </a:p>
      </dgm:t>
    </dgm:pt>
    <dgm:pt modelId="{8A56B163-D879-D947-9E80-5E6ED35449CA}">
      <dgm:prSet phldrT="[Testo]" custT="1"/>
      <dgm:spPr/>
      <dgm:t>
        <a:bodyPr/>
        <a:lstStyle/>
        <a:p>
          <a:r>
            <a:rPr lang="en-GB" sz="1800" dirty="0" smtClean="0"/>
            <a:t>The ability of the learner to apply knowledge and skills autonomously and with responsibility</a:t>
          </a:r>
          <a:endParaRPr lang="it-IT" sz="1800" dirty="0"/>
        </a:p>
      </dgm:t>
    </dgm:pt>
    <dgm:pt modelId="{D4635025-89E6-E44A-8C72-4B4B6C4BF5D2}" type="parTrans" cxnId="{2DCAE50F-FDAA-DB46-AB2E-C5B88B26D907}">
      <dgm:prSet/>
      <dgm:spPr/>
      <dgm:t>
        <a:bodyPr/>
        <a:lstStyle/>
        <a:p>
          <a:endParaRPr lang="it-IT"/>
        </a:p>
      </dgm:t>
    </dgm:pt>
    <dgm:pt modelId="{A7BF0740-CCA0-174B-A8CE-824F1CC56C4A}" type="sibTrans" cxnId="{2DCAE50F-FDAA-DB46-AB2E-C5B88B26D907}">
      <dgm:prSet/>
      <dgm:spPr/>
      <dgm:t>
        <a:bodyPr/>
        <a:lstStyle/>
        <a:p>
          <a:endParaRPr lang="it-IT"/>
        </a:p>
      </dgm:t>
    </dgm:pt>
    <dgm:pt modelId="{48AF4781-1F6C-3241-BCDE-E17BC7A5C9BF}" type="pres">
      <dgm:prSet presAssocID="{BED9C4DC-D8AC-C248-9C5F-A67484FC6DB8}" presName="linearFlow" presStyleCnt="0">
        <dgm:presLayoutVars>
          <dgm:dir/>
          <dgm:animLvl val="lvl"/>
          <dgm:resizeHandles val="exact"/>
        </dgm:presLayoutVars>
      </dgm:prSet>
      <dgm:spPr/>
      <dgm:t>
        <a:bodyPr/>
        <a:lstStyle/>
        <a:p>
          <a:endParaRPr lang="it-IT"/>
        </a:p>
      </dgm:t>
    </dgm:pt>
    <dgm:pt modelId="{C806A597-6704-7444-B89C-E52DDBAC0162}" type="pres">
      <dgm:prSet presAssocID="{1752EFDB-C4A6-F047-8EAC-FABC1A6874AD}" presName="composite" presStyleCnt="0"/>
      <dgm:spPr/>
    </dgm:pt>
    <dgm:pt modelId="{9F8F05F8-73C7-9D4C-AE6B-8DED0281432C}" type="pres">
      <dgm:prSet presAssocID="{1752EFDB-C4A6-F047-8EAC-FABC1A6874AD}" presName="parTx" presStyleLbl="node1" presStyleIdx="0" presStyleCnt="3">
        <dgm:presLayoutVars>
          <dgm:chMax val="0"/>
          <dgm:chPref val="0"/>
          <dgm:bulletEnabled val="1"/>
        </dgm:presLayoutVars>
      </dgm:prSet>
      <dgm:spPr/>
      <dgm:t>
        <a:bodyPr/>
        <a:lstStyle/>
        <a:p>
          <a:endParaRPr lang="it-IT"/>
        </a:p>
      </dgm:t>
    </dgm:pt>
    <dgm:pt modelId="{2AD3F490-8209-644E-ABB2-D1E3F394B625}" type="pres">
      <dgm:prSet presAssocID="{1752EFDB-C4A6-F047-8EAC-FABC1A6874AD}" presName="parSh" presStyleLbl="node1" presStyleIdx="0" presStyleCnt="3"/>
      <dgm:spPr/>
      <dgm:t>
        <a:bodyPr/>
        <a:lstStyle/>
        <a:p>
          <a:endParaRPr lang="it-IT"/>
        </a:p>
      </dgm:t>
    </dgm:pt>
    <dgm:pt modelId="{359AB1D0-1D3B-2343-9671-554F69087B6D}" type="pres">
      <dgm:prSet presAssocID="{1752EFDB-C4A6-F047-8EAC-FABC1A6874AD}" presName="desTx" presStyleLbl="fgAcc1" presStyleIdx="0" presStyleCnt="3">
        <dgm:presLayoutVars>
          <dgm:bulletEnabled val="1"/>
        </dgm:presLayoutVars>
      </dgm:prSet>
      <dgm:spPr/>
      <dgm:t>
        <a:bodyPr/>
        <a:lstStyle/>
        <a:p>
          <a:endParaRPr lang="it-IT"/>
        </a:p>
      </dgm:t>
    </dgm:pt>
    <dgm:pt modelId="{475A3B3A-0A29-4A43-9F78-9BD84B87489A}" type="pres">
      <dgm:prSet presAssocID="{AA4FFA3C-9E71-0047-AD01-D48C7B02022F}" presName="sibTrans" presStyleLbl="sibTrans2D1" presStyleIdx="0" presStyleCnt="2"/>
      <dgm:spPr/>
      <dgm:t>
        <a:bodyPr/>
        <a:lstStyle/>
        <a:p>
          <a:endParaRPr lang="it-IT"/>
        </a:p>
      </dgm:t>
    </dgm:pt>
    <dgm:pt modelId="{0A71A279-1C5A-664A-8385-8952E4522C42}" type="pres">
      <dgm:prSet presAssocID="{AA4FFA3C-9E71-0047-AD01-D48C7B02022F}" presName="connTx" presStyleLbl="sibTrans2D1" presStyleIdx="0" presStyleCnt="2"/>
      <dgm:spPr/>
      <dgm:t>
        <a:bodyPr/>
        <a:lstStyle/>
        <a:p>
          <a:endParaRPr lang="it-IT"/>
        </a:p>
      </dgm:t>
    </dgm:pt>
    <dgm:pt modelId="{DF676635-29FE-9849-86C4-4FA9E1C5FBED}" type="pres">
      <dgm:prSet presAssocID="{3E5470F5-2A95-CA4C-B7E0-EF61065157D2}" presName="composite" presStyleCnt="0"/>
      <dgm:spPr/>
    </dgm:pt>
    <dgm:pt modelId="{7EB58AD3-D1F5-9A46-AFCE-2E95A056FF2A}" type="pres">
      <dgm:prSet presAssocID="{3E5470F5-2A95-CA4C-B7E0-EF61065157D2}" presName="parTx" presStyleLbl="node1" presStyleIdx="0" presStyleCnt="3">
        <dgm:presLayoutVars>
          <dgm:chMax val="0"/>
          <dgm:chPref val="0"/>
          <dgm:bulletEnabled val="1"/>
        </dgm:presLayoutVars>
      </dgm:prSet>
      <dgm:spPr/>
      <dgm:t>
        <a:bodyPr/>
        <a:lstStyle/>
        <a:p>
          <a:endParaRPr lang="it-IT"/>
        </a:p>
      </dgm:t>
    </dgm:pt>
    <dgm:pt modelId="{C8A5FC1E-97A3-EE4D-A3E4-AC1788DD9946}" type="pres">
      <dgm:prSet presAssocID="{3E5470F5-2A95-CA4C-B7E0-EF61065157D2}" presName="parSh" presStyleLbl="node1" presStyleIdx="1" presStyleCnt="3"/>
      <dgm:spPr/>
      <dgm:t>
        <a:bodyPr/>
        <a:lstStyle/>
        <a:p>
          <a:endParaRPr lang="it-IT"/>
        </a:p>
      </dgm:t>
    </dgm:pt>
    <dgm:pt modelId="{4B633114-2C52-3646-8CC2-266E5D8C2B3C}" type="pres">
      <dgm:prSet presAssocID="{3E5470F5-2A95-CA4C-B7E0-EF61065157D2}" presName="desTx" presStyleLbl="fgAcc1" presStyleIdx="1" presStyleCnt="3">
        <dgm:presLayoutVars>
          <dgm:bulletEnabled val="1"/>
        </dgm:presLayoutVars>
      </dgm:prSet>
      <dgm:spPr/>
      <dgm:t>
        <a:bodyPr/>
        <a:lstStyle/>
        <a:p>
          <a:endParaRPr lang="it-IT"/>
        </a:p>
      </dgm:t>
    </dgm:pt>
    <dgm:pt modelId="{C20A2840-6FAA-C64D-831A-D9135C6A75D2}" type="pres">
      <dgm:prSet presAssocID="{3D04E5D9-7469-BE48-BEAC-4BE281B45A7B}" presName="sibTrans" presStyleLbl="sibTrans2D1" presStyleIdx="1" presStyleCnt="2"/>
      <dgm:spPr/>
      <dgm:t>
        <a:bodyPr/>
        <a:lstStyle/>
        <a:p>
          <a:endParaRPr lang="it-IT"/>
        </a:p>
      </dgm:t>
    </dgm:pt>
    <dgm:pt modelId="{1CBE13A5-E437-DB46-BDFE-6B6997A08C38}" type="pres">
      <dgm:prSet presAssocID="{3D04E5D9-7469-BE48-BEAC-4BE281B45A7B}" presName="connTx" presStyleLbl="sibTrans2D1" presStyleIdx="1" presStyleCnt="2"/>
      <dgm:spPr/>
      <dgm:t>
        <a:bodyPr/>
        <a:lstStyle/>
        <a:p>
          <a:endParaRPr lang="it-IT"/>
        </a:p>
      </dgm:t>
    </dgm:pt>
    <dgm:pt modelId="{AF624AD0-1E75-AD4D-908D-7DE32591F294}" type="pres">
      <dgm:prSet presAssocID="{6D120A47-51F0-FD42-B184-23CE7EF06503}" presName="composite" presStyleCnt="0"/>
      <dgm:spPr/>
    </dgm:pt>
    <dgm:pt modelId="{CC896F11-D9F6-1145-B79D-EF06D594D5C3}" type="pres">
      <dgm:prSet presAssocID="{6D120A47-51F0-FD42-B184-23CE7EF06503}" presName="parTx" presStyleLbl="node1" presStyleIdx="1" presStyleCnt="3">
        <dgm:presLayoutVars>
          <dgm:chMax val="0"/>
          <dgm:chPref val="0"/>
          <dgm:bulletEnabled val="1"/>
        </dgm:presLayoutVars>
      </dgm:prSet>
      <dgm:spPr/>
      <dgm:t>
        <a:bodyPr/>
        <a:lstStyle/>
        <a:p>
          <a:endParaRPr lang="it-IT"/>
        </a:p>
      </dgm:t>
    </dgm:pt>
    <dgm:pt modelId="{F24154C5-4373-464A-9125-37E2ECCCFA6C}" type="pres">
      <dgm:prSet presAssocID="{6D120A47-51F0-FD42-B184-23CE7EF06503}" presName="parSh" presStyleLbl="node1" presStyleIdx="2" presStyleCnt="3"/>
      <dgm:spPr/>
      <dgm:t>
        <a:bodyPr/>
        <a:lstStyle/>
        <a:p>
          <a:endParaRPr lang="it-IT"/>
        </a:p>
      </dgm:t>
    </dgm:pt>
    <dgm:pt modelId="{FC2D2C02-8BA2-7D48-B219-B76F59341E0D}" type="pres">
      <dgm:prSet presAssocID="{6D120A47-51F0-FD42-B184-23CE7EF06503}" presName="desTx" presStyleLbl="fgAcc1" presStyleIdx="2" presStyleCnt="3">
        <dgm:presLayoutVars>
          <dgm:bulletEnabled val="1"/>
        </dgm:presLayoutVars>
      </dgm:prSet>
      <dgm:spPr/>
      <dgm:t>
        <a:bodyPr/>
        <a:lstStyle/>
        <a:p>
          <a:endParaRPr lang="it-IT"/>
        </a:p>
      </dgm:t>
    </dgm:pt>
  </dgm:ptLst>
  <dgm:cxnLst>
    <dgm:cxn modelId="{325A2AFD-D679-044E-995D-6E6481B186C8}" srcId="{3E5470F5-2A95-CA4C-B7E0-EF61065157D2}" destId="{6DE3F20D-B022-894B-B83D-51B6A62C29D2}" srcOrd="0" destOrd="0" parTransId="{9647D179-DA76-C24A-9FF8-791DA56CA103}" sibTransId="{ADD60E8A-864B-AC42-BAA7-611A784CFB6A}"/>
    <dgm:cxn modelId="{F44BBB31-82F5-374C-AD56-30486149DDF5}" type="presOf" srcId="{3D04E5D9-7469-BE48-BEAC-4BE281B45A7B}" destId="{1CBE13A5-E437-DB46-BDFE-6B6997A08C38}" srcOrd="1" destOrd="0" presId="urn:microsoft.com/office/officeart/2005/8/layout/process3"/>
    <dgm:cxn modelId="{A0B9A8BD-31D8-E746-AFDF-515CCABEF11E}" srcId="{1752EFDB-C4A6-F047-8EAC-FABC1A6874AD}" destId="{AF991162-523D-4149-ACD7-F81C4B5B2332}" srcOrd="0" destOrd="0" parTransId="{A0695024-448B-0C42-BB2D-850EE597373C}" sibTransId="{E9EE703D-0ECF-8D41-9A42-9E91D8B21D04}"/>
    <dgm:cxn modelId="{2DCAE50F-FDAA-DB46-AB2E-C5B88B26D907}" srcId="{6D120A47-51F0-FD42-B184-23CE7EF06503}" destId="{8A56B163-D879-D947-9E80-5E6ED35449CA}" srcOrd="0" destOrd="0" parTransId="{D4635025-89E6-E44A-8C72-4B4B6C4BF5D2}" sibTransId="{A7BF0740-CCA0-174B-A8CE-824F1CC56C4A}"/>
    <dgm:cxn modelId="{C808737F-D461-484E-B6DE-00226C26430A}" type="presOf" srcId="{1752EFDB-C4A6-F047-8EAC-FABC1A6874AD}" destId="{2AD3F490-8209-644E-ABB2-D1E3F394B625}" srcOrd="1" destOrd="0" presId="urn:microsoft.com/office/officeart/2005/8/layout/process3"/>
    <dgm:cxn modelId="{6C80563A-8105-D648-ACD1-42FF2DB3C0AF}" srcId="{BED9C4DC-D8AC-C248-9C5F-A67484FC6DB8}" destId="{1752EFDB-C4A6-F047-8EAC-FABC1A6874AD}" srcOrd="0" destOrd="0" parTransId="{A2DA63CD-73E8-3F4A-A269-4855D58E32B4}" sibTransId="{AA4FFA3C-9E71-0047-AD01-D48C7B02022F}"/>
    <dgm:cxn modelId="{403F0B77-64DF-8342-9E69-64C4313411CA}" srcId="{BED9C4DC-D8AC-C248-9C5F-A67484FC6DB8}" destId="{6D120A47-51F0-FD42-B184-23CE7EF06503}" srcOrd="2" destOrd="0" parTransId="{A449EFB5-889D-0D46-8C11-92B34C880A35}" sibTransId="{D12EDFA4-B9A7-3043-B871-7608BDAE8B85}"/>
    <dgm:cxn modelId="{38D86D70-3E74-CA49-A8A1-1EE08C058202}" type="presOf" srcId="{3E5470F5-2A95-CA4C-B7E0-EF61065157D2}" destId="{7EB58AD3-D1F5-9A46-AFCE-2E95A056FF2A}" srcOrd="0" destOrd="0" presId="urn:microsoft.com/office/officeart/2005/8/layout/process3"/>
    <dgm:cxn modelId="{E1E286E9-75A9-0C4D-A2CA-227E56B527AD}" type="presOf" srcId="{AA4FFA3C-9E71-0047-AD01-D48C7B02022F}" destId="{0A71A279-1C5A-664A-8385-8952E4522C42}" srcOrd="1" destOrd="0" presId="urn:microsoft.com/office/officeart/2005/8/layout/process3"/>
    <dgm:cxn modelId="{2E18187B-4D06-2F49-988F-15CC19833FE1}" type="presOf" srcId="{1752EFDB-C4A6-F047-8EAC-FABC1A6874AD}" destId="{9F8F05F8-73C7-9D4C-AE6B-8DED0281432C}" srcOrd="0" destOrd="0" presId="urn:microsoft.com/office/officeart/2005/8/layout/process3"/>
    <dgm:cxn modelId="{CF997739-1E7A-7B4C-BFA7-48E3AFB0934B}" type="presOf" srcId="{6D120A47-51F0-FD42-B184-23CE7EF06503}" destId="{F24154C5-4373-464A-9125-37E2ECCCFA6C}" srcOrd="1" destOrd="0" presId="urn:microsoft.com/office/officeart/2005/8/layout/process3"/>
    <dgm:cxn modelId="{FF024555-B4B9-7649-AC7E-6756C4CDC778}" type="presOf" srcId="{AF991162-523D-4149-ACD7-F81C4B5B2332}" destId="{359AB1D0-1D3B-2343-9671-554F69087B6D}" srcOrd="0" destOrd="0" presId="urn:microsoft.com/office/officeart/2005/8/layout/process3"/>
    <dgm:cxn modelId="{B6E2E023-A182-1147-B05C-B04BF45DC163}" type="presOf" srcId="{6D120A47-51F0-FD42-B184-23CE7EF06503}" destId="{CC896F11-D9F6-1145-B79D-EF06D594D5C3}" srcOrd="0" destOrd="0" presId="urn:microsoft.com/office/officeart/2005/8/layout/process3"/>
    <dgm:cxn modelId="{74275E51-B101-1040-AC85-52C26B03B2A8}" type="presOf" srcId="{3D04E5D9-7469-BE48-BEAC-4BE281B45A7B}" destId="{C20A2840-6FAA-C64D-831A-D9135C6A75D2}" srcOrd="0" destOrd="0" presId="urn:microsoft.com/office/officeart/2005/8/layout/process3"/>
    <dgm:cxn modelId="{CD4D981C-1407-2843-9939-314B42321ED3}" type="presOf" srcId="{BED9C4DC-D8AC-C248-9C5F-A67484FC6DB8}" destId="{48AF4781-1F6C-3241-BCDE-E17BC7A5C9BF}" srcOrd="0" destOrd="0" presId="urn:microsoft.com/office/officeart/2005/8/layout/process3"/>
    <dgm:cxn modelId="{8F87E4B9-1D3C-D647-ABAF-1F3157A031C7}" type="presOf" srcId="{6DE3F20D-B022-894B-B83D-51B6A62C29D2}" destId="{4B633114-2C52-3646-8CC2-266E5D8C2B3C}" srcOrd="0" destOrd="0" presId="urn:microsoft.com/office/officeart/2005/8/layout/process3"/>
    <dgm:cxn modelId="{CFCF7F26-1E2B-9341-8016-3618916238B5}" type="presOf" srcId="{AA4FFA3C-9E71-0047-AD01-D48C7B02022F}" destId="{475A3B3A-0A29-4A43-9F78-9BD84B87489A}" srcOrd="0" destOrd="0" presId="urn:microsoft.com/office/officeart/2005/8/layout/process3"/>
    <dgm:cxn modelId="{5439E1EF-2736-6A47-B23F-BA8EF35F3DD5}" type="presOf" srcId="{3E5470F5-2A95-CA4C-B7E0-EF61065157D2}" destId="{C8A5FC1E-97A3-EE4D-A3E4-AC1788DD9946}" srcOrd="1" destOrd="0" presId="urn:microsoft.com/office/officeart/2005/8/layout/process3"/>
    <dgm:cxn modelId="{D333A886-B132-134E-A588-57967E801057}" type="presOf" srcId="{8A56B163-D879-D947-9E80-5E6ED35449CA}" destId="{FC2D2C02-8BA2-7D48-B219-B76F59341E0D}" srcOrd="0" destOrd="0" presId="urn:microsoft.com/office/officeart/2005/8/layout/process3"/>
    <dgm:cxn modelId="{E996E8AC-ADBE-5A40-B209-568EAA358039}" srcId="{BED9C4DC-D8AC-C248-9C5F-A67484FC6DB8}" destId="{3E5470F5-2A95-CA4C-B7E0-EF61065157D2}" srcOrd="1" destOrd="0" parTransId="{5D0C4FA7-DC3F-7049-A444-D0444019426F}" sibTransId="{3D04E5D9-7469-BE48-BEAC-4BE281B45A7B}"/>
    <dgm:cxn modelId="{076F7DB5-CF51-DB47-8328-D06CAC5AAB5E}" type="presParOf" srcId="{48AF4781-1F6C-3241-BCDE-E17BC7A5C9BF}" destId="{C806A597-6704-7444-B89C-E52DDBAC0162}" srcOrd="0" destOrd="0" presId="urn:microsoft.com/office/officeart/2005/8/layout/process3"/>
    <dgm:cxn modelId="{3BBBE815-F3BA-9E4C-822E-C0D4E97037DE}" type="presParOf" srcId="{C806A597-6704-7444-B89C-E52DDBAC0162}" destId="{9F8F05F8-73C7-9D4C-AE6B-8DED0281432C}" srcOrd="0" destOrd="0" presId="urn:microsoft.com/office/officeart/2005/8/layout/process3"/>
    <dgm:cxn modelId="{15710E0D-5B57-BE40-B00D-14A012B4B96B}" type="presParOf" srcId="{C806A597-6704-7444-B89C-E52DDBAC0162}" destId="{2AD3F490-8209-644E-ABB2-D1E3F394B625}" srcOrd="1" destOrd="0" presId="urn:microsoft.com/office/officeart/2005/8/layout/process3"/>
    <dgm:cxn modelId="{AFA68E51-2FC9-564D-8A14-5A1337151472}" type="presParOf" srcId="{C806A597-6704-7444-B89C-E52DDBAC0162}" destId="{359AB1D0-1D3B-2343-9671-554F69087B6D}" srcOrd="2" destOrd="0" presId="urn:microsoft.com/office/officeart/2005/8/layout/process3"/>
    <dgm:cxn modelId="{5AB8F5F0-2514-2A47-8CC6-A6E63C6586D3}" type="presParOf" srcId="{48AF4781-1F6C-3241-BCDE-E17BC7A5C9BF}" destId="{475A3B3A-0A29-4A43-9F78-9BD84B87489A}" srcOrd="1" destOrd="0" presId="urn:microsoft.com/office/officeart/2005/8/layout/process3"/>
    <dgm:cxn modelId="{2C2A2B2C-324F-534C-8C4C-36E970D8CCB3}" type="presParOf" srcId="{475A3B3A-0A29-4A43-9F78-9BD84B87489A}" destId="{0A71A279-1C5A-664A-8385-8952E4522C42}" srcOrd="0" destOrd="0" presId="urn:microsoft.com/office/officeart/2005/8/layout/process3"/>
    <dgm:cxn modelId="{3A479D0D-29E8-854C-B2D9-94D1B1620480}" type="presParOf" srcId="{48AF4781-1F6C-3241-BCDE-E17BC7A5C9BF}" destId="{DF676635-29FE-9849-86C4-4FA9E1C5FBED}" srcOrd="2" destOrd="0" presId="urn:microsoft.com/office/officeart/2005/8/layout/process3"/>
    <dgm:cxn modelId="{49DC042F-DE85-BD41-A2A3-65ED686F720A}" type="presParOf" srcId="{DF676635-29FE-9849-86C4-4FA9E1C5FBED}" destId="{7EB58AD3-D1F5-9A46-AFCE-2E95A056FF2A}" srcOrd="0" destOrd="0" presId="urn:microsoft.com/office/officeart/2005/8/layout/process3"/>
    <dgm:cxn modelId="{DDA9542E-A515-3747-B074-4113AD820650}" type="presParOf" srcId="{DF676635-29FE-9849-86C4-4FA9E1C5FBED}" destId="{C8A5FC1E-97A3-EE4D-A3E4-AC1788DD9946}" srcOrd="1" destOrd="0" presId="urn:microsoft.com/office/officeart/2005/8/layout/process3"/>
    <dgm:cxn modelId="{981DEB15-9467-6E40-943F-FE133FCB83C7}" type="presParOf" srcId="{DF676635-29FE-9849-86C4-4FA9E1C5FBED}" destId="{4B633114-2C52-3646-8CC2-266E5D8C2B3C}" srcOrd="2" destOrd="0" presId="urn:microsoft.com/office/officeart/2005/8/layout/process3"/>
    <dgm:cxn modelId="{1C5674EB-0496-2143-AA1D-1B2A40467629}" type="presParOf" srcId="{48AF4781-1F6C-3241-BCDE-E17BC7A5C9BF}" destId="{C20A2840-6FAA-C64D-831A-D9135C6A75D2}" srcOrd="3" destOrd="0" presId="urn:microsoft.com/office/officeart/2005/8/layout/process3"/>
    <dgm:cxn modelId="{2E578DDC-C1FA-EF46-89C6-217A28EED780}" type="presParOf" srcId="{C20A2840-6FAA-C64D-831A-D9135C6A75D2}" destId="{1CBE13A5-E437-DB46-BDFE-6B6997A08C38}" srcOrd="0" destOrd="0" presId="urn:microsoft.com/office/officeart/2005/8/layout/process3"/>
    <dgm:cxn modelId="{90FC457E-7374-1445-9F0E-0B756E650660}" type="presParOf" srcId="{48AF4781-1F6C-3241-BCDE-E17BC7A5C9BF}" destId="{AF624AD0-1E75-AD4D-908D-7DE32591F294}" srcOrd="4" destOrd="0" presId="urn:microsoft.com/office/officeart/2005/8/layout/process3"/>
    <dgm:cxn modelId="{D59661F6-227C-EE46-8E5D-52D2753CA84D}" type="presParOf" srcId="{AF624AD0-1E75-AD4D-908D-7DE32591F294}" destId="{CC896F11-D9F6-1145-B79D-EF06D594D5C3}" srcOrd="0" destOrd="0" presId="urn:microsoft.com/office/officeart/2005/8/layout/process3"/>
    <dgm:cxn modelId="{3A94B769-A6AA-CB42-B703-080740B8A1FC}" type="presParOf" srcId="{AF624AD0-1E75-AD4D-908D-7DE32591F294}" destId="{F24154C5-4373-464A-9125-37E2ECCCFA6C}" srcOrd="1" destOrd="0" presId="urn:microsoft.com/office/officeart/2005/8/layout/process3"/>
    <dgm:cxn modelId="{56E3A5BF-3759-6B4D-8AC6-06553858C2C5}" type="presParOf" srcId="{AF624AD0-1E75-AD4D-908D-7DE32591F294}" destId="{FC2D2C02-8BA2-7D48-B219-B76F59341E0D}"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D9F2AD-0627-4F16-9A09-BA9CA65B66B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bg-BG"/>
        </a:p>
      </dgm:t>
    </dgm:pt>
    <dgm:pt modelId="{95342703-A7B5-44F1-9B24-1DB3A9863CFD}">
      <dgm:prSet phldrT="[Text]" custT="1"/>
      <dgm:spPr/>
      <dgm:t>
        <a:bodyPr vert="vert270"/>
        <a:lstStyle/>
        <a:p>
          <a:pPr>
            <a:lnSpc>
              <a:spcPct val="100000"/>
            </a:lnSpc>
            <a:spcBef>
              <a:spcPts val="0"/>
            </a:spcBef>
            <a:spcAft>
              <a:spcPts val="0"/>
            </a:spcAft>
          </a:pPr>
          <a:r>
            <a:rPr lang="en-US" sz="1200" b="1" noProof="0" dirty="0">
              <a:latin typeface="Corbel" pitchFamily="34" charset="0"/>
            </a:rPr>
            <a:t>CURRICULUM</a:t>
          </a:r>
        </a:p>
        <a:p>
          <a:pPr>
            <a:lnSpc>
              <a:spcPct val="100000"/>
            </a:lnSpc>
            <a:spcBef>
              <a:spcPts val="0"/>
            </a:spcBef>
            <a:spcAft>
              <a:spcPts val="0"/>
            </a:spcAft>
          </a:pPr>
          <a:r>
            <a:rPr lang="en-US" sz="1200" noProof="0" dirty="0">
              <a:latin typeface="Corbel" pitchFamily="34" charset="0"/>
            </a:rPr>
            <a:t>Application of ICT in Design of Textile and Clothing </a:t>
          </a:r>
        </a:p>
      </dgm:t>
    </dgm:pt>
    <dgm:pt modelId="{474DF4B3-853A-4124-8BD9-25EB9C8D3DD9}" type="parTrans" cxnId="{4C13119A-46DC-4FDE-BB0C-FBAA8AC67DEF}">
      <dgm:prSet/>
      <dgm:spPr/>
      <dgm:t>
        <a:bodyPr/>
        <a:lstStyle/>
        <a:p>
          <a:pPr>
            <a:lnSpc>
              <a:spcPct val="100000"/>
            </a:lnSpc>
            <a:spcBef>
              <a:spcPts val="0"/>
            </a:spcBef>
            <a:spcAft>
              <a:spcPts val="0"/>
            </a:spcAft>
          </a:pPr>
          <a:endParaRPr lang="en-US" sz="1200" noProof="0" dirty="0">
            <a:latin typeface="Corbel" pitchFamily="34" charset="0"/>
          </a:endParaRPr>
        </a:p>
      </dgm:t>
    </dgm:pt>
    <dgm:pt modelId="{08D8BACD-654B-48AA-A5FF-58560CEF3BAF}" type="sibTrans" cxnId="{4C13119A-46DC-4FDE-BB0C-FBAA8AC67DEF}">
      <dgm:prSet/>
      <dgm:spPr/>
      <dgm:t>
        <a:bodyPr/>
        <a:lstStyle/>
        <a:p>
          <a:pPr>
            <a:lnSpc>
              <a:spcPct val="100000"/>
            </a:lnSpc>
            <a:spcBef>
              <a:spcPts val="0"/>
            </a:spcBef>
            <a:spcAft>
              <a:spcPts val="0"/>
            </a:spcAft>
          </a:pPr>
          <a:endParaRPr lang="en-US" sz="1200" noProof="0" dirty="0">
            <a:latin typeface="Corbel" pitchFamily="34" charset="0"/>
          </a:endParaRPr>
        </a:p>
      </dgm:t>
    </dgm:pt>
    <dgm:pt modelId="{10D57C8C-48E0-4CA4-A143-B41C32C25847}">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000" b="1" noProof="0" dirty="0">
              <a:latin typeface="Corbel" pitchFamily="34" charset="0"/>
            </a:rPr>
            <a:t>MODULE</a:t>
          </a:r>
        </a:p>
        <a:p>
          <a:pPr marL="0" marR="0" indent="0" defTabSz="914400" eaLnBrk="1" fontAlgn="auto" latinLnBrk="0" hangingPunct="1">
            <a:lnSpc>
              <a:spcPct val="100000"/>
            </a:lnSpc>
            <a:spcBef>
              <a:spcPts val="0"/>
            </a:spcBef>
            <a:spcAft>
              <a:spcPts val="0"/>
            </a:spcAft>
            <a:buClrTx/>
            <a:buSzTx/>
            <a:buFontTx/>
            <a:buNone/>
            <a:tabLst/>
            <a:defRPr/>
          </a:pPr>
          <a:r>
            <a:rPr lang="en-US" sz="1000" b="0" noProof="0" dirty="0">
              <a:latin typeface="Corbel" pitchFamily="34" charset="0"/>
            </a:rPr>
            <a:t>Design and Production of Woven Fabrics</a:t>
          </a:r>
        </a:p>
      </dgm:t>
    </dgm:pt>
    <dgm:pt modelId="{28D9CB7B-1B8D-41E2-9EFC-4294F1C79812}" type="parTrans" cxnId="{8179A53B-ED4E-470A-AB4F-A3E8C9552C07}">
      <dgm:prSet custT="1"/>
      <dgm:spPr/>
      <dgm:t>
        <a:bodyPr/>
        <a:lstStyle/>
        <a:p>
          <a:pPr>
            <a:lnSpc>
              <a:spcPct val="100000"/>
            </a:lnSpc>
            <a:spcBef>
              <a:spcPts val="0"/>
            </a:spcBef>
            <a:spcAft>
              <a:spcPts val="0"/>
            </a:spcAft>
          </a:pPr>
          <a:endParaRPr lang="en-US" sz="1200" noProof="0" dirty="0">
            <a:latin typeface="Corbel" pitchFamily="34" charset="0"/>
          </a:endParaRPr>
        </a:p>
      </dgm:t>
    </dgm:pt>
    <dgm:pt modelId="{BFC3FBD2-A050-4770-A44B-988A6CC5A83F}" type="sibTrans" cxnId="{8179A53B-ED4E-470A-AB4F-A3E8C9552C07}">
      <dgm:prSet/>
      <dgm:spPr/>
      <dgm:t>
        <a:bodyPr/>
        <a:lstStyle/>
        <a:p>
          <a:pPr>
            <a:lnSpc>
              <a:spcPct val="100000"/>
            </a:lnSpc>
            <a:spcBef>
              <a:spcPts val="0"/>
            </a:spcBef>
            <a:spcAft>
              <a:spcPts val="0"/>
            </a:spcAft>
          </a:pPr>
          <a:endParaRPr lang="en-US" sz="1200" noProof="0" dirty="0">
            <a:latin typeface="Corbel" pitchFamily="34" charset="0"/>
          </a:endParaRPr>
        </a:p>
      </dgm:t>
    </dgm:pt>
    <dgm:pt modelId="{B9528BA8-9E64-4DD5-96F1-14E441E0DFBE}">
      <dgm:prSet phldrT="[Tex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noProof="0" dirty="0">
              <a:latin typeface="Corbel" pitchFamily="34" charset="0"/>
            </a:rPr>
            <a:t>Design of Weave Patterns for the Fashion Industry</a:t>
          </a:r>
        </a:p>
      </dgm:t>
    </dgm:pt>
    <dgm:pt modelId="{B4D5D140-87C7-4513-B955-C104BB87F818}" type="parTrans" cxnId="{ABB0CB08-C6B6-4476-A49C-FF2BF0CDA9AA}">
      <dgm:prSet custT="1"/>
      <dgm:spPr/>
      <dgm:t>
        <a:bodyPr/>
        <a:lstStyle/>
        <a:p>
          <a:endParaRPr lang="en-US" sz="1200" noProof="0" dirty="0"/>
        </a:p>
      </dgm:t>
    </dgm:pt>
    <dgm:pt modelId="{F727D74F-8624-4368-A18A-34911E1DA1B8}" type="sibTrans" cxnId="{ABB0CB08-C6B6-4476-A49C-FF2BF0CDA9AA}">
      <dgm:prSet/>
      <dgm:spPr/>
      <dgm:t>
        <a:bodyPr/>
        <a:lstStyle/>
        <a:p>
          <a:pPr>
            <a:lnSpc>
              <a:spcPct val="100000"/>
            </a:lnSpc>
            <a:spcBef>
              <a:spcPts val="0"/>
            </a:spcBef>
            <a:spcAft>
              <a:spcPts val="0"/>
            </a:spcAft>
          </a:pPr>
          <a:endParaRPr lang="en-US" sz="1200" noProof="0" dirty="0">
            <a:latin typeface="Corbel" pitchFamily="34" charset="0"/>
          </a:endParaRPr>
        </a:p>
      </dgm:t>
    </dgm:pt>
    <dgm:pt modelId="{8F619FD0-BDAD-46E1-9145-BA2CB5985FAB}">
      <dgm:prSe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noProof="0" dirty="0">
              <a:latin typeface="Corbel" pitchFamily="34" charset="0"/>
            </a:rPr>
            <a:t>ICT</a:t>
          </a:r>
        </a:p>
      </dgm:t>
    </dgm:pt>
    <dgm:pt modelId="{945A30AC-519D-4002-877A-5AB17A23BEA1}" type="parTrans" cxnId="{6DF96576-F739-4E61-8905-854D2F47FD20}">
      <dgm:prSet custT="1"/>
      <dgm:spPr/>
      <dgm:t>
        <a:bodyPr/>
        <a:lstStyle/>
        <a:p>
          <a:pPr>
            <a:lnSpc>
              <a:spcPct val="100000"/>
            </a:lnSpc>
            <a:spcBef>
              <a:spcPts val="0"/>
            </a:spcBef>
            <a:spcAft>
              <a:spcPts val="0"/>
            </a:spcAft>
          </a:pPr>
          <a:endParaRPr lang="en-US" sz="1200" noProof="0" dirty="0">
            <a:latin typeface="Corbel" pitchFamily="34" charset="0"/>
          </a:endParaRPr>
        </a:p>
      </dgm:t>
    </dgm:pt>
    <dgm:pt modelId="{437D5EFA-67E5-4BB8-898B-6EFCEE892634}" type="sibTrans" cxnId="{6DF96576-F739-4E61-8905-854D2F47FD20}">
      <dgm:prSet/>
      <dgm:spPr/>
      <dgm:t>
        <a:bodyPr/>
        <a:lstStyle/>
        <a:p>
          <a:pPr>
            <a:lnSpc>
              <a:spcPct val="100000"/>
            </a:lnSpc>
            <a:spcBef>
              <a:spcPts val="0"/>
            </a:spcBef>
            <a:spcAft>
              <a:spcPts val="0"/>
            </a:spcAft>
          </a:pPr>
          <a:endParaRPr lang="en-US" sz="1200" noProof="0" dirty="0">
            <a:latin typeface="Corbel" pitchFamily="34" charset="0"/>
          </a:endParaRPr>
        </a:p>
      </dgm:t>
    </dgm:pt>
    <dgm:pt modelId="{EF95A42E-E0C0-4956-96B8-77EDC2959F83}">
      <dgm:prSe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b="0" noProof="0" dirty="0">
              <a:latin typeface="Corbel" pitchFamily="34" charset="0"/>
            </a:rPr>
            <a:t>Finishing, Printing and Functionalization</a:t>
          </a:r>
        </a:p>
      </dgm:t>
    </dgm:pt>
    <dgm:pt modelId="{7512D9E1-2C15-4BDC-BB1C-4F2DDDCC142A}" type="parTrans" cxnId="{13AE881D-E322-4C69-9C83-7C134B12F87F}">
      <dgm:prSet custT="1"/>
      <dgm:spPr/>
      <dgm:t>
        <a:bodyPr/>
        <a:lstStyle/>
        <a:p>
          <a:pPr>
            <a:lnSpc>
              <a:spcPct val="100000"/>
            </a:lnSpc>
            <a:spcBef>
              <a:spcPts val="0"/>
            </a:spcBef>
            <a:spcAft>
              <a:spcPts val="0"/>
            </a:spcAft>
          </a:pPr>
          <a:endParaRPr lang="en-US" sz="1200" noProof="0" dirty="0">
            <a:latin typeface="Corbel" pitchFamily="34" charset="0"/>
          </a:endParaRPr>
        </a:p>
      </dgm:t>
    </dgm:pt>
    <dgm:pt modelId="{7C486EDE-7050-462B-9488-AC4A95C6F776}" type="sibTrans" cxnId="{13AE881D-E322-4C69-9C83-7C134B12F87F}">
      <dgm:prSet/>
      <dgm:spPr/>
      <dgm:t>
        <a:bodyPr/>
        <a:lstStyle/>
        <a:p>
          <a:pPr>
            <a:lnSpc>
              <a:spcPct val="100000"/>
            </a:lnSpc>
            <a:spcBef>
              <a:spcPts val="0"/>
            </a:spcBef>
            <a:spcAft>
              <a:spcPts val="0"/>
            </a:spcAft>
          </a:pPr>
          <a:endParaRPr lang="en-US" sz="1200" noProof="0" dirty="0">
            <a:latin typeface="Corbel" pitchFamily="34" charset="0"/>
          </a:endParaRPr>
        </a:p>
      </dgm:t>
    </dgm:pt>
    <dgm:pt modelId="{4A69CFE5-20AF-45DA-A6B8-5EED4CABCC21}">
      <dgm:prSe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b="0" noProof="0" dirty="0"/>
            <a:t>Industrial Engineering, Quality Control and Management</a:t>
          </a:r>
          <a:endParaRPr lang="en-US" sz="1000" b="0" noProof="0" dirty="0">
            <a:latin typeface="Corbel" pitchFamily="34" charset="0"/>
          </a:endParaRPr>
        </a:p>
      </dgm:t>
    </dgm:pt>
    <dgm:pt modelId="{621D55D3-14DF-4807-B6C4-F896057F5FF2}" type="parTrans" cxnId="{D5686A21-9EFE-4022-A6A9-734F7C08EF99}">
      <dgm:prSet custT="1"/>
      <dgm:spPr/>
      <dgm:t>
        <a:bodyPr/>
        <a:lstStyle/>
        <a:p>
          <a:pPr>
            <a:lnSpc>
              <a:spcPct val="100000"/>
            </a:lnSpc>
            <a:spcBef>
              <a:spcPts val="0"/>
            </a:spcBef>
            <a:spcAft>
              <a:spcPts val="0"/>
            </a:spcAft>
          </a:pPr>
          <a:endParaRPr lang="en-US" sz="1200" noProof="0" dirty="0">
            <a:latin typeface="Corbel" pitchFamily="34" charset="0"/>
          </a:endParaRPr>
        </a:p>
      </dgm:t>
    </dgm:pt>
    <dgm:pt modelId="{41A78877-9C0F-4FFD-8748-FF9CFDFA1F72}" type="sibTrans" cxnId="{D5686A21-9EFE-4022-A6A9-734F7C08EF99}">
      <dgm:prSet/>
      <dgm:spPr/>
      <dgm:t>
        <a:bodyPr/>
        <a:lstStyle/>
        <a:p>
          <a:pPr>
            <a:lnSpc>
              <a:spcPct val="100000"/>
            </a:lnSpc>
            <a:spcBef>
              <a:spcPts val="0"/>
            </a:spcBef>
            <a:spcAft>
              <a:spcPts val="0"/>
            </a:spcAft>
          </a:pPr>
          <a:endParaRPr lang="en-US" sz="1200" noProof="0" dirty="0">
            <a:latin typeface="Corbel" pitchFamily="34" charset="0"/>
          </a:endParaRPr>
        </a:p>
      </dgm:t>
    </dgm:pt>
    <dgm:pt modelId="{44362B2B-68ED-4EE9-A9CA-275E413D005A}">
      <dgm:prSe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noProof="0" dirty="0">
              <a:latin typeface="Corbel" pitchFamily="34" charset="0"/>
            </a:rPr>
            <a:t>Design and Production of Knitwear</a:t>
          </a:r>
        </a:p>
      </dgm:t>
    </dgm:pt>
    <dgm:pt modelId="{16869FD1-24CA-4B58-B067-5182EF7B445C}" type="parTrans" cxnId="{25D43996-A1CF-4021-AF70-E38C1AF6F00A}">
      <dgm:prSet custT="1"/>
      <dgm:spPr/>
      <dgm:t>
        <a:bodyPr/>
        <a:lstStyle/>
        <a:p>
          <a:pPr>
            <a:lnSpc>
              <a:spcPct val="100000"/>
            </a:lnSpc>
            <a:spcBef>
              <a:spcPts val="0"/>
            </a:spcBef>
            <a:spcAft>
              <a:spcPts val="0"/>
            </a:spcAft>
          </a:pPr>
          <a:endParaRPr lang="en-US" sz="1200" noProof="0" dirty="0">
            <a:latin typeface="Corbel" pitchFamily="34" charset="0"/>
          </a:endParaRPr>
        </a:p>
      </dgm:t>
    </dgm:pt>
    <dgm:pt modelId="{869B324D-AD9E-4477-A3C7-643770F831BA}" type="sibTrans" cxnId="{25D43996-A1CF-4021-AF70-E38C1AF6F00A}">
      <dgm:prSet/>
      <dgm:spPr/>
      <dgm:t>
        <a:bodyPr/>
        <a:lstStyle/>
        <a:p>
          <a:pPr>
            <a:lnSpc>
              <a:spcPct val="100000"/>
            </a:lnSpc>
            <a:spcBef>
              <a:spcPts val="0"/>
            </a:spcBef>
            <a:spcAft>
              <a:spcPts val="0"/>
            </a:spcAft>
          </a:pPr>
          <a:endParaRPr lang="en-US" sz="1200" noProof="0" dirty="0">
            <a:latin typeface="Corbel" pitchFamily="34" charset="0"/>
          </a:endParaRPr>
        </a:p>
      </dgm:t>
    </dgm:pt>
    <dgm:pt modelId="{02F0AA20-5120-49E2-A0FF-E1BEBCB37A91}">
      <dgm:prSe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b="0" noProof="0" dirty="0">
              <a:latin typeface="Corbel" pitchFamily="34" charset="0"/>
            </a:rPr>
            <a:t>Apparel Design and Production</a:t>
          </a:r>
        </a:p>
      </dgm:t>
    </dgm:pt>
    <dgm:pt modelId="{531186D0-49BC-4574-BB37-7BB3884D5E45}" type="parTrans" cxnId="{A36C0556-0C8C-491A-98A4-F5F29564883F}">
      <dgm:prSet custT="1"/>
      <dgm:spPr/>
      <dgm:t>
        <a:bodyPr/>
        <a:lstStyle/>
        <a:p>
          <a:pPr>
            <a:lnSpc>
              <a:spcPct val="100000"/>
            </a:lnSpc>
            <a:spcBef>
              <a:spcPts val="0"/>
            </a:spcBef>
            <a:spcAft>
              <a:spcPts val="0"/>
            </a:spcAft>
          </a:pPr>
          <a:endParaRPr lang="en-US" sz="1200" noProof="0" dirty="0">
            <a:latin typeface="Corbel" pitchFamily="34" charset="0"/>
          </a:endParaRPr>
        </a:p>
      </dgm:t>
    </dgm:pt>
    <dgm:pt modelId="{49430C4C-22A0-444D-8FF5-B38D7F578610}" type="sibTrans" cxnId="{A36C0556-0C8C-491A-98A4-F5F29564883F}">
      <dgm:prSet/>
      <dgm:spPr/>
      <dgm:t>
        <a:bodyPr/>
        <a:lstStyle/>
        <a:p>
          <a:pPr>
            <a:lnSpc>
              <a:spcPct val="100000"/>
            </a:lnSpc>
            <a:spcBef>
              <a:spcPts val="0"/>
            </a:spcBef>
            <a:spcAft>
              <a:spcPts val="0"/>
            </a:spcAft>
          </a:pPr>
          <a:endParaRPr lang="en-US" sz="1200" noProof="0" dirty="0">
            <a:latin typeface="Corbel" pitchFamily="34" charset="0"/>
          </a:endParaRPr>
        </a:p>
      </dgm:t>
    </dgm:pt>
    <dgm:pt modelId="{0DAAAA9B-B0A0-4EE0-9E1D-2F700DEB9827}">
      <dgm:prSet phldrT="[Text]" custT="1"/>
      <dgm:spPr/>
      <dgm:t>
        <a:bodyPr/>
        <a:lstStyle/>
        <a:p>
          <a:pPr>
            <a:lnSpc>
              <a:spcPct val="100000"/>
            </a:lnSpc>
            <a:spcBef>
              <a:spcPts val="0"/>
            </a:spcBef>
            <a:spcAft>
              <a:spcPts val="0"/>
            </a:spcAft>
          </a:pPr>
          <a:r>
            <a:rPr lang="en-US" sz="1000" b="1" noProof="0" dirty="0">
              <a:latin typeface="Corbel" pitchFamily="34" charset="0"/>
            </a:rPr>
            <a:t>MODULE</a:t>
          </a:r>
        </a:p>
        <a:p>
          <a:pPr>
            <a:lnSpc>
              <a:spcPct val="100000"/>
            </a:lnSpc>
            <a:spcBef>
              <a:spcPts val="0"/>
            </a:spcBef>
            <a:spcAft>
              <a:spcPts val="0"/>
            </a:spcAft>
          </a:pPr>
          <a:r>
            <a:rPr lang="en-US" sz="1000" b="0" noProof="0" dirty="0">
              <a:effectLst/>
              <a:latin typeface="Calibri"/>
              <a:ea typeface="Calibri"/>
              <a:cs typeface="Times New Roman"/>
            </a:rPr>
            <a:t>Design and Production of Technical, Smart and Intelligent Textiles</a:t>
          </a:r>
          <a:endParaRPr lang="en-US" sz="1000" b="0" noProof="0" dirty="0">
            <a:latin typeface="Corbel" pitchFamily="34" charset="0"/>
          </a:endParaRPr>
        </a:p>
      </dgm:t>
    </dgm:pt>
    <dgm:pt modelId="{41757185-61A1-4434-9056-4098A548D9DB}" type="parTrans" cxnId="{6E931036-9445-419E-AB5F-E78F5F02EEA2}">
      <dgm:prSet custT="1"/>
      <dgm:spPr/>
      <dgm:t>
        <a:bodyPr/>
        <a:lstStyle/>
        <a:p>
          <a:pPr>
            <a:lnSpc>
              <a:spcPct val="100000"/>
            </a:lnSpc>
            <a:spcBef>
              <a:spcPts val="0"/>
            </a:spcBef>
            <a:spcAft>
              <a:spcPts val="0"/>
            </a:spcAft>
          </a:pPr>
          <a:endParaRPr lang="en-US" sz="1200" noProof="0" dirty="0">
            <a:latin typeface="Corbel" pitchFamily="34" charset="0"/>
          </a:endParaRPr>
        </a:p>
      </dgm:t>
    </dgm:pt>
    <dgm:pt modelId="{C0303926-BB73-4BD6-99F1-8A28EC5F7BE7}" type="sibTrans" cxnId="{6E931036-9445-419E-AB5F-E78F5F02EEA2}">
      <dgm:prSet/>
      <dgm:spPr/>
      <dgm:t>
        <a:bodyPr/>
        <a:lstStyle/>
        <a:p>
          <a:pPr>
            <a:lnSpc>
              <a:spcPct val="100000"/>
            </a:lnSpc>
            <a:spcBef>
              <a:spcPts val="0"/>
            </a:spcBef>
            <a:spcAft>
              <a:spcPts val="0"/>
            </a:spcAft>
          </a:pPr>
          <a:endParaRPr lang="en-US" sz="1200" noProof="0" dirty="0">
            <a:latin typeface="Corbel" pitchFamily="34" charset="0"/>
          </a:endParaRPr>
        </a:p>
      </dgm:t>
    </dgm:pt>
    <dgm:pt modelId="{D36F887B-B750-43D2-BBD6-7AF0CD9CC363}">
      <dgm:prSet custT="1"/>
      <dgm:spPr/>
      <dgm:t>
        <a:bodyPr/>
        <a:lstStyle/>
        <a:p>
          <a:r>
            <a:rPr lang="en-US" sz="1000" b="1" noProof="0" dirty="0">
              <a:latin typeface="Corbel" pitchFamily="34" charset="0"/>
            </a:rPr>
            <a:t>MODULE</a:t>
          </a:r>
        </a:p>
        <a:p>
          <a:r>
            <a:rPr lang="en-US" sz="1000" b="0" noProof="0" dirty="0"/>
            <a:t>Entrepreneurship</a:t>
          </a:r>
          <a:endParaRPr lang="en-US" sz="1000" b="0" noProof="0" dirty="0">
            <a:latin typeface="Corbel" pitchFamily="34" charset="0"/>
          </a:endParaRPr>
        </a:p>
      </dgm:t>
    </dgm:pt>
    <dgm:pt modelId="{5C15E35D-8567-4D7F-B6B9-57942B5BF98E}" type="parTrans" cxnId="{0DE86901-BCF5-4D7C-AF9D-516FA947065D}">
      <dgm:prSet custT="1"/>
      <dgm:spPr/>
      <dgm:t>
        <a:bodyPr/>
        <a:lstStyle/>
        <a:p>
          <a:endParaRPr lang="en-US" sz="1200" noProof="0" dirty="0"/>
        </a:p>
      </dgm:t>
    </dgm:pt>
    <dgm:pt modelId="{6EF283B3-8AA8-4AB7-9A2F-BBAA3265E6E7}" type="sibTrans" cxnId="{0DE86901-BCF5-4D7C-AF9D-516FA947065D}">
      <dgm:prSet/>
      <dgm:spPr/>
      <dgm:t>
        <a:bodyPr/>
        <a:lstStyle/>
        <a:p>
          <a:endParaRPr lang="en-US" sz="1200" noProof="0" dirty="0"/>
        </a:p>
      </dgm:t>
    </dgm:pt>
    <dgm:pt modelId="{F6C08F9A-BDC0-401D-8C95-18C0852EE11B}">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b="0" noProof="0" dirty="0"/>
            <a:t>Design and Technologies for Weft and Warp Knitwear Production</a:t>
          </a:r>
        </a:p>
      </dgm:t>
    </dgm:pt>
    <dgm:pt modelId="{068BFEDF-9B04-406E-BE3E-1D95374F2143}" type="parTrans" cxnId="{A1AB249E-8C92-4ABC-A4EA-9F77DBD16711}">
      <dgm:prSet custT="1"/>
      <dgm:spPr/>
      <dgm:t>
        <a:bodyPr/>
        <a:lstStyle/>
        <a:p>
          <a:endParaRPr lang="en-US" sz="1200" noProof="0" dirty="0"/>
        </a:p>
      </dgm:t>
    </dgm:pt>
    <dgm:pt modelId="{8BB9BDEC-81FF-4AB2-A1EA-1D835B7BE468}" type="sibTrans" cxnId="{A1AB249E-8C92-4ABC-A4EA-9F77DBD16711}">
      <dgm:prSet/>
      <dgm:spPr/>
      <dgm:t>
        <a:bodyPr/>
        <a:lstStyle/>
        <a:p>
          <a:endParaRPr lang="en-US" sz="1200" noProof="0" dirty="0"/>
        </a:p>
      </dgm:t>
    </dgm:pt>
    <dgm:pt modelId="{08587E24-3FD7-4A89-96EA-7AA8175EBD65}">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b="0" noProof="0" dirty="0" smtClean="0"/>
            <a:t>Flat </a:t>
          </a:r>
          <a:r>
            <a:rPr lang="en-US" sz="900" b="0" noProof="0" dirty="0"/>
            <a:t>Knitting Machine </a:t>
          </a:r>
          <a:r>
            <a:rPr lang="en-US" sz="900" b="0" noProof="0" dirty="0" smtClean="0"/>
            <a:t>programming for </a:t>
          </a:r>
          <a:r>
            <a:rPr lang="en-US" sz="900" b="0" noProof="0" dirty="0"/>
            <a:t>Fabrics and 2D Shaped Fabrics</a:t>
          </a:r>
        </a:p>
      </dgm:t>
    </dgm:pt>
    <dgm:pt modelId="{C6E6703D-A378-4F52-BBB3-C4BDB2C38109}" type="parTrans" cxnId="{0A5D84D3-878C-4692-B47A-BD78B8BBC29F}">
      <dgm:prSet custT="1"/>
      <dgm:spPr/>
      <dgm:t>
        <a:bodyPr/>
        <a:lstStyle/>
        <a:p>
          <a:endParaRPr lang="en-US" sz="1200" noProof="0" dirty="0"/>
        </a:p>
      </dgm:t>
    </dgm:pt>
    <dgm:pt modelId="{7CE9A823-F988-405C-B5D3-8A09EC400B46}" type="sibTrans" cxnId="{0A5D84D3-878C-4692-B47A-BD78B8BBC29F}">
      <dgm:prSet/>
      <dgm:spPr/>
      <dgm:t>
        <a:bodyPr/>
        <a:lstStyle/>
        <a:p>
          <a:endParaRPr lang="en-US" sz="1200" noProof="0" dirty="0"/>
        </a:p>
      </dgm:t>
    </dgm:pt>
    <dgm:pt modelId="{0B910D70-2457-4838-9C50-8CB7A503E754}">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b="0" noProof="0" dirty="0" smtClean="0"/>
            <a:t>Flat </a:t>
          </a:r>
          <a:r>
            <a:rPr lang="en-US" sz="900" b="0" noProof="0" dirty="0"/>
            <a:t>Knitting </a:t>
          </a:r>
          <a:r>
            <a:rPr lang="en-US" sz="900" b="0" noProof="0" dirty="0" smtClean="0"/>
            <a:t>Machine programming  </a:t>
          </a:r>
          <a:r>
            <a:rPr lang="en-US" sz="900" b="0" noProof="0" dirty="0"/>
            <a:t>for 3D Knitwear</a:t>
          </a:r>
        </a:p>
      </dgm:t>
    </dgm:pt>
    <dgm:pt modelId="{8E183AD8-AE29-4DD3-B0E4-A53D6E9F139E}" type="parTrans" cxnId="{1F94CAFD-B2DB-4383-8F7F-985C1EE32AAC}">
      <dgm:prSet custT="1"/>
      <dgm:spPr/>
      <dgm:t>
        <a:bodyPr/>
        <a:lstStyle/>
        <a:p>
          <a:endParaRPr lang="en-US" sz="1200" noProof="0" dirty="0"/>
        </a:p>
      </dgm:t>
    </dgm:pt>
    <dgm:pt modelId="{32A6856C-9ECE-4402-A196-3E8B4694A71D}" type="sibTrans" cxnId="{1F94CAFD-B2DB-4383-8F7F-985C1EE32AAC}">
      <dgm:prSet/>
      <dgm:spPr/>
      <dgm:t>
        <a:bodyPr/>
        <a:lstStyle/>
        <a:p>
          <a:endParaRPr lang="en-US" sz="1200" noProof="0" dirty="0"/>
        </a:p>
      </dgm:t>
    </dgm:pt>
    <dgm:pt modelId="{1226E77B-A4FB-4B29-A6F9-8972AC17E365}">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b="0" noProof="0" dirty="0"/>
            <a:t>3D </a:t>
          </a:r>
          <a:r>
            <a:rPr lang="en-US" sz="900" b="0" noProof="0" dirty="0" smtClean="0"/>
            <a:t>Simulation</a:t>
          </a:r>
          <a:endParaRPr lang="en-US" sz="900" noProof="0" dirty="0"/>
        </a:p>
      </dgm:t>
    </dgm:pt>
    <dgm:pt modelId="{2180558A-E653-4E53-BF78-479B4DFCD4E1}" type="parTrans" cxnId="{41D2CFBD-EDB4-4842-AF52-8F8E92BDAA0D}">
      <dgm:prSet/>
      <dgm:spPr/>
      <dgm:t>
        <a:bodyPr/>
        <a:lstStyle/>
        <a:p>
          <a:endParaRPr lang="en-US" noProof="0" dirty="0"/>
        </a:p>
      </dgm:t>
    </dgm:pt>
    <dgm:pt modelId="{24BCD0EB-A095-4238-971C-05769D93EDCE}" type="sibTrans" cxnId="{41D2CFBD-EDB4-4842-AF52-8F8E92BDAA0D}">
      <dgm:prSet/>
      <dgm:spPr/>
      <dgm:t>
        <a:bodyPr/>
        <a:lstStyle/>
        <a:p>
          <a:endParaRPr lang="en-US" noProof="0" dirty="0"/>
        </a:p>
      </dgm:t>
    </dgm:pt>
    <dgm:pt modelId="{04BD8897-145C-4E78-9CD3-3584CE468341}">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noProof="0" dirty="0">
              <a:latin typeface="Corbel" pitchFamily="34" charset="0"/>
            </a:rPr>
            <a:t>ICT </a:t>
          </a:r>
          <a:r>
            <a:rPr lang="en-US" sz="900" noProof="0" dirty="0" smtClean="0">
              <a:latin typeface="Corbel" pitchFamily="34" charset="0"/>
            </a:rPr>
            <a:t> </a:t>
          </a:r>
          <a:r>
            <a:rPr lang="en-US" sz="900" noProof="0" dirty="0">
              <a:latin typeface="Corbel" pitchFamily="34" charset="0"/>
            </a:rPr>
            <a:t>in Apparel Production</a:t>
          </a:r>
          <a:endParaRPr lang="en-US" sz="900" noProof="0" dirty="0"/>
        </a:p>
      </dgm:t>
    </dgm:pt>
    <dgm:pt modelId="{58B6638E-FBDF-40A6-A00F-CBD7F444003F}" type="parTrans" cxnId="{0B2144F2-F281-4FEB-ACC1-80F7F94D962C}">
      <dgm:prSet/>
      <dgm:spPr/>
      <dgm:t>
        <a:bodyPr/>
        <a:lstStyle/>
        <a:p>
          <a:endParaRPr lang="en-US" noProof="0" dirty="0"/>
        </a:p>
      </dgm:t>
    </dgm:pt>
    <dgm:pt modelId="{46F41342-CC80-452C-AA81-60D9B59F5B16}" type="sibTrans" cxnId="{0B2144F2-F281-4FEB-ACC1-80F7F94D962C}">
      <dgm:prSet/>
      <dgm:spPr/>
      <dgm:t>
        <a:bodyPr/>
        <a:lstStyle/>
        <a:p>
          <a:endParaRPr lang="en-US" noProof="0" dirty="0"/>
        </a:p>
      </dgm:t>
    </dgm:pt>
    <dgm:pt modelId="{56BE77FA-0DBD-4543-825F-333BD77E8C7E}">
      <dgm:prSet custT="1"/>
      <dgm:spPr/>
      <dgm:t>
        <a:bodyPr/>
        <a:lstStyle/>
        <a:p>
          <a:pPr>
            <a:lnSpc>
              <a:spcPct val="100000"/>
            </a:lnSpc>
            <a:spcBef>
              <a:spcPts val="0"/>
            </a:spcBef>
            <a:spcAft>
              <a:spcPts val="0"/>
            </a:spcAft>
          </a:pPr>
          <a:r>
            <a:rPr lang="en-US" sz="900" b="1" noProof="0" dirty="0" smtClean="0">
              <a:latin typeface="Corbel" pitchFamily="34" charset="0"/>
            </a:rPr>
            <a:t>COURSE</a:t>
          </a:r>
        </a:p>
        <a:p>
          <a:pPr>
            <a:lnSpc>
              <a:spcPct val="100000"/>
            </a:lnSpc>
            <a:spcBef>
              <a:spcPts val="0"/>
            </a:spcBef>
            <a:spcAft>
              <a:spcPts val="0"/>
            </a:spcAft>
          </a:pPr>
          <a:r>
            <a:rPr lang="en-US" sz="900" noProof="0" dirty="0" smtClean="0">
              <a:latin typeface="Corbel" pitchFamily="34" charset="0"/>
            </a:rPr>
            <a:t>Smart and Intelligent Textiles</a:t>
          </a:r>
          <a:endParaRPr lang="en-US" sz="900" noProof="0" dirty="0">
            <a:latin typeface="Corbel" pitchFamily="34" charset="0"/>
          </a:endParaRPr>
        </a:p>
      </dgm:t>
    </dgm:pt>
    <dgm:pt modelId="{75B5F394-0ABB-4503-8F49-0B7C54EA6786}" type="parTrans" cxnId="{A7B1740D-9D4D-4F63-B868-4375891026BB}">
      <dgm:prSet/>
      <dgm:spPr/>
      <dgm:t>
        <a:bodyPr/>
        <a:lstStyle/>
        <a:p>
          <a:endParaRPr lang="en-US" noProof="0" dirty="0"/>
        </a:p>
      </dgm:t>
    </dgm:pt>
    <dgm:pt modelId="{8A97265B-FBC8-4EAA-A1B2-0FBE9DDDADD8}" type="sibTrans" cxnId="{A7B1740D-9D4D-4F63-B868-4375891026BB}">
      <dgm:prSet/>
      <dgm:spPr/>
      <dgm:t>
        <a:bodyPr/>
        <a:lstStyle/>
        <a:p>
          <a:endParaRPr lang="en-US" noProof="0" dirty="0"/>
        </a:p>
      </dgm:t>
    </dgm:pt>
    <dgm:pt modelId="{81F681C1-4CC6-4EA3-A4C0-01B44E6B2F63}">
      <dgm:prSet custT="1"/>
      <dgm:spPr/>
      <dgm:t>
        <a:bodyPr/>
        <a:lstStyle/>
        <a:p>
          <a:pPr>
            <a:lnSpc>
              <a:spcPct val="100000"/>
            </a:lnSpc>
            <a:spcBef>
              <a:spcPts val="0"/>
            </a:spcBef>
            <a:spcAft>
              <a:spcPts val="0"/>
            </a:spcAft>
          </a:pPr>
          <a:r>
            <a:rPr lang="en-US" sz="900" b="1" noProof="0" dirty="0" smtClean="0">
              <a:latin typeface="Corbel" pitchFamily="34" charset="0"/>
            </a:rPr>
            <a:t>COURSE</a:t>
          </a:r>
        </a:p>
        <a:p>
          <a:pPr>
            <a:lnSpc>
              <a:spcPct val="100000"/>
            </a:lnSpc>
            <a:spcBef>
              <a:spcPts val="0"/>
            </a:spcBef>
            <a:spcAft>
              <a:spcPts val="0"/>
            </a:spcAft>
          </a:pPr>
          <a:r>
            <a:rPr lang="en-US" sz="900" b="0" noProof="0" dirty="0" smtClean="0">
              <a:latin typeface="Corbel" pitchFamily="34" charset="0"/>
            </a:rPr>
            <a:t>Technical Textiles: Construction and Testing</a:t>
          </a:r>
          <a:endParaRPr lang="en-US" sz="900" b="0" noProof="0" dirty="0">
            <a:latin typeface="Corbel" pitchFamily="34" charset="0"/>
          </a:endParaRPr>
        </a:p>
      </dgm:t>
    </dgm:pt>
    <dgm:pt modelId="{D75B4191-B6C4-47DE-8C73-431A7A883D2D}" type="parTrans" cxnId="{27DB055E-7B49-4E8A-92EC-10C08E3CE4A2}">
      <dgm:prSet/>
      <dgm:spPr/>
      <dgm:t>
        <a:bodyPr/>
        <a:lstStyle/>
        <a:p>
          <a:endParaRPr lang="en-US" noProof="0" dirty="0"/>
        </a:p>
      </dgm:t>
    </dgm:pt>
    <dgm:pt modelId="{9794BD0C-B4F8-4BE3-AC6B-507B553A4BE9}" type="sibTrans" cxnId="{27DB055E-7B49-4E8A-92EC-10C08E3CE4A2}">
      <dgm:prSet/>
      <dgm:spPr/>
      <dgm:t>
        <a:bodyPr/>
        <a:lstStyle/>
        <a:p>
          <a:endParaRPr lang="en-US" noProof="0" dirty="0"/>
        </a:p>
      </dgm:t>
    </dgm:pt>
    <dgm:pt modelId="{CE453E00-64C4-4262-931D-CBED3BDD05AF}">
      <dgm:prSet custT="1"/>
      <dgm:spPr/>
      <dgm:t>
        <a:bodyPr/>
        <a:lstStyle/>
        <a:p>
          <a:pPr>
            <a:lnSpc>
              <a:spcPct val="100000"/>
            </a:lnSpc>
            <a:spcBef>
              <a:spcPts val="0"/>
            </a:spcBef>
            <a:spcAft>
              <a:spcPts val="0"/>
            </a:spcAft>
          </a:pPr>
          <a:r>
            <a:rPr lang="en-US" sz="900" b="1" noProof="0" dirty="0" smtClean="0">
              <a:latin typeface="Corbel" pitchFamily="34" charset="0"/>
            </a:rPr>
            <a:t>COURSE</a:t>
          </a:r>
        </a:p>
        <a:p>
          <a:pPr>
            <a:lnSpc>
              <a:spcPct val="100000"/>
            </a:lnSpc>
            <a:spcBef>
              <a:spcPts val="0"/>
            </a:spcBef>
            <a:spcAft>
              <a:spcPts val="0"/>
            </a:spcAft>
          </a:pPr>
          <a:r>
            <a:rPr lang="en-US" sz="900" b="0" noProof="0" dirty="0" smtClean="0">
              <a:latin typeface="Corbel" pitchFamily="34" charset="0"/>
            </a:rPr>
            <a:t>Basic principles of textile printing</a:t>
          </a:r>
          <a:endParaRPr lang="en-US" sz="900" b="0" noProof="0" dirty="0">
            <a:latin typeface="Corbel" pitchFamily="34" charset="0"/>
          </a:endParaRPr>
        </a:p>
      </dgm:t>
    </dgm:pt>
    <dgm:pt modelId="{DBCAA3C8-0FD0-4340-851E-36747891D394}" type="parTrans" cxnId="{D0E55EE0-DA45-4E56-90C1-F8D86A3E77C2}">
      <dgm:prSet/>
      <dgm:spPr/>
      <dgm:t>
        <a:bodyPr/>
        <a:lstStyle/>
        <a:p>
          <a:endParaRPr lang="en-US" noProof="0" dirty="0"/>
        </a:p>
      </dgm:t>
    </dgm:pt>
    <dgm:pt modelId="{C0EA3D09-8125-46F1-A2BB-2DBC56FBEA4C}" type="sibTrans" cxnId="{D0E55EE0-DA45-4E56-90C1-F8D86A3E77C2}">
      <dgm:prSet/>
      <dgm:spPr/>
      <dgm:t>
        <a:bodyPr/>
        <a:lstStyle/>
        <a:p>
          <a:endParaRPr lang="en-US" noProof="0" dirty="0"/>
        </a:p>
      </dgm:t>
    </dgm:pt>
    <dgm:pt modelId="{11C51852-A004-4B4C-BF77-3EA24E5C7132}">
      <dgm:prSet custT="1"/>
      <dgm:spPr/>
      <dgm:t>
        <a:bodyPr/>
        <a:lstStyle/>
        <a:p>
          <a:pPr>
            <a:lnSpc>
              <a:spcPct val="100000"/>
            </a:lnSpc>
            <a:spcBef>
              <a:spcPts val="0"/>
            </a:spcBef>
            <a:spcAft>
              <a:spcPts val="0"/>
            </a:spcAft>
          </a:pPr>
          <a:r>
            <a:rPr lang="en-US" sz="1000" noProof="0" dirty="0" smtClean="0"/>
            <a:t>COURSE</a:t>
          </a:r>
        </a:p>
        <a:p>
          <a:pPr>
            <a:lnSpc>
              <a:spcPct val="100000"/>
            </a:lnSpc>
            <a:spcBef>
              <a:spcPts val="0"/>
            </a:spcBef>
            <a:spcAft>
              <a:spcPts val="0"/>
            </a:spcAft>
          </a:pPr>
          <a:r>
            <a:rPr lang="en-US" sz="900" b="0" noProof="0" dirty="0" smtClean="0">
              <a:latin typeface="Corbel" pitchFamily="34" charset="0"/>
            </a:rPr>
            <a:t>Finishing in the function of digital printing</a:t>
          </a:r>
          <a:endParaRPr lang="en-US" sz="900" b="0" noProof="0" dirty="0">
            <a:latin typeface="Corbel" pitchFamily="34" charset="0"/>
          </a:endParaRPr>
        </a:p>
      </dgm:t>
    </dgm:pt>
    <dgm:pt modelId="{EB858684-18CD-4B33-A0EA-417FF51163C4}" type="parTrans" cxnId="{32BBEC78-3DDF-4320-8EC5-D6E346BAF139}">
      <dgm:prSet/>
      <dgm:spPr/>
      <dgm:t>
        <a:bodyPr/>
        <a:lstStyle/>
        <a:p>
          <a:endParaRPr lang="en-US" noProof="0" dirty="0"/>
        </a:p>
      </dgm:t>
    </dgm:pt>
    <dgm:pt modelId="{A8D11946-05FC-479B-B451-A420EE8802CD}" type="sibTrans" cxnId="{32BBEC78-3DDF-4320-8EC5-D6E346BAF139}">
      <dgm:prSet/>
      <dgm:spPr/>
      <dgm:t>
        <a:bodyPr/>
        <a:lstStyle/>
        <a:p>
          <a:endParaRPr lang="en-US" noProof="0" dirty="0"/>
        </a:p>
      </dgm:t>
    </dgm:pt>
    <dgm:pt modelId="{8DE4B98F-C512-4A43-ADB8-707AF27B8CB5}">
      <dgm:prSet custT="1"/>
      <dgm:spPr/>
      <dgm:t>
        <a:bodyPr/>
        <a:lstStyle/>
        <a:p>
          <a:pPr>
            <a:lnSpc>
              <a:spcPct val="100000"/>
            </a:lnSpc>
            <a:spcBef>
              <a:spcPts val="0"/>
            </a:spcBef>
            <a:spcAft>
              <a:spcPts val="0"/>
            </a:spcAft>
          </a:pPr>
          <a:r>
            <a:rPr lang="en-US" sz="1000" b="1" noProof="0" dirty="0" smtClean="0"/>
            <a:t>COURSE</a:t>
          </a:r>
        </a:p>
        <a:p>
          <a:pPr>
            <a:lnSpc>
              <a:spcPct val="100000"/>
            </a:lnSpc>
            <a:spcBef>
              <a:spcPts val="0"/>
            </a:spcBef>
            <a:spcAft>
              <a:spcPts val="0"/>
            </a:spcAft>
          </a:pPr>
          <a:r>
            <a:rPr lang="en-US" sz="900" b="0" noProof="0" dirty="0" smtClean="0">
              <a:latin typeface="Corbel" pitchFamily="34" charset="0"/>
            </a:rPr>
            <a:t>Information technologies for quality control</a:t>
          </a:r>
          <a:endParaRPr lang="en-US" sz="900" b="0" noProof="0" dirty="0">
            <a:latin typeface="Corbel" pitchFamily="34" charset="0"/>
          </a:endParaRPr>
        </a:p>
      </dgm:t>
    </dgm:pt>
    <dgm:pt modelId="{84CB9E34-2C5B-465E-A561-0E5C45C8AFFB}" type="parTrans" cxnId="{276F8C47-DAAF-4349-8AA2-EC12D1FBCC1E}">
      <dgm:prSet/>
      <dgm:spPr/>
      <dgm:t>
        <a:bodyPr/>
        <a:lstStyle/>
        <a:p>
          <a:endParaRPr lang="en-US" noProof="0" dirty="0"/>
        </a:p>
      </dgm:t>
    </dgm:pt>
    <dgm:pt modelId="{0CCCDA13-437F-471E-9535-244A5CF66210}" type="sibTrans" cxnId="{276F8C47-DAAF-4349-8AA2-EC12D1FBCC1E}">
      <dgm:prSet/>
      <dgm:spPr/>
      <dgm:t>
        <a:bodyPr/>
        <a:lstStyle/>
        <a:p>
          <a:endParaRPr lang="en-US" noProof="0" dirty="0"/>
        </a:p>
      </dgm:t>
    </dgm:pt>
    <dgm:pt modelId="{386B8036-414D-4C62-AF83-F07B12D7E33A}">
      <dgm:prSet custT="1"/>
      <dgm:spPr/>
      <dgm:t>
        <a:bodyPr/>
        <a:lstStyle/>
        <a:p>
          <a:pPr>
            <a:lnSpc>
              <a:spcPct val="100000"/>
            </a:lnSpc>
            <a:spcBef>
              <a:spcPts val="0"/>
            </a:spcBef>
            <a:spcAft>
              <a:spcPts val="0"/>
            </a:spcAft>
          </a:pPr>
          <a:endParaRPr lang="en-US" sz="1000" noProof="0" dirty="0"/>
        </a:p>
      </dgm:t>
    </dgm:pt>
    <dgm:pt modelId="{54695C24-D304-4C5B-BA40-E2954D3E989C}" type="parTrans" cxnId="{9F73A629-A916-4C07-BC54-BC54BC4EA371}">
      <dgm:prSet/>
      <dgm:spPr/>
      <dgm:t>
        <a:bodyPr/>
        <a:lstStyle/>
        <a:p>
          <a:endParaRPr lang="en-US" noProof="0" dirty="0"/>
        </a:p>
      </dgm:t>
    </dgm:pt>
    <dgm:pt modelId="{91F0F437-FD60-40E0-A7B6-5CEDD45F628B}" type="sibTrans" cxnId="{9F73A629-A916-4C07-BC54-BC54BC4EA371}">
      <dgm:prSet/>
      <dgm:spPr/>
      <dgm:t>
        <a:bodyPr/>
        <a:lstStyle/>
        <a:p>
          <a:endParaRPr lang="en-US" noProof="0" dirty="0"/>
        </a:p>
      </dgm:t>
    </dgm:pt>
    <dgm:pt modelId="{C54FD610-5DC2-489D-A75C-9ECABF64A52C}">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noProof="0" dirty="0" smtClean="0"/>
            <a:t>Introduction to </a:t>
          </a:r>
          <a:r>
            <a:rPr lang="en-US" sz="900" noProof="0" dirty="0"/>
            <a:t>ICT (Basic digital skills</a:t>
          </a:r>
          <a:r>
            <a:rPr lang="en-US" sz="900" noProof="0" dirty="0" smtClean="0"/>
            <a:t>)</a:t>
          </a:r>
        </a:p>
      </dgm:t>
    </dgm:pt>
    <dgm:pt modelId="{01553166-6195-4E2A-B5A5-8A48D02339C8}" type="parTrans" cxnId="{3E1EABED-C6DA-4912-B4BA-0E40B648A15D}">
      <dgm:prSet/>
      <dgm:spPr/>
      <dgm:t>
        <a:bodyPr/>
        <a:lstStyle/>
        <a:p>
          <a:endParaRPr lang="en-US" noProof="0" dirty="0"/>
        </a:p>
      </dgm:t>
    </dgm:pt>
    <dgm:pt modelId="{5E9F139F-105F-4F06-8FA9-0E8F584EFA70}" type="sibTrans" cxnId="{3E1EABED-C6DA-4912-B4BA-0E40B648A15D}">
      <dgm:prSet/>
      <dgm:spPr/>
      <dgm:t>
        <a:bodyPr/>
        <a:lstStyle/>
        <a:p>
          <a:endParaRPr lang="en-US" noProof="0" dirty="0"/>
        </a:p>
      </dgm:t>
    </dgm:pt>
    <dgm:pt modelId="{21DCC75C-3EEE-420C-AB9F-6D1B0278ECC8}">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noProof="0" dirty="0"/>
            <a:t>ICT in textile and fashion industry</a:t>
          </a:r>
        </a:p>
      </dgm:t>
    </dgm:pt>
    <dgm:pt modelId="{CE63F9D9-FCE2-4FE3-8814-24E8177BC29C}" type="parTrans" cxnId="{5E6A7678-765E-44F8-92C8-7281D4B3EC14}">
      <dgm:prSet/>
      <dgm:spPr/>
      <dgm:t>
        <a:bodyPr/>
        <a:lstStyle/>
        <a:p>
          <a:endParaRPr lang="en-US" noProof="0" dirty="0"/>
        </a:p>
      </dgm:t>
    </dgm:pt>
    <dgm:pt modelId="{D5C70DC9-7357-4510-B036-DAB4C930679A}" type="sibTrans" cxnId="{5E6A7678-765E-44F8-92C8-7281D4B3EC14}">
      <dgm:prSet/>
      <dgm:spPr/>
      <dgm:t>
        <a:bodyPr/>
        <a:lstStyle/>
        <a:p>
          <a:endParaRPr lang="en-US" noProof="0" dirty="0"/>
        </a:p>
      </dgm:t>
    </dgm:pt>
    <dgm:pt modelId="{FB06CAE4-8392-4DB4-8686-AFE020813478}">
      <dgm:prSet custT="1"/>
      <dgm:spPr/>
      <dgm:t>
        <a:bodyPr/>
        <a:lstStyle/>
        <a:p>
          <a:pPr>
            <a:lnSpc>
              <a:spcPct val="100000"/>
            </a:lnSpc>
            <a:spcBef>
              <a:spcPts val="0"/>
            </a:spcBef>
            <a:spcAft>
              <a:spcPts val="0"/>
            </a:spcAft>
          </a:pPr>
          <a:r>
            <a:rPr lang="en-US" sz="900" b="1" noProof="0" dirty="0">
              <a:latin typeface="Corbel" pitchFamily="34" charset="0"/>
            </a:rPr>
            <a:t>COURSE</a:t>
          </a:r>
        </a:p>
        <a:p>
          <a:pPr>
            <a:lnSpc>
              <a:spcPct val="100000"/>
            </a:lnSpc>
            <a:spcBef>
              <a:spcPts val="0"/>
            </a:spcBef>
            <a:spcAft>
              <a:spcPts val="0"/>
            </a:spcAft>
          </a:pPr>
          <a:r>
            <a:rPr lang="en-US" sz="900" b="0" noProof="0" dirty="0"/>
            <a:t>Basic </a:t>
          </a:r>
          <a:r>
            <a:rPr lang="en-US" sz="900" b="0" noProof="0" dirty="0" smtClean="0"/>
            <a:t>Entrepreneurial skills</a:t>
          </a:r>
          <a:endParaRPr lang="en-US" sz="900" b="0" noProof="0" dirty="0">
            <a:solidFill>
              <a:srgbClr val="FF0000"/>
            </a:solidFill>
          </a:endParaRPr>
        </a:p>
      </dgm:t>
    </dgm:pt>
    <dgm:pt modelId="{37FFA80A-52FC-4EDD-9B4D-0192AC1A518F}" type="parTrans" cxnId="{95CBCD46-9912-42AD-B8CD-4536A7F24FB9}">
      <dgm:prSet/>
      <dgm:spPr/>
      <dgm:t>
        <a:bodyPr/>
        <a:lstStyle/>
        <a:p>
          <a:endParaRPr lang="en-US" noProof="0" dirty="0"/>
        </a:p>
      </dgm:t>
    </dgm:pt>
    <dgm:pt modelId="{6E84D41F-FC5C-43FA-A8C4-3C2FCE835D4E}" type="sibTrans" cxnId="{95CBCD46-9912-42AD-B8CD-4536A7F24FB9}">
      <dgm:prSet/>
      <dgm:spPr/>
      <dgm:t>
        <a:bodyPr/>
        <a:lstStyle/>
        <a:p>
          <a:endParaRPr lang="en-US" noProof="0" dirty="0"/>
        </a:p>
      </dgm:t>
    </dgm:pt>
    <dgm:pt modelId="{D7B40DD3-D8FC-0A4F-A029-5CEEE54F8427}">
      <dgm:prSet custT="1"/>
      <dgm:spPr/>
      <dgm:t>
        <a:bodyPr/>
        <a:lstStyle/>
        <a:p>
          <a:pPr>
            <a:lnSpc>
              <a:spcPct val="100000"/>
            </a:lnSpc>
            <a:spcBef>
              <a:spcPts val="0"/>
            </a:spcBef>
            <a:spcAft>
              <a:spcPts val="0"/>
            </a:spcAft>
          </a:pPr>
          <a:r>
            <a:rPr lang="en-US" sz="900" b="0" noProof="0" dirty="0"/>
            <a:t>COURSE</a:t>
          </a:r>
        </a:p>
        <a:p>
          <a:pPr>
            <a:lnSpc>
              <a:spcPct val="100000"/>
            </a:lnSpc>
            <a:spcBef>
              <a:spcPts val="0"/>
            </a:spcBef>
            <a:spcAft>
              <a:spcPts val="0"/>
            </a:spcAft>
          </a:pPr>
          <a:r>
            <a:rPr lang="en-US" sz="900" b="0" noProof="0" dirty="0"/>
            <a:t>Entrepreneurship in TCI (textile and clothing industry)</a:t>
          </a:r>
        </a:p>
      </dgm:t>
    </dgm:pt>
    <dgm:pt modelId="{1E08984A-9178-A44D-AB78-107CAD896EEF}" type="parTrans" cxnId="{F6D14DF8-8D0D-0944-AF98-22080AD3C7F9}">
      <dgm:prSet/>
      <dgm:spPr/>
      <dgm:t>
        <a:bodyPr/>
        <a:lstStyle/>
        <a:p>
          <a:endParaRPr lang="it-IT"/>
        </a:p>
      </dgm:t>
    </dgm:pt>
    <dgm:pt modelId="{B42E22F5-205B-C748-AEFE-B9ED089D63E9}" type="sibTrans" cxnId="{F6D14DF8-8D0D-0944-AF98-22080AD3C7F9}">
      <dgm:prSet/>
      <dgm:spPr/>
      <dgm:t>
        <a:bodyPr/>
        <a:lstStyle/>
        <a:p>
          <a:endParaRPr lang="it-IT"/>
        </a:p>
      </dgm:t>
    </dgm:pt>
    <dgm:pt modelId="{9721BBF2-718A-B747-8E3C-BA8FC3F1FF51}">
      <dgm:prSet custT="1"/>
      <dgm:spPr/>
      <dgm:t>
        <a:bodyPr/>
        <a:lstStyle/>
        <a:p>
          <a:pPr>
            <a:lnSpc>
              <a:spcPct val="100000"/>
            </a:lnSpc>
            <a:spcBef>
              <a:spcPts val="0"/>
            </a:spcBef>
            <a:spcAft>
              <a:spcPts val="0"/>
            </a:spcAft>
          </a:pPr>
          <a:r>
            <a:rPr lang="en-US" sz="900" b="1" noProof="0" dirty="0" smtClean="0">
              <a:latin typeface="Corbel" pitchFamily="34" charset="0"/>
            </a:rPr>
            <a:t>COURSE</a:t>
          </a:r>
        </a:p>
        <a:p>
          <a:pPr>
            <a:lnSpc>
              <a:spcPct val="100000"/>
            </a:lnSpc>
            <a:spcBef>
              <a:spcPts val="0"/>
            </a:spcBef>
            <a:spcAft>
              <a:spcPts val="0"/>
            </a:spcAft>
          </a:pPr>
          <a:r>
            <a:rPr lang="en-US" sz="900" noProof="0" dirty="0" smtClean="0">
              <a:latin typeface="Corbel" pitchFamily="34" charset="0"/>
            </a:rPr>
            <a:t>2D CAD Pattern Making</a:t>
          </a:r>
          <a:endParaRPr lang="en-US" sz="900" noProof="0" dirty="0">
            <a:latin typeface="Corbel" pitchFamily="34" charset="0"/>
          </a:endParaRPr>
        </a:p>
      </dgm:t>
    </dgm:pt>
    <dgm:pt modelId="{F976C28D-A1EE-6547-B878-CA7152CC806F}" type="parTrans" cxnId="{9083E0B0-E8EF-2743-9691-10C33BAB3D28}">
      <dgm:prSet/>
      <dgm:spPr/>
      <dgm:t>
        <a:bodyPr/>
        <a:lstStyle/>
        <a:p>
          <a:endParaRPr lang="it-IT"/>
        </a:p>
      </dgm:t>
    </dgm:pt>
    <dgm:pt modelId="{8E08DB4D-75A9-ED42-A36A-E5032C1DE94C}" type="sibTrans" cxnId="{9083E0B0-E8EF-2743-9691-10C33BAB3D28}">
      <dgm:prSet/>
      <dgm:spPr/>
      <dgm:t>
        <a:bodyPr/>
        <a:lstStyle/>
        <a:p>
          <a:endParaRPr lang="it-IT"/>
        </a:p>
      </dgm:t>
    </dgm:pt>
    <dgm:pt modelId="{7920A96A-7279-7F4B-A875-2E35CB2B20F2}">
      <dgm:prSet custT="1"/>
      <dgm:spPr/>
      <dgm:t>
        <a:bodyPr/>
        <a:lstStyle/>
        <a:p>
          <a:pPr>
            <a:lnSpc>
              <a:spcPct val="100000"/>
            </a:lnSpc>
            <a:spcBef>
              <a:spcPts val="0"/>
            </a:spcBef>
            <a:spcAft>
              <a:spcPts val="0"/>
            </a:spcAft>
          </a:pPr>
          <a:r>
            <a:rPr lang="en-US" sz="1000" b="1" noProof="0" dirty="0" smtClean="0"/>
            <a:t>COURSE</a:t>
          </a:r>
        </a:p>
        <a:p>
          <a:pPr>
            <a:lnSpc>
              <a:spcPct val="100000"/>
            </a:lnSpc>
            <a:spcBef>
              <a:spcPts val="0"/>
            </a:spcBef>
            <a:spcAft>
              <a:spcPts val="0"/>
            </a:spcAft>
          </a:pPr>
          <a:r>
            <a:rPr lang="en-US" sz="900" b="0" noProof="0" dirty="0" smtClean="0">
              <a:latin typeface="Corbel" pitchFamily="34" charset="0"/>
            </a:rPr>
            <a:t>Novel trends in textile functionalization</a:t>
          </a:r>
          <a:endParaRPr lang="en-US" sz="900" b="0" noProof="0" dirty="0">
            <a:latin typeface="Corbel" pitchFamily="34" charset="0"/>
          </a:endParaRPr>
        </a:p>
      </dgm:t>
    </dgm:pt>
    <dgm:pt modelId="{384B9A30-0FD4-924D-9378-CBF184660E1A}" type="parTrans" cxnId="{ABBBF5DF-EF21-9040-83CD-C4B0E1781B0F}">
      <dgm:prSet/>
      <dgm:spPr/>
      <dgm:t>
        <a:bodyPr/>
        <a:lstStyle/>
        <a:p>
          <a:endParaRPr lang="it-IT"/>
        </a:p>
      </dgm:t>
    </dgm:pt>
    <dgm:pt modelId="{05A09A3C-57E7-C54D-A55F-DA9BC0A98DCF}" type="sibTrans" cxnId="{ABBBF5DF-EF21-9040-83CD-C4B0E1781B0F}">
      <dgm:prSet/>
      <dgm:spPr/>
      <dgm:t>
        <a:bodyPr/>
        <a:lstStyle/>
        <a:p>
          <a:endParaRPr lang="it-IT"/>
        </a:p>
      </dgm:t>
    </dgm:pt>
    <dgm:pt modelId="{BBC841C2-5619-44D7-8262-5885DA0C2DA8}" type="pres">
      <dgm:prSet presAssocID="{B8D9F2AD-0627-4F16-9A09-BA9CA65B66B8}" presName="diagram" presStyleCnt="0">
        <dgm:presLayoutVars>
          <dgm:chPref val="1"/>
          <dgm:dir/>
          <dgm:animOne val="branch"/>
          <dgm:animLvl val="lvl"/>
          <dgm:resizeHandles val="exact"/>
        </dgm:presLayoutVars>
      </dgm:prSet>
      <dgm:spPr/>
      <dgm:t>
        <a:bodyPr/>
        <a:lstStyle/>
        <a:p>
          <a:endParaRPr lang="it-IT"/>
        </a:p>
      </dgm:t>
    </dgm:pt>
    <dgm:pt modelId="{5B5E60BD-97BC-47F5-B548-A9131E03177D}" type="pres">
      <dgm:prSet presAssocID="{95342703-A7B5-44F1-9B24-1DB3A9863CFD}" presName="root1" presStyleCnt="0"/>
      <dgm:spPr/>
    </dgm:pt>
    <dgm:pt modelId="{BC710AEB-CA6A-4088-A5EA-0AA88EDF5B01}" type="pres">
      <dgm:prSet presAssocID="{95342703-A7B5-44F1-9B24-1DB3A9863CFD}" presName="LevelOneTextNode" presStyleLbl="node0" presStyleIdx="0" presStyleCnt="1" custScaleX="58010" custScaleY="565429" custLinFactNeighborX="-8988" custLinFactNeighborY="-4663">
        <dgm:presLayoutVars>
          <dgm:chPref val="3"/>
        </dgm:presLayoutVars>
      </dgm:prSet>
      <dgm:spPr/>
      <dgm:t>
        <a:bodyPr/>
        <a:lstStyle/>
        <a:p>
          <a:endParaRPr lang="it-IT"/>
        </a:p>
      </dgm:t>
    </dgm:pt>
    <dgm:pt modelId="{F01F9D7A-0A62-447D-9200-BD4B71D559B2}" type="pres">
      <dgm:prSet presAssocID="{95342703-A7B5-44F1-9B24-1DB3A9863CFD}" presName="level2hierChild" presStyleCnt="0"/>
      <dgm:spPr/>
    </dgm:pt>
    <dgm:pt modelId="{1E5C2EA0-331F-48F8-8AB4-2F9FCDEAB364}" type="pres">
      <dgm:prSet presAssocID="{28D9CB7B-1B8D-41E2-9EFC-4294F1C79812}" presName="conn2-1" presStyleLbl="parChTrans1D2" presStyleIdx="0" presStyleCnt="8"/>
      <dgm:spPr/>
      <dgm:t>
        <a:bodyPr/>
        <a:lstStyle/>
        <a:p>
          <a:endParaRPr lang="it-IT"/>
        </a:p>
      </dgm:t>
    </dgm:pt>
    <dgm:pt modelId="{15021B71-51CE-41C3-A0FE-A0A293ADE008}" type="pres">
      <dgm:prSet presAssocID="{28D9CB7B-1B8D-41E2-9EFC-4294F1C79812}" presName="connTx" presStyleLbl="parChTrans1D2" presStyleIdx="0" presStyleCnt="8"/>
      <dgm:spPr/>
      <dgm:t>
        <a:bodyPr/>
        <a:lstStyle/>
        <a:p>
          <a:endParaRPr lang="it-IT"/>
        </a:p>
      </dgm:t>
    </dgm:pt>
    <dgm:pt modelId="{ED28742C-B696-43E6-B270-E47F0F9A02AD}" type="pres">
      <dgm:prSet presAssocID="{10D57C8C-48E0-4CA4-A143-B41C32C25847}" presName="root2" presStyleCnt="0"/>
      <dgm:spPr/>
    </dgm:pt>
    <dgm:pt modelId="{388A69D1-44F9-42D1-B888-C09E82F8A514}" type="pres">
      <dgm:prSet presAssocID="{10D57C8C-48E0-4CA4-A143-B41C32C25847}" presName="LevelTwoTextNode" presStyleLbl="node2" presStyleIdx="0" presStyleCnt="8" custScaleX="174599" custScaleY="71106" custLinFactNeighborX="1926" custLinFactNeighborY="4362">
        <dgm:presLayoutVars>
          <dgm:chPref val="3"/>
        </dgm:presLayoutVars>
      </dgm:prSet>
      <dgm:spPr/>
      <dgm:t>
        <a:bodyPr/>
        <a:lstStyle/>
        <a:p>
          <a:endParaRPr lang="it-IT"/>
        </a:p>
      </dgm:t>
    </dgm:pt>
    <dgm:pt modelId="{921E7C62-40FA-414A-B4ED-9C819F14E58B}" type="pres">
      <dgm:prSet presAssocID="{10D57C8C-48E0-4CA4-A143-B41C32C25847}" presName="level3hierChild" presStyleCnt="0"/>
      <dgm:spPr/>
    </dgm:pt>
    <dgm:pt modelId="{4A8212B6-A6EA-4590-A0FD-122001B077AB}" type="pres">
      <dgm:prSet presAssocID="{B4D5D140-87C7-4513-B955-C104BB87F818}" presName="conn2-1" presStyleLbl="parChTrans1D3" presStyleIdx="0" presStyleCnt="18" custScaleX="2000000" custScaleY="2000000"/>
      <dgm:spPr/>
      <dgm:t>
        <a:bodyPr/>
        <a:lstStyle/>
        <a:p>
          <a:endParaRPr lang="it-IT"/>
        </a:p>
      </dgm:t>
    </dgm:pt>
    <dgm:pt modelId="{39357421-C81B-4486-87B7-00F68D579C9A}" type="pres">
      <dgm:prSet presAssocID="{B4D5D140-87C7-4513-B955-C104BB87F818}" presName="connTx" presStyleLbl="parChTrans1D3" presStyleIdx="0" presStyleCnt="18"/>
      <dgm:spPr/>
      <dgm:t>
        <a:bodyPr/>
        <a:lstStyle/>
        <a:p>
          <a:endParaRPr lang="it-IT"/>
        </a:p>
      </dgm:t>
    </dgm:pt>
    <dgm:pt modelId="{11036561-C02F-4974-B97A-E13D26FAC71D}" type="pres">
      <dgm:prSet presAssocID="{B9528BA8-9E64-4DD5-96F1-14E441E0DFBE}" presName="root2" presStyleCnt="0"/>
      <dgm:spPr/>
    </dgm:pt>
    <dgm:pt modelId="{45641198-0198-442A-8AFF-F1AD090E18F0}" type="pres">
      <dgm:prSet presAssocID="{B9528BA8-9E64-4DD5-96F1-14E441E0DFBE}" presName="LevelTwoTextNode" presStyleLbl="node3" presStyleIdx="0" presStyleCnt="18" custScaleX="321164" custScaleY="53519" custLinFactNeighborX="6489" custLinFactNeighborY="-4886">
        <dgm:presLayoutVars>
          <dgm:chPref val="3"/>
        </dgm:presLayoutVars>
      </dgm:prSet>
      <dgm:spPr/>
      <dgm:t>
        <a:bodyPr/>
        <a:lstStyle/>
        <a:p>
          <a:endParaRPr lang="it-IT"/>
        </a:p>
      </dgm:t>
    </dgm:pt>
    <dgm:pt modelId="{FA0B29D3-6E61-4A7B-B423-2BE80C9A6E69}" type="pres">
      <dgm:prSet presAssocID="{B9528BA8-9E64-4DD5-96F1-14E441E0DFBE}" presName="level3hierChild" presStyleCnt="0"/>
      <dgm:spPr/>
    </dgm:pt>
    <dgm:pt modelId="{7A108248-94BA-43C9-B17F-05DDF122F235}" type="pres">
      <dgm:prSet presAssocID="{16869FD1-24CA-4B58-B067-5182EF7B445C}" presName="conn2-1" presStyleLbl="parChTrans1D2" presStyleIdx="1" presStyleCnt="8"/>
      <dgm:spPr/>
      <dgm:t>
        <a:bodyPr/>
        <a:lstStyle/>
        <a:p>
          <a:endParaRPr lang="it-IT"/>
        </a:p>
      </dgm:t>
    </dgm:pt>
    <dgm:pt modelId="{6835FA10-ABBC-44F2-9085-95F23E78F1E6}" type="pres">
      <dgm:prSet presAssocID="{16869FD1-24CA-4B58-B067-5182EF7B445C}" presName="connTx" presStyleLbl="parChTrans1D2" presStyleIdx="1" presStyleCnt="8"/>
      <dgm:spPr/>
      <dgm:t>
        <a:bodyPr/>
        <a:lstStyle/>
        <a:p>
          <a:endParaRPr lang="it-IT"/>
        </a:p>
      </dgm:t>
    </dgm:pt>
    <dgm:pt modelId="{8E94EE41-7522-4801-8222-8E4EBBBFEA76}" type="pres">
      <dgm:prSet presAssocID="{44362B2B-68ED-4EE9-A9CA-275E413D005A}" presName="root2" presStyleCnt="0"/>
      <dgm:spPr/>
    </dgm:pt>
    <dgm:pt modelId="{10ACC1BC-FAA0-4C63-BBDB-7440D9FB512A}" type="pres">
      <dgm:prSet presAssocID="{44362B2B-68ED-4EE9-A9CA-275E413D005A}" presName="LevelTwoTextNode" presStyleLbl="node2" presStyleIdx="1" presStyleCnt="8" custScaleX="174599" custScaleY="71106" custLinFactNeighborX="1926" custLinFactNeighborY="2442">
        <dgm:presLayoutVars>
          <dgm:chPref val="3"/>
        </dgm:presLayoutVars>
      </dgm:prSet>
      <dgm:spPr/>
      <dgm:t>
        <a:bodyPr/>
        <a:lstStyle/>
        <a:p>
          <a:endParaRPr lang="it-IT"/>
        </a:p>
      </dgm:t>
    </dgm:pt>
    <dgm:pt modelId="{8AEEAAD5-F262-415A-A5C8-F0C5F6F1C2C9}" type="pres">
      <dgm:prSet presAssocID="{44362B2B-68ED-4EE9-A9CA-275E413D005A}" presName="level3hierChild" presStyleCnt="0"/>
      <dgm:spPr/>
    </dgm:pt>
    <dgm:pt modelId="{A70D8CD0-89D6-4409-83C9-9F8EB593C2F7}" type="pres">
      <dgm:prSet presAssocID="{068BFEDF-9B04-406E-BE3E-1D95374F2143}" presName="conn2-1" presStyleLbl="parChTrans1D3" presStyleIdx="1" presStyleCnt="18" custScaleX="2000000" custScaleY="2000000"/>
      <dgm:spPr/>
      <dgm:t>
        <a:bodyPr/>
        <a:lstStyle/>
        <a:p>
          <a:endParaRPr lang="it-IT"/>
        </a:p>
      </dgm:t>
    </dgm:pt>
    <dgm:pt modelId="{A7F69CAA-36CE-48AD-8D46-2FB27FE0FEA3}" type="pres">
      <dgm:prSet presAssocID="{068BFEDF-9B04-406E-BE3E-1D95374F2143}" presName="connTx" presStyleLbl="parChTrans1D3" presStyleIdx="1" presStyleCnt="18"/>
      <dgm:spPr/>
      <dgm:t>
        <a:bodyPr/>
        <a:lstStyle/>
        <a:p>
          <a:endParaRPr lang="it-IT"/>
        </a:p>
      </dgm:t>
    </dgm:pt>
    <dgm:pt modelId="{34E5EF47-3B70-4F86-8F19-B4712242DC8F}" type="pres">
      <dgm:prSet presAssocID="{F6C08F9A-BDC0-401D-8C95-18C0852EE11B}" presName="root2" presStyleCnt="0"/>
      <dgm:spPr/>
    </dgm:pt>
    <dgm:pt modelId="{902DC39E-0C3D-4AD1-915F-3773C65444F9}" type="pres">
      <dgm:prSet presAssocID="{F6C08F9A-BDC0-401D-8C95-18C0852EE11B}" presName="LevelTwoTextNode" presStyleLbl="node3" presStyleIdx="1" presStyleCnt="18" custAng="10800000" custFlipVert="1" custScaleX="321164" custScaleY="53718" custLinFactNeighborX="6489" custLinFactNeighborY="-2499">
        <dgm:presLayoutVars>
          <dgm:chPref val="3"/>
        </dgm:presLayoutVars>
      </dgm:prSet>
      <dgm:spPr/>
      <dgm:t>
        <a:bodyPr/>
        <a:lstStyle/>
        <a:p>
          <a:endParaRPr lang="it-IT"/>
        </a:p>
      </dgm:t>
    </dgm:pt>
    <dgm:pt modelId="{503C7EEF-E2A0-4A03-96C9-C378855033B7}" type="pres">
      <dgm:prSet presAssocID="{F6C08F9A-BDC0-401D-8C95-18C0852EE11B}" presName="level3hierChild" presStyleCnt="0"/>
      <dgm:spPr/>
    </dgm:pt>
    <dgm:pt modelId="{FA464CEE-9FC0-4B63-9B4F-01FA315E2C9D}" type="pres">
      <dgm:prSet presAssocID="{C6E6703D-A378-4F52-BBB3-C4BDB2C38109}" presName="conn2-1" presStyleLbl="parChTrans1D3" presStyleIdx="2" presStyleCnt="18" custScaleX="2000000" custScaleY="2000000"/>
      <dgm:spPr/>
      <dgm:t>
        <a:bodyPr/>
        <a:lstStyle/>
        <a:p>
          <a:endParaRPr lang="it-IT"/>
        </a:p>
      </dgm:t>
    </dgm:pt>
    <dgm:pt modelId="{85106C91-AF3F-4F40-BDF6-4FA90260CD5A}" type="pres">
      <dgm:prSet presAssocID="{C6E6703D-A378-4F52-BBB3-C4BDB2C38109}" presName="connTx" presStyleLbl="parChTrans1D3" presStyleIdx="2" presStyleCnt="18"/>
      <dgm:spPr/>
      <dgm:t>
        <a:bodyPr/>
        <a:lstStyle/>
        <a:p>
          <a:endParaRPr lang="it-IT"/>
        </a:p>
      </dgm:t>
    </dgm:pt>
    <dgm:pt modelId="{795E3BB9-494D-45BD-9EA0-A895DD3C3AB4}" type="pres">
      <dgm:prSet presAssocID="{08587E24-3FD7-4A89-96EA-7AA8175EBD65}" presName="root2" presStyleCnt="0"/>
      <dgm:spPr/>
    </dgm:pt>
    <dgm:pt modelId="{2B6E6EA3-0A86-44A6-A284-1CFC9FF7FE28}" type="pres">
      <dgm:prSet presAssocID="{08587E24-3FD7-4A89-96EA-7AA8175EBD65}" presName="LevelTwoTextNode" presStyleLbl="node3" presStyleIdx="2" presStyleCnt="18" custScaleX="321164" custScaleY="53718" custLinFactNeighborX="6489" custLinFactNeighborY="-3903">
        <dgm:presLayoutVars>
          <dgm:chPref val="3"/>
        </dgm:presLayoutVars>
      </dgm:prSet>
      <dgm:spPr/>
      <dgm:t>
        <a:bodyPr/>
        <a:lstStyle/>
        <a:p>
          <a:endParaRPr lang="it-IT"/>
        </a:p>
      </dgm:t>
    </dgm:pt>
    <dgm:pt modelId="{45A6020C-71B8-417E-AA70-0F6A92BDAD96}" type="pres">
      <dgm:prSet presAssocID="{08587E24-3FD7-4A89-96EA-7AA8175EBD65}" presName="level3hierChild" presStyleCnt="0"/>
      <dgm:spPr/>
    </dgm:pt>
    <dgm:pt modelId="{D1B2F79A-5557-448F-A817-B01BDE412C82}" type="pres">
      <dgm:prSet presAssocID="{8E183AD8-AE29-4DD3-B0E4-A53D6E9F139E}" presName="conn2-1" presStyleLbl="parChTrans1D3" presStyleIdx="3" presStyleCnt="18" custScaleX="2000000" custScaleY="2000000"/>
      <dgm:spPr/>
      <dgm:t>
        <a:bodyPr/>
        <a:lstStyle/>
        <a:p>
          <a:endParaRPr lang="it-IT"/>
        </a:p>
      </dgm:t>
    </dgm:pt>
    <dgm:pt modelId="{0E1C911D-C989-4DD1-989C-31024E4747B4}" type="pres">
      <dgm:prSet presAssocID="{8E183AD8-AE29-4DD3-B0E4-A53D6E9F139E}" presName="connTx" presStyleLbl="parChTrans1D3" presStyleIdx="3" presStyleCnt="18"/>
      <dgm:spPr/>
      <dgm:t>
        <a:bodyPr/>
        <a:lstStyle/>
        <a:p>
          <a:endParaRPr lang="it-IT"/>
        </a:p>
      </dgm:t>
    </dgm:pt>
    <dgm:pt modelId="{3A937F49-81F0-47FC-91DF-B2E7243F6C9E}" type="pres">
      <dgm:prSet presAssocID="{0B910D70-2457-4838-9C50-8CB7A503E754}" presName="root2" presStyleCnt="0"/>
      <dgm:spPr/>
    </dgm:pt>
    <dgm:pt modelId="{A89334E6-7C9F-494B-B9B3-AA2B7E14049E}" type="pres">
      <dgm:prSet presAssocID="{0B910D70-2457-4838-9C50-8CB7A503E754}" presName="LevelTwoTextNode" presStyleLbl="node3" presStyleIdx="3" presStyleCnt="18" custScaleX="321164" custScaleY="53652" custLinFactNeighborX="6489" custLinFactNeighborY="-3903">
        <dgm:presLayoutVars>
          <dgm:chPref val="3"/>
        </dgm:presLayoutVars>
      </dgm:prSet>
      <dgm:spPr/>
      <dgm:t>
        <a:bodyPr/>
        <a:lstStyle/>
        <a:p>
          <a:endParaRPr lang="it-IT"/>
        </a:p>
      </dgm:t>
    </dgm:pt>
    <dgm:pt modelId="{7123DCE4-62BD-4F38-9A12-DAB7B9833764}" type="pres">
      <dgm:prSet presAssocID="{0B910D70-2457-4838-9C50-8CB7A503E754}" presName="level3hierChild" presStyleCnt="0"/>
      <dgm:spPr/>
    </dgm:pt>
    <dgm:pt modelId="{30C89627-0D33-4D13-8DB9-B5D300AB0845}" type="pres">
      <dgm:prSet presAssocID="{531186D0-49BC-4574-BB37-7BB3884D5E45}" presName="conn2-1" presStyleLbl="parChTrans1D2" presStyleIdx="2" presStyleCnt="8"/>
      <dgm:spPr/>
      <dgm:t>
        <a:bodyPr/>
        <a:lstStyle/>
        <a:p>
          <a:endParaRPr lang="it-IT"/>
        </a:p>
      </dgm:t>
    </dgm:pt>
    <dgm:pt modelId="{8772F372-E403-46B7-8CFF-8BC2BEEEFAC5}" type="pres">
      <dgm:prSet presAssocID="{531186D0-49BC-4574-BB37-7BB3884D5E45}" presName="connTx" presStyleLbl="parChTrans1D2" presStyleIdx="2" presStyleCnt="8"/>
      <dgm:spPr/>
      <dgm:t>
        <a:bodyPr/>
        <a:lstStyle/>
        <a:p>
          <a:endParaRPr lang="it-IT"/>
        </a:p>
      </dgm:t>
    </dgm:pt>
    <dgm:pt modelId="{88EB6064-61B2-455B-AB71-243CEA59B2F5}" type="pres">
      <dgm:prSet presAssocID="{02F0AA20-5120-49E2-A0FF-E1BEBCB37A91}" presName="root2" presStyleCnt="0"/>
      <dgm:spPr/>
    </dgm:pt>
    <dgm:pt modelId="{0576892E-46C9-4877-8876-AF05AD88A813}" type="pres">
      <dgm:prSet presAssocID="{02F0AA20-5120-49E2-A0FF-E1BEBCB37A91}" presName="LevelTwoTextNode" presStyleLbl="node2" presStyleIdx="2" presStyleCnt="8" custScaleX="174599" custScaleY="71106" custLinFactNeighborX="1926" custLinFactNeighborY="2442">
        <dgm:presLayoutVars>
          <dgm:chPref val="3"/>
        </dgm:presLayoutVars>
      </dgm:prSet>
      <dgm:spPr/>
      <dgm:t>
        <a:bodyPr/>
        <a:lstStyle/>
        <a:p>
          <a:endParaRPr lang="it-IT"/>
        </a:p>
      </dgm:t>
    </dgm:pt>
    <dgm:pt modelId="{18A685EC-F5C7-43E1-A36E-50732C92148C}" type="pres">
      <dgm:prSet presAssocID="{02F0AA20-5120-49E2-A0FF-E1BEBCB37A91}" presName="level3hierChild" presStyleCnt="0"/>
      <dgm:spPr/>
    </dgm:pt>
    <dgm:pt modelId="{423EB55B-0427-496C-8EEF-010F2BD6447D}" type="pres">
      <dgm:prSet presAssocID="{2180558A-E653-4E53-BF78-479B4DFCD4E1}" presName="conn2-1" presStyleLbl="parChTrans1D3" presStyleIdx="4" presStyleCnt="18" custScaleX="2000000" custScaleY="2000000"/>
      <dgm:spPr/>
      <dgm:t>
        <a:bodyPr/>
        <a:lstStyle/>
        <a:p>
          <a:endParaRPr lang="it-IT"/>
        </a:p>
      </dgm:t>
    </dgm:pt>
    <dgm:pt modelId="{59962D67-45C6-45C5-AB22-8C19E71D97C9}" type="pres">
      <dgm:prSet presAssocID="{2180558A-E653-4E53-BF78-479B4DFCD4E1}" presName="connTx" presStyleLbl="parChTrans1D3" presStyleIdx="4" presStyleCnt="18"/>
      <dgm:spPr/>
      <dgm:t>
        <a:bodyPr/>
        <a:lstStyle/>
        <a:p>
          <a:endParaRPr lang="it-IT"/>
        </a:p>
      </dgm:t>
    </dgm:pt>
    <dgm:pt modelId="{E76EBF1D-25E3-4335-BED7-7B5210427AC3}" type="pres">
      <dgm:prSet presAssocID="{1226E77B-A4FB-4B29-A6F9-8972AC17E365}" presName="root2" presStyleCnt="0"/>
      <dgm:spPr/>
    </dgm:pt>
    <dgm:pt modelId="{26802979-FDC4-4039-A8DE-BADF2F8EEA7E}" type="pres">
      <dgm:prSet presAssocID="{1226E77B-A4FB-4B29-A6F9-8972AC17E365}" presName="LevelTwoTextNode" presStyleLbl="node3" presStyleIdx="4" presStyleCnt="18" custScaleX="321164" custScaleY="54529" custLinFactNeighborX="6489">
        <dgm:presLayoutVars>
          <dgm:chPref val="3"/>
        </dgm:presLayoutVars>
      </dgm:prSet>
      <dgm:spPr/>
      <dgm:t>
        <a:bodyPr/>
        <a:lstStyle/>
        <a:p>
          <a:endParaRPr lang="it-IT"/>
        </a:p>
      </dgm:t>
    </dgm:pt>
    <dgm:pt modelId="{8444FF3A-CADC-440D-A39D-F7F3585217B0}" type="pres">
      <dgm:prSet presAssocID="{1226E77B-A4FB-4B29-A6F9-8972AC17E365}" presName="level3hierChild" presStyleCnt="0"/>
      <dgm:spPr/>
    </dgm:pt>
    <dgm:pt modelId="{7F108019-825D-465E-8BDD-0D021CC8CA9A}" type="pres">
      <dgm:prSet presAssocID="{58B6638E-FBDF-40A6-A00F-CBD7F444003F}" presName="conn2-1" presStyleLbl="parChTrans1D3" presStyleIdx="5" presStyleCnt="18" custScaleX="2000000" custScaleY="2000000"/>
      <dgm:spPr/>
      <dgm:t>
        <a:bodyPr/>
        <a:lstStyle/>
        <a:p>
          <a:endParaRPr lang="it-IT"/>
        </a:p>
      </dgm:t>
    </dgm:pt>
    <dgm:pt modelId="{CFEA5635-4D17-4CDA-85A5-76FAA964061C}" type="pres">
      <dgm:prSet presAssocID="{58B6638E-FBDF-40A6-A00F-CBD7F444003F}" presName="connTx" presStyleLbl="parChTrans1D3" presStyleIdx="5" presStyleCnt="18"/>
      <dgm:spPr/>
      <dgm:t>
        <a:bodyPr/>
        <a:lstStyle/>
        <a:p>
          <a:endParaRPr lang="it-IT"/>
        </a:p>
      </dgm:t>
    </dgm:pt>
    <dgm:pt modelId="{DCBA3F8E-C697-4BB7-ABAB-01597BCF183A}" type="pres">
      <dgm:prSet presAssocID="{04BD8897-145C-4E78-9CD3-3584CE468341}" presName="root2" presStyleCnt="0"/>
      <dgm:spPr/>
    </dgm:pt>
    <dgm:pt modelId="{02DE915B-9A75-4E42-B577-9297161E581E}" type="pres">
      <dgm:prSet presAssocID="{04BD8897-145C-4E78-9CD3-3584CE468341}" presName="LevelTwoTextNode" presStyleLbl="node3" presStyleIdx="5" presStyleCnt="18" custScaleX="321164" custScaleY="38920" custLinFactNeighborX="6489">
        <dgm:presLayoutVars>
          <dgm:chPref val="3"/>
        </dgm:presLayoutVars>
      </dgm:prSet>
      <dgm:spPr/>
      <dgm:t>
        <a:bodyPr/>
        <a:lstStyle/>
        <a:p>
          <a:endParaRPr lang="it-IT"/>
        </a:p>
      </dgm:t>
    </dgm:pt>
    <dgm:pt modelId="{6238E26E-D9CB-412F-8219-F804200A36D3}" type="pres">
      <dgm:prSet presAssocID="{04BD8897-145C-4E78-9CD3-3584CE468341}" presName="level3hierChild" presStyleCnt="0"/>
      <dgm:spPr/>
    </dgm:pt>
    <dgm:pt modelId="{D55B2CA5-712D-884E-8B90-6EF40A137F8C}" type="pres">
      <dgm:prSet presAssocID="{F976C28D-A1EE-6547-B878-CA7152CC806F}" presName="conn2-1" presStyleLbl="parChTrans1D3" presStyleIdx="6" presStyleCnt="18"/>
      <dgm:spPr/>
      <dgm:t>
        <a:bodyPr/>
        <a:lstStyle/>
        <a:p>
          <a:endParaRPr lang="it-IT"/>
        </a:p>
      </dgm:t>
    </dgm:pt>
    <dgm:pt modelId="{6E541F3C-4ED3-EE48-A4F7-968128117FF2}" type="pres">
      <dgm:prSet presAssocID="{F976C28D-A1EE-6547-B878-CA7152CC806F}" presName="connTx" presStyleLbl="parChTrans1D3" presStyleIdx="6" presStyleCnt="18"/>
      <dgm:spPr/>
      <dgm:t>
        <a:bodyPr/>
        <a:lstStyle/>
        <a:p>
          <a:endParaRPr lang="it-IT"/>
        </a:p>
      </dgm:t>
    </dgm:pt>
    <dgm:pt modelId="{58736899-87D5-EC4D-B6A0-548502C7D12B}" type="pres">
      <dgm:prSet presAssocID="{9721BBF2-718A-B747-8E3C-BA8FC3F1FF51}" presName="root2" presStyleCnt="0"/>
      <dgm:spPr/>
    </dgm:pt>
    <dgm:pt modelId="{8FCB2F83-C6DD-3C44-A776-C2EAD4DD90DF}" type="pres">
      <dgm:prSet presAssocID="{9721BBF2-718A-B747-8E3C-BA8FC3F1FF51}" presName="LevelTwoTextNode" presStyleLbl="node3" presStyleIdx="6" presStyleCnt="18" custScaleX="321164" custScaleY="45616" custLinFactNeighborX="6375">
        <dgm:presLayoutVars>
          <dgm:chPref val="3"/>
        </dgm:presLayoutVars>
      </dgm:prSet>
      <dgm:spPr/>
      <dgm:t>
        <a:bodyPr/>
        <a:lstStyle/>
        <a:p>
          <a:endParaRPr lang="it-IT"/>
        </a:p>
      </dgm:t>
    </dgm:pt>
    <dgm:pt modelId="{F3AEF682-5E49-F348-A985-EBE60C42DA68}" type="pres">
      <dgm:prSet presAssocID="{9721BBF2-718A-B747-8E3C-BA8FC3F1FF51}" presName="level3hierChild" presStyleCnt="0"/>
      <dgm:spPr/>
    </dgm:pt>
    <dgm:pt modelId="{2FD431D9-1C09-46B2-A3BB-FB2B8DC49CE0}" type="pres">
      <dgm:prSet presAssocID="{41757185-61A1-4434-9056-4098A548D9DB}" presName="conn2-1" presStyleLbl="parChTrans1D2" presStyleIdx="3" presStyleCnt="8"/>
      <dgm:spPr/>
      <dgm:t>
        <a:bodyPr/>
        <a:lstStyle/>
        <a:p>
          <a:endParaRPr lang="it-IT"/>
        </a:p>
      </dgm:t>
    </dgm:pt>
    <dgm:pt modelId="{4CC5CD5C-AE6A-4900-98A5-0967527E6358}" type="pres">
      <dgm:prSet presAssocID="{41757185-61A1-4434-9056-4098A548D9DB}" presName="connTx" presStyleLbl="parChTrans1D2" presStyleIdx="3" presStyleCnt="8"/>
      <dgm:spPr/>
      <dgm:t>
        <a:bodyPr/>
        <a:lstStyle/>
        <a:p>
          <a:endParaRPr lang="it-IT"/>
        </a:p>
      </dgm:t>
    </dgm:pt>
    <dgm:pt modelId="{CE3FF84B-62C1-440F-8A1B-B221362964E1}" type="pres">
      <dgm:prSet presAssocID="{0DAAAA9B-B0A0-4EE0-9E1D-2F700DEB9827}" presName="root2" presStyleCnt="0"/>
      <dgm:spPr/>
    </dgm:pt>
    <dgm:pt modelId="{A8FF38BE-99C5-4A74-B18D-C13D8127EEE2}" type="pres">
      <dgm:prSet presAssocID="{0DAAAA9B-B0A0-4EE0-9E1D-2F700DEB9827}" presName="LevelTwoTextNode" presStyleLbl="node2" presStyleIdx="3" presStyleCnt="8" custScaleX="174599" custScaleY="71106" custLinFactNeighborX="1926" custLinFactNeighborY="1689">
        <dgm:presLayoutVars>
          <dgm:chPref val="3"/>
        </dgm:presLayoutVars>
      </dgm:prSet>
      <dgm:spPr/>
      <dgm:t>
        <a:bodyPr/>
        <a:lstStyle/>
        <a:p>
          <a:endParaRPr lang="it-IT"/>
        </a:p>
      </dgm:t>
    </dgm:pt>
    <dgm:pt modelId="{86D1BCAC-6CB6-4B5B-87F5-FF9DC1BA3BE0}" type="pres">
      <dgm:prSet presAssocID="{0DAAAA9B-B0A0-4EE0-9E1D-2F700DEB9827}" presName="level3hierChild" presStyleCnt="0"/>
      <dgm:spPr/>
    </dgm:pt>
    <dgm:pt modelId="{C07D7F77-AFB4-4C60-A175-6E83EC46F883}" type="pres">
      <dgm:prSet presAssocID="{75B5F394-0ABB-4503-8F49-0B7C54EA6786}" presName="conn2-1" presStyleLbl="parChTrans1D3" presStyleIdx="7" presStyleCnt="18" custScaleX="2000000" custScaleY="2000000"/>
      <dgm:spPr/>
      <dgm:t>
        <a:bodyPr/>
        <a:lstStyle/>
        <a:p>
          <a:endParaRPr lang="it-IT"/>
        </a:p>
      </dgm:t>
    </dgm:pt>
    <dgm:pt modelId="{EB21C3F6-599B-47DB-B17D-E91FE12BE218}" type="pres">
      <dgm:prSet presAssocID="{75B5F394-0ABB-4503-8F49-0B7C54EA6786}" presName="connTx" presStyleLbl="parChTrans1D3" presStyleIdx="7" presStyleCnt="18"/>
      <dgm:spPr/>
      <dgm:t>
        <a:bodyPr/>
        <a:lstStyle/>
        <a:p>
          <a:endParaRPr lang="it-IT"/>
        </a:p>
      </dgm:t>
    </dgm:pt>
    <dgm:pt modelId="{C5164844-1741-41B3-9795-73202AF20BAA}" type="pres">
      <dgm:prSet presAssocID="{56BE77FA-0DBD-4543-825F-333BD77E8C7E}" presName="root2" presStyleCnt="0"/>
      <dgm:spPr/>
    </dgm:pt>
    <dgm:pt modelId="{0564CF49-1E45-4132-A85A-244B3D37FFAA}" type="pres">
      <dgm:prSet presAssocID="{56BE77FA-0DBD-4543-825F-333BD77E8C7E}" presName="LevelTwoTextNode" presStyleLbl="node3" presStyleIdx="7" presStyleCnt="18" custScaleX="321164" custScaleY="38920" custLinFactNeighborX="6489">
        <dgm:presLayoutVars>
          <dgm:chPref val="3"/>
        </dgm:presLayoutVars>
      </dgm:prSet>
      <dgm:spPr/>
      <dgm:t>
        <a:bodyPr/>
        <a:lstStyle/>
        <a:p>
          <a:endParaRPr lang="it-IT"/>
        </a:p>
      </dgm:t>
    </dgm:pt>
    <dgm:pt modelId="{E5245744-0406-44E2-A768-68148EAFD3D4}" type="pres">
      <dgm:prSet presAssocID="{56BE77FA-0DBD-4543-825F-333BD77E8C7E}" presName="level3hierChild" presStyleCnt="0"/>
      <dgm:spPr/>
    </dgm:pt>
    <dgm:pt modelId="{7F304677-D1DF-4D78-82B3-8B346FA96DDD}" type="pres">
      <dgm:prSet presAssocID="{D75B4191-B6C4-47DE-8C73-431A7A883D2D}" presName="conn2-1" presStyleLbl="parChTrans1D3" presStyleIdx="8" presStyleCnt="18" custScaleX="2000000" custScaleY="2000000"/>
      <dgm:spPr/>
      <dgm:t>
        <a:bodyPr/>
        <a:lstStyle/>
        <a:p>
          <a:endParaRPr lang="it-IT"/>
        </a:p>
      </dgm:t>
    </dgm:pt>
    <dgm:pt modelId="{572FB17C-DC6B-41C5-917B-C94DE9073A48}" type="pres">
      <dgm:prSet presAssocID="{D75B4191-B6C4-47DE-8C73-431A7A883D2D}" presName="connTx" presStyleLbl="parChTrans1D3" presStyleIdx="8" presStyleCnt="18"/>
      <dgm:spPr/>
      <dgm:t>
        <a:bodyPr/>
        <a:lstStyle/>
        <a:p>
          <a:endParaRPr lang="it-IT"/>
        </a:p>
      </dgm:t>
    </dgm:pt>
    <dgm:pt modelId="{D7A21EF0-F761-4201-8DCC-D17336DC0979}" type="pres">
      <dgm:prSet presAssocID="{81F681C1-4CC6-4EA3-A4C0-01B44E6B2F63}" presName="root2" presStyleCnt="0"/>
      <dgm:spPr/>
    </dgm:pt>
    <dgm:pt modelId="{1AEE54FD-D628-4C5F-930B-72188564BF94}" type="pres">
      <dgm:prSet presAssocID="{81F681C1-4CC6-4EA3-A4C0-01B44E6B2F63}" presName="LevelTwoTextNode" presStyleLbl="node3" presStyleIdx="8" presStyleCnt="18" custScaleX="321164" custScaleY="38920" custLinFactNeighborX="6489">
        <dgm:presLayoutVars>
          <dgm:chPref val="3"/>
        </dgm:presLayoutVars>
      </dgm:prSet>
      <dgm:spPr/>
      <dgm:t>
        <a:bodyPr/>
        <a:lstStyle/>
        <a:p>
          <a:endParaRPr lang="it-IT"/>
        </a:p>
      </dgm:t>
    </dgm:pt>
    <dgm:pt modelId="{434A30A8-31D0-4D7A-B825-B1D8061E8406}" type="pres">
      <dgm:prSet presAssocID="{81F681C1-4CC6-4EA3-A4C0-01B44E6B2F63}" presName="level3hierChild" presStyleCnt="0"/>
      <dgm:spPr/>
    </dgm:pt>
    <dgm:pt modelId="{A20A187D-4D04-410F-8EA4-EE14187C8A01}" type="pres">
      <dgm:prSet presAssocID="{7512D9E1-2C15-4BDC-BB1C-4F2DDDCC142A}" presName="conn2-1" presStyleLbl="parChTrans1D2" presStyleIdx="4" presStyleCnt="8"/>
      <dgm:spPr/>
      <dgm:t>
        <a:bodyPr/>
        <a:lstStyle/>
        <a:p>
          <a:endParaRPr lang="it-IT"/>
        </a:p>
      </dgm:t>
    </dgm:pt>
    <dgm:pt modelId="{53A8D528-7324-4639-B636-D8B0B9604088}" type="pres">
      <dgm:prSet presAssocID="{7512D9E1-2C15-4BDC-BB1C-4F2DDDCC142A}" presName="connTx" presStyleLbl="parChTrans1D2" presStyleIdx="4" presStyleCnt="8"/>
      <dgm:spPr/>
      <dgm:t>
        <a:bodyPr/>
        <a:lstStyle/>
        <a:p>
          <a:endParaRPr lang="it-IT"/>
        </a:p>
      </dgm:t>
    </dgm:pt>
    <dgm:pt modelId="{2BD17D65-F4AD-45D8-97BA-6495AE1837A2}" type="pres">
      <dgm:prSet presAssocID="{EF95A42E-E0C0-4956-96B8-77EDC2959F83}" presName="root2" presStyleCnt="0"/>
      <dgm:spPr/>
    </dgm:pt>
    <dgm:pt modelId="{C9CF539B-5E7A-4F8B-9500-B29155FA402B}" type="pres">
      <dgm:prSet presAssocID="{EF95A42E-E0C0-4956-96B8-77EDC2959F83}" presName="LevelTwoTextNode" presStyleLbl="node2" presStyleIdx="4" presStyleCnt="8" custScaleX="174599" custScaleY="71106" custLinFactNeighborX="1926" custLinFactNeighborY="2442">
        <dgm:presLayoutVars>
          <dgm:chPref val="3"/>
        </dgm:presLayoutVars>
      </dgm:prSet>
      <dgm:spPr/>
      <dgm:t>
        <a:bodyPr/>
        <a:lstStyle/>
        <a:p>
          <a:endParaRPr lang="it-IT"/>
        </a:p>
      </dgm:t>
    </dgm:pt>
    <dgm:pt modelId="{90134458-BB5A-4747-9A61-A903830F7858}" type="pres">
      <dgm:prSet presAssocID="{EF95A42E-E0C0-4956-96B8-77EDC2959F83}" presName="level3hierChild" presStyleCnt="0"/>
      <dgm:spPr/>
    </dgm:pt>
    <dgm:pt modelId="{AC9DBC7D-CA1E-4039-91A0-1E9D0CD349FE}" type="pres">
      <dgm:prSet presAssocID="{DBCAA3C8-0FD0-4340-851E-36747891D394}" presName="conn2-1" presStyleLbl="parChTrans1D3" presStyleIdx="9" presStyleCnt="18" custScaleX="2000000" custScaleY="2000000"/>
      <dgm:spPr/>
      <dgm:t>
        <a:bodyPr/>
        <a:lstStyle/>
        <a:p>
          <a:endParaRPr lang="it-IT"/>
        </a:p>
      </dgm:t>
    </dgm:pt>
    <dgm:pt modelId="{1C850462-DBC8-48C9-A89D-88C1E5CACBD0}" type="pres">
      <dgm:prSet presAssocID="{DBCAA3C8-0FD0-4340-851E-36747891D394}" presName="connTx" presStyleLbl="parChTrans1D3" presStyleIdx="9" presStyleCnt="18"/>
      <dgm:spPr/>
      <dgm:t>
        <a:bodyPr/>
        <a:lstStyle/>
        <a:p>
          <a:endParaRPr lang="it-IT"/>
        </a:p>
      </dgm:t>
    </dgm:pt>
    <dgm:pt modelId="{B9E3C98B-2C97-4B0B-BDC0-7D5D9F9DEC81}" type="pres">
      <dgm:prSet presAssocID="{CE453E00-64C4-4262-931D-CBED3BDD05AF}" presName="root2" presStyleCnt="0"/>
      <dgm:spPr/>
    </dgm:pt>
    <dgm:pt modelId="{06A1CCB4-89A7-4C9A-B4ED-9B6F9866BD4C}" type="pres">
      <dgm:prSet presAssocID="{CE453E00-64C4-4262-931D-CBED3BDD05AF}" presName="LevelTwoTextNode" presStyleLbl="node3" presStyleIdx="9" presStyleCnt="18" custScaleX="321164" custScaleY="38920" custLinFactNeighborX="6489">
        <dgm:presLayoutVars>
          <dgm:chPref val="3"/>
        </dgm:presLayoutVars>
      </dgm:prSet>
      <dgm:spPr/>
      <dgm:t>
        <a:bodyPr/>
        <a:lstStyle/>
        <a:p>
          <a:endParaRPr lang="it-IT"/>
        </a:p>
      </dgm:t>
    </dgm:pt>
    <dgm:pt modelId="{A80C2FE1-9755-4A60-A242-326A504A63A4}" type="pres">
      <dgm:prSet presAssocID="{CE453E00-64C4-4262-931D-CBED3BDD05AF}" presName="level3hierChild" presStyleCnt="0"/>
      <dgm:spPr/>
    </dgm:pt>
    <dgm:pt modelId="{0D028F04-19DA-4F88-99D8-0091292CC9A1}" type="pres">
      <dgm:prSet presAssocID="{EB858684-18CD-4B33-A0EA-417FF51163C4}" presName="conn2-1" presStyleLbl="parChTrans1D3" presStyleIdx="10" presStyleCnt="18" custScaleX="2000000" custScaleY="2000000"/>
      <dgm:spPr/>
      <dgm:t>
        <a:bodyPr/>
        <a:lstStyle/>
        <a:p>
          <a:endParaRPr lang="it-IT"/>
        </a:p>
      </dgm:t>
    </dgm:pt>
    <dgm:pt modelId="{364ED282-AD12-4636-B8B4-163615A04837}" type="pres">
      <dgm:prSet presAssocID="{EB858684-18CD-4B33-A0EA-417FF51163C4}" presName="connTx" presStyleLbl="parChTrans1D3" presStyleIdx="10" presStyleCnt="18"/>
      <dgm:spPr/>
      <dgm:t>
        <a:bodyPr/>
        <a:lstStyle/>
        <a:p>
          <a:endParaRPr lang="it-IT"/>
        </a:p>
      </dgm:t>
    </dgm:pt>
    <dgm:pt modelId="{23E8585C-AF7D-4968-B495-2F6096758C2F}" type="pres">
      <dgm:prSet presAssocID="{11C51852-A004-4B4C-BF77-3EA24E5C7132}" presName="root2" presStyleCnt="0"/>
      <dgm:spPr/>
    </dgm:pt>
    <dgm:pt modelId="{2D1BB932-4883-4D87-A02F-CE591F798E92}" type="pres">
      <dgm:prSet presAssocID="{11C51852-A004-4B4C-BF77-3EA24E5C7132}" presName="LevelTwoTextNode" presStyleLbl="node3" presStyleIdx="10" presStyleCnt="18" custScaleX="321164" custScaleY="38920" custLinFactNeighborX="6489">
        <dgm:presLayoutVars>
          <dgm:chPref val="3"/>
        </dgm:presLayoutVars>
      </dgm:prSet>
      <dgm:spPr/>
      <dgm:t>
        <a:bodyPr/>
        <a:lstStyle/>
        <a:p>
          <a:endParaRPr lang="it-IT"/>
        </a:p>
      </dgm:t>
    </dgm:pt>
    <dgm:pt modelId="{C1213BBF-B99F-42D9-B216-7E5EC3D66964}" type="pres">
      <dgm:prSet presAssocID="{11C51852-A004-4B4C-BF77-3EA24E5C7132}" presName="level3hierChild" presStyleCnt="0"/>
      <dgm:spPr/>
    </dgm:pt>
    <dgm:pt modelId="{36D475C9-2E2F-544E-BF2C-0F5D999F1873}" type="pres">
      <dgm:prSet presAssocID="{384B9A30-0FD4-924D-9378-CBF184660E1A}" presName="conn2-1" presStyleLbl="parChTrans1D3" presStyleIdx="11" presStyleCnt="18"/>
      <dgm:spPr/>
      <dgm:t>
        <a:bodyPr/>
        <a:lstStyle/>
        <a:p>
          <a:endParaRPr lang="it-IT"/>
        </a:p>
      </dgm:t>
    </dgm:pt>
    <dgm:pt modelId="{3792DAA0-E3D3-9D4E-83A6-747FF0544076}" type="pres">
      <dgm:prSet presAssocID="{384B9A30-0FD4-924D-9378-CBF184660E1A}" presName="connTx" presStyleLbl="parChTrans1D3" presStyleIdx="11" presStyleCnt="18"/>
      <dgm:spPr/>
      <dgm:t>
        <a:bodyPr/>
        <a:lstStyle/>
        <a:p>
          <a:endParaRPr lang="it-IT"/>
        </a:p>
      </dgm:t>
    </dgm:pt>
    <dgm:pt modelId="{BA83B600-2B7B-2344-976F-E1AE8F72D2F2}" type="pres">
      <dgm:prSet presAssocID="{7920A96A-7279-7F4B-A875-2E35CB2B20F2}" presName="root2" presStyleCnt="0"/>
      <dgm:spPr/>
    </dgm:pt>
    <dgm:pt modelId="{D76B76B5-2420-D94B-BEB6-5F9AC5851322}" type="pres">
      <dgm:prSet presAssocID="{7920A96A-7279-7F4B-A875-2E35CB2B20F2}" presName="LevelTwoTextNode" presStyleLbl="node3" presStyleIdx="11" presStyleCnt="18" custScaleX="321164" custScaleY="52187" custLinFactNeighborX="6745">
        <dgm:presLayoutVars>
          <dgm:chPref val="3"/>
        </dgm:presLayoutVars>
      </dgm:prSet>
      <dgm:spPr/>
      <dgm:t>
        <a:bodyPr/>
        <a:lstStyle/>
        <a:p>
          <a:endParaRPr lang="it-IT"/>
        </a:p>
      </dgm:t>
    </dgm:pt>
    <dgm:pt modelId="{562DFE6B-AF0D-454A-A3FA-2ADB2C42634E}" type="pres">
      <dgm:prSet presAssocID="{7920A96A-7279-7F4B-A875-2E35CB2B20F2}" presName="level3hierChild" presStyleCnt="0"/>
      <dgm:spPr/>
    </dgm:pt>
    <dgm:pt modelId="{41DF95A0-09F6-4132-BC96-612A8E48DD4E}" type="pres">
      <dgm:prSet presAssocID="{621D55D3-14DF-4807-B6C4-F896057F5FF2}" presName="conn2-1" presStyleLbl="parChTrans1D2" presStyleIdx="5" presStyleCnt="8"/>
      <dgm:spPr/>
      <dgm:t>
        <a:bodyPr/>
        <a:lstStyle/>
        <a:p>
          <a:endParaRPr lang="it-IT"/>
        </a:p>
      </dgm:t>
    </dgm:pt>
    <dgm:pt modelId="{91B6C503-F448-46EB-853F-1C809D021ED7}" type="pres">
      <dgm:prSet presAssocID="{621D55D3-14DF-4807-B6C4-F896057F5FF2}" presName="connTx" presStyleLbl="parChTrans1D2" presStyleIdx="5" presStyleCnt="8"/>
      <dgm:spPr/>
      <dgm:t>
        <a:bodyPr/>
        <a:lstStyle/>
        <a:p>
          <a:endParaRPr lang="it-IT"/>
        </a:p>
      </dgm:t>
    </dgm:pt>
    <dgm:pt modelId="{D7763C70-19D8-46C6-B1FE-316C45260E03}" type="pres">
      <dgm:prSet presAssocID="{4A69CFE5-20AF-45DA-A6B8-5EED4CABCC21}" presName="root2" presStyleCnt="0"/>
      <dgm:spPr/>
    </dgm:pt>
    <dgm:pt modelId="{DF32D758-90E6-4EC3-9437-5F11AF6CDFD1}" type="pres">
      <dgm:prSet presAssocID="{4A69CFE5-20AF-45DA-A6B8-5EED4CABCC21}" presName="LevelTwoTextNode" presStyleLbl="node2" presStyleIdx="5" presStyleCnt="8" custScaleX="174599" custScaleY="71106" custLinFactNeighborX="1926" custLinFactNeighborY="2442">
        <dgm:presLayoutVars>
          <dgm:chPref val="3"/>
        </dgm:presLayoutVars>
      </dgm:prSet>
      <dgm:spPr/>
      <dgm:t>
        <a:bodyPr/>
        <a:lstStyle/>
        <a:p>
          <a:endParaRPr lang="it-IT"/>
        </a:p>
      </dgm:t>
    </dgm:pt>
    <dgm:pt modelId="{93719D30-119E-4808-8D72-9B2029C96357}" type="pres">
      <dgm:prSet presAssocID="{4A69CFE5-20AF-45DA-A6B8-5EED4CABCC21}" presName="level3hierChild" presStyleCnt="0"/>
      <dgm:spPr/>
    </dgm:pt>
    <dgm:pt modelId="{4A7F1F81-35E3-45B5-8779-60BEDD311D08}" type="pres">
      <dgm:prSet presAssocID="{84CB9E34-2C5B-465E-A561-0E5C45C8AFFB}" presName="conn2-1" presStyleLbl="parChTrans1D3" presStyleIdx="12" presStyleCnt="18" custScaleX="2000000" custScaleY="2000000"/>
      <dgm:spPr/>
      <dgm:t>
        <a:bodyPr/>
        <a:lstStyle/>
        <a:p>
          <a:endParaRPr lang="it-IT"/>
        </a:p>
      </dgm:t>
    </dgm:pt>
    <dgm:pt modelId="{3A5DD086-A3D2-4188-BF82-B9BE93C6215C}" type="pres">
      <dgm:prSet presAssocID="{84CB9E34-2C5B-465E-A561-0E5C45C8AFFB}" presName="connTx" presStyleLbl="parChTrans1D3" presStyleIdx="12" presStyleCnt="18"/>
      <dgm:spPr/>
      <dgm:t>
        <a:bodyPr/>
        <a:lstStyle/>
        <a:p>
          <a:endParaRPr lang="it-IT"/>
        </a:p>
      </dgm:t>
    </dgm:pt>
    <dgm:pt modelId="{20AE210A-25BB-4F3F-B2C7-399FFE1EAC8C}" type="pres">
      <dgm:prSet presAssocID="{8DE4B98F-C512-4A43-ADB8-707AF27B8CB5}" presName="root2" presStyleCnt="0"/>
      <dgm:spPr/>
    </dgm:pt>
    <dgm:pt modelId="{70E8567F-8867-499B-ADB0-6A89C30C50EE}" type="pres">
      <dgm:prSet presAssocID="{8DE4B98F-C512-4A43-ADB8-707AF27B8CB5}" presName="LevelTwoTextNode" presStyleLbl="node3" presStyleIdx="12" presStyleCnt="18" custScaleX="321164" custScaleY="38920" custLinFactNeighborX="6489">
        <dgm:presLayoutVars>
          <dgm:chPref val="3"/>
        </dgm:presLayoutVars>
      </dgm:prSet>
      <dgm:spPr/>
      <dgm:t>
        <a:bodyPr/>
        <a:lstStyle/>
        <a:p>
          <a:endParaRPr lang="it-IT"/>
        </a:p>
      </dgm:t>
    </dgm:pt>
    <dgm:pt modelId="{974C690C-D831-475F-9635-57D994752524}" type="pres">
      <dgm:prSet presAssocID="{8DE4B98F-C512-4A43-ADB8-707AF27B8CB5}" presName="level3hierChild" presStyleCnt="0"/>
      <dgm:spPr/>
    </dgm:pt>
    <dgm:pt modelId="{37C7D3BE-4DE7-4E08-97B7-BBF9BF0FB1CE}" type="pres">
      <dgm:prSet presAssocID="{54695C24-D304-4C5B-BA40-E2954D3E989C}" presName="conn2-1" presStyleLbl="parChTrans1D3" presStyleIdx="13" presStyleCnt="18" custScaleX="2000000" custScaleY="2000000"/>
      <dgm:spPr/>
      <dgm:t>
        <a:bodyPr/>
        <a:lstStyle/>
        <a:p>
          <a:endParaRPr lang="it-IT"/>
        </a:p>
      </dgm:t>
    </dgm:pt>
    <dgm:pt modelId="{2D6A4EFB-60B2-41E0-A6B7-6D5C31EE44A8}" type="pres">
      <dgm:prSet presAssocID="{54695C24-D304-4C5B-BA40-E2954D3E989C}" presName="connTx" presStyleLbl="parChTrans1D3" presStyleIdx="13" presStyleCnt="18"/>
      <dgm:spPr/>
      <dgm:t>
        <a:bodyPr/>
        <a:lstStyle/>
        <a:p>
          <a:endParaRPr lang="it-IT"/>
        </a:p>
      </dgm:t>
    </dgm:pt>
    <dgm:pt modelId="{BE65785C-5D9C-4A05-BC58-F24810D32669}" type="pres">
      <dgm:prSet presAssocID="{386B8036-414D-4C62-AF83-F07B12D7E33A}" presName="root2" presStyleCnt="0"/>
      <dgm:spPr/>
    </dgm:pt>
    <dgm:pt modelId="{BA227BD9-CDED-4A9B-8DF3-37C5B47F9599}" type="pres">
      <dgm:prSet presAssocID="{386B8036-414D-4C62-AF83-F07B12D7E33A}" presName="LevelTwoTextNode" presStyleLbl="node3" presStyleIdx="13" presStyleCnt="18" custScaleX="321164" custScaleY="38920" custLinFactNeighborX="6489">
        <dgm:presLayoutVars>
          <dgm:chPref val="3"/>
        </dgm:presLayoutVars>
      </dgm:prSet>
      <dgm:spPr/>
      <dgm:t>
        <a:bodyPr/>
        <a:lstStyle/>
        <a:p>
          <a:endParaRPr lang="it-IT"/>
        </a:p>
      </dgm:t>
    </dgm:pt>
    <dgm:pt modelId="{75888C32-BDFE-4944-AC3A-365956C63BA0}" type="pres">
      <dgm:prSet presAssocID="{386B8036-414D-4C62-AF83-F07B12D7E33A}" presName="level3hierChild" presStyleCnt="0"/>
      <dgm:spPr/>
    </dgm:pt>
    <dgm:pt modelId="{6C4FC651-D7E2-420C-B7EB-01E2A83E7C43}" type="pres">
      <dgm:prSet presAssocID="{945A30AC-519D-4002-877A-5AB17A23BEA1}" presName="conn2-1" presStyleLbl="parChTrans1D2" presStyleIdx="6" presStyleCnt="8"/>
      <dgm:spPr/>
      <dgm:t>
        <a:bodyPr/>
        <a:lstStyle/>
        <a:p>
          <a:endParaRPr lang="it-IT"/>
        </a:p>
      </dgm:t>
    </dgm:pt>
    <dgm:pt modelId="{C1475BE1-861B-4463-8947-E8129C7893C6}" type="pres">
      <dgm:prSet presAssocID="{945A30AC-519D-4002-877A-5AB17A23BEA1}" presName="connTx" presStyleLbl="parChTrans1D2" presStyleIdx="6" presStyleCnt="8"/>
      <dgm:spPr/>
      <dgm:t>
        <a:bodyPr/>
        <a:lstStyle/>
        <a:p>
          <a:endParaRPr lang="it-IT"/>
        </a:p>
      </dgm:t>
    </dgm:pt>
    <dgm:pt modelId="{1B8CCCEA-968A-4D7D-882E-D23825657467}" type="pres">
      <dgm:prSet presAssocID="{8F619FD0-BDAD-46E1-9145-BA2CB5985FAB}" presName="root2" presStyleCnt="0"/>
      <dgm:spPr/>
    </dgm:pt>
    <dgm:pt modelId="{4ECFB9E3-7ECF-4C1C-99B2-4B144A440BEA}" type="pres">
      <dgm:prSet presAssocID="{8F619FD0-BDAD-46E1-9145-BA2CB5985FAB}" presName="LevelTwoTextNode" presStyleLbl="node2" presStyleIdx="6" presStyleCnt="8" custScaleX="174599" custScaleY="71106" custLinFactNeighborX="1926" custLinFactNeighborY="2442">
        <dgm:presLayoutVars>
          <dgm:chPref val="3"/>
        </dgm:presLayoutVars>
      </dgm:prSet>
      <dgm:spPr/>
      <dgm:t>
        <a:bodyPr/>
        <a:lstStyle/>
        <a:p>
          <a:endParaRPr lang="it-IT"/>
        </a:p>
      </dgm:t>
    </dgm:pt>
    <dgm:pt modelId="{95DCF5E6-C8A8-449C-9BCC-A052BC382AF2}" type="pres">
      <dgm:prSet presAssocID="{8F619FD0-BDAD-46E1-9145-BA2CB5985FAB}" presName="level3hierChild" presStyleCnt="0"/>
      <dgm:spPr/>
    </dgm:pt>
    <dgm:pt modelId="{6B136D43-D3E1-4F68-A4E5-BAE3188270C0}" type="pres">
      <dgm:prSet presAssocID="{01553166-6195-4E2A-B5A5-8A48D02339C8}" presName="conn2-1" presStyleLbl="parChTrans1D3" presStyleIdx="14" presStyleCnt="18" custScaleX="2000000" custScaleY="2000000"/>
      <dgm:spPr/>
      <dgm:t>
        <a:bodyPr/>
        <a:lstStyle/>
        <a:p>
          <a:endParaRPr lang="it-IT"/>
        </a:p>
      </dgm:t>
    </dgm:pt>
    <dgm:pt modelId="{C315B1DA-BD4E-4A65-BC96-35E9E8D993DA}" type="pres">
      <dgm:prSet presAssocID="{01553166-6195-4E2A-B5A5-8A48D02339C8}" presName="connTx" presStyleLbl="parChTrans1D3" presStyleIdx="14" presStyleCnt="18"/>
      <dgm:spPr/>
      <dgm:t>
        <a:bodyPr/>
        <a:lstStyle/>
        <a:p>
          <a:endParaRPr lang="it-IT"/>
        </a:p>
      </dgm:t>
    </dgm:pt>
    <dgm:pt modelId="{762B2A21-9AFE-4BD8-926C-29DFEFA58593}" type="pres">
      <dgm:prSet presAssocID="{C54FD610-5DC2-489D-A75C-9ECABF64A52C}" presName="root2" presStyleCnt="0"/>
      <dgm:spPr/>
    </dgm:pt>
    <dgm:pt modelId="{FCAA71DA-D944-43C8-963E-D50029878F4C}" type="pres">
      <dgm:prSet presAssocID="{C54FD610-5DC2-489D-A75C-9ECABF64A52C}" presName="LevelTwoTextNode" presStyleLbl="node3" presStyleIdx="14" presStyleCnt="18" custScaleX="321164" custScaleY="38920" custLinFactNeighborX="6489">
        <dgm:presLayoutVars>
          <dgm:chPref val="3"/>
        </dgm:presLayoutVars>
      </dgm:prSet>
      <dgm:spPr/>
      <dgm:t>
        <a:bodyPr/>
        <a:lstStyle/>
        <a:p>
          <a:endParaRPr lang="it-IT"/>
        </a:p>
      </dgm:t>
    </dgm:pt>
    <dgm:pt modelId="{8B0A7367-C0F3-43C3-A544-8C98530A2B0B}" type="pres">
      <dgm:prSet presAssocID="{C54FD610-5DC2-489D-A75C-9ECABF64A52C}" presName="level3hierChild" presStyleCnt="0"/>
      <dgm:spPr/>
    </dgm:pt>
    <dgm:pt modelId="{708413D3-DFAE-41EC-963D-E80E0E1D608A}" type="pres">
      <dgm:prSet presAssocID="{CE63F9D9-FCE2-4FE3-8814-24E8177BC29C}" presName="conn2-1" presStyleLbl="parChTrans1D3" presStyleIdx="15" presStyleCnt="18" custScaleX="2000000" custScaleY="2000000"/>
      <dgm:spPr/>
      <dgm:t>
        <a:bodyPr/>
        <a:lstStyle/>
        <a:p>
          <a:endParaRPr lang="it-IT"/>
        </a:p>
      </dgm:t>
    </dgm:pt>
    <dgm:pt modelId="{26E893D1-8E31-4402-AC6A-AE26DAE1D3D2}" type="pres">
      <dgm:prSet presAssocID="{CE63F9D9-FCE2-4FE3-8814-24E8177BC29C}" presName="connTx" presStyleLbl="parChTrans1D3" presStyleIdx="15" presStyleCnt="18"/>
      <dgm:spPr/>
      <dgm:t>
        <a:bodyPr/>
        <a:lstStyle/>
        <a:p>
          <a:endParaRPr lang="it-IT"/>
        </a:p>
      </dgm:t>
    </dgm:pt>
    <dgm:pt modelId="{442E3E3C-F475-41D1-893B-9D5346F64B03}" type="pres">
      <dgm:prSet presAssocID="{21DCC75C-3EEE-420C-AB9F-6D1B0278ECC8}" presName="root2" presStyleCnt="0"/>
      <dgm:spPr/>
    </dgm:pt>
    <dgm:pt modelId="{15073B20-DFEF-4449-91C2-97EB87705C8E}" type="pres">
      <dgm:prSet presAssocID="{21DCC75C-3EEE-420C-AB9F-6D1B0278ECC8}" presName="LevelTwoTextNode" presStyleLbl="node3" presStyleIdx="15" presStyleCnt="18" custScaleX="321164" custScaleY="38920" custLinFactNeighborX="6489">
        <dgm:presLayoutVars>
          <dgm:chPref val="3"/>
        </dgm:presLayoutVars>
      </dgm:prSet>
      <dgm:spPr/>
      <dgm:t>
        <a:bodyPr/>
        <a:lstStyle/>
        <a:p>
          <a:endParaRPr lang="it-IT"/>
        </a:p>
      </dgm:t>
    </dgm:pt>
    <dgm:pt modelId="{7859DAF6-ED1B-411F-8862-80BAB14A6553}" type="pres">
      <dgm:prSet presAssocID="{21DCC75C-3EEE-420C-AB9F-6D1B0278ECC8}" presName="level3hierChild" presStyleCnt="0"/>
      <dgm:spPr/>
    </dgm:pt>
    <dgm:pt modelId="{A23DD50D-2C02-4B0C-BC9B-7415E4116601}" type="pres">
      <dgm:prSet presAssocID="{5C15E35D-8567-4D7F-B6B9-57942B5BF98E}" presName="conn2-1" presStyleLbl="parChTrans1D2" presStyleIdx="7" presStyleCnt="8"/>
      <dgm:spPr/>
      <dgm:t>
        <a:bodyPr/>
        <a:lstStyle/>
        <a:p>
          <a:endParaRPr lang="it-IT"/>
        </a:p>
      </dgm:t>
    </dgm:pt>
    <dgm:pt modelId="{59AA933C-4942-480D-B702-E3D33BF4C865}" type="pres">
      <dgm:prSet presAssocID="{5C15E35D-8567-4D7F-B6B9-57942B5BF98E}" presName="connTx" presStyleLbl="parChTrans1D2" presStyleIdx="7" presStyleCnt="8"/>
      <dgm:spPr/>
      <dgm:t>
        <a:bodyPr/>
        <a:lstStyle/>
        <a:p>
          <a:endParaRPr lang="it-IT"/>
        </a:p>
      </dgm:t>
    </dgm:pt>
    <dgm:pt modelId="{61451573-7D9F-4465-BC70-48F52F1DA50E}" type="pres">
      <dgm:prSet presAssocID="{D36F887B-B750-43D2-BBD6-7AF0CD9CC363}" presName="root2" presStyleCnt="0"/>
      <dgm:spPr/>
    </dgm:pt>
    <dgm:pt modelId="{C9AC24FA-C6AF-49AE-B0F7-90DEBDB7D7ED}" type="pres">
      <dgm:prSet presAssocID="{D36F887B-B750-43D2-BBD6-7AF0CD9CC363}" presName="LevelTwoTextNode" presStyleLbl="node2" presStyleIdx="7" presStyleCnt="8" custScaleX="174599" custScaleY="71106" custLinFactNeighborX="1926" custLinFactNeighborY="678">
        <dgm:presLayoutVars>
          <dgm:chPref val="3"/>
        </dgm:presLayoutVars>
      </dgm:prSet>
      <dgm:spPr/>
      <dgm:t>
        <a:bodyPr/>
        <a:lstStyle/>
        <a:p>
          <a:endParaRPr lang="it-IT"/>
        </a:p>
      </dgm:t>
    </dgm:pt>
    <dgm:pt modelId="{33EF5646-FDAE-445B-BAF4-72631A0848A8}" type="pres">
      <dgm:prSet presAssocID="{D36F887B-B750-43D2-BBD6-7AF0CD9CC363}" presName="level3hierChild" presStyleCnt="0"/>
      <dgm:spPr/>
    </dgm:pt>
    <dgm:pt modelId="{707C0917-E459-4475-A5A5-2D0111EC072C}" type="pres">
      <dgm:prSet presAssocID="{37FFA80A-52FC-4EDD-9B4D-0192AC1A518F}" presName="conn2-1" presStyleLbl="parChTrans1D3" presStyleIdx="16" presStyleCnt="18" custScaleX="2000000" custScaleY="2000000"/>
      <dgm:spPr/>
      <dgm:t>
        <a:bodyPr/>
        <a:lstStyle/>
        <a:p>
          <a:endParaRPr lang="it-IT"/>
        </a:p>
      </dgm:t>
    </dgm:pt>
    <dgm:pt modelId="{59E5BC2D-6B7B-47DA-B810-D8519AB6F425}" type="pres">
      <dgm:prSet presAssocID="{37FFA80A-52FC-4EDD-9B4D-0192AC1A518F}" presName="connTx" presStyleLbl="parChTrans1D3" presStyleIdx="16" presStyleCnt="18"/>
      <dgm:spPr/>
      <dgm:t>
        <a:bodyPr/>
        <a:lstStyle/>
        <a:p>
          <a:endParaRPr lang="it-IT"/>
        </a:p>
      </dgm:t>
    </dgm:pt>
    <dgm:pt modelId="{B4931F64-3E64-4B4F-BE2B-CFD7DBC50D31}" type="pres">
      <dgm:prSet presAssocID="{FB06CAE4-8392-4DB4-8686-AFE020813478}" presName="root2" presStyleCnt="0"/>
      <dgm:spPr/>
    </dgm:pt>
    <dgm:pt modelId="{8908257A-BEE7-4F44-B36F-D1067DB0A623}" type="pres">
      <dgm:prSet presAssocID="{FB06CAE4-8392-4DB4-8686-AFE020813478}" presName="LevelTwoTextNode" presStyleLbl="node3" presStyleIdx="16" presStyleCnt="18" custScaleX="321164" custScaleY="38962" custLinFactNeighborX="6489">
        <dgm:presLayoutVars>
          <dgm:chPref val="3"/>
        </dgm:presLayoutVars>
      </dgm:prSet>
      <dgm:spPr/>
      <dgm:t>
        <a:bodyPr/>
        <a:lstStyle/>
        <a:p>
          <a:endParaRPr lang="it-IT"/>
        </a:p>
      </dgm:t>
    </dgm:pt>
    <dgm:pt modelId="{EEF24197-886D-44A5-B668-5C6494F1A7EA}" type="pres">
      <dgm:prSet presAssocID="{FB06CAE4-8392-4DB4-8686-AFE020813478}" presName="level3hierChild" presStyleCnt="0"/>
      <dgm:spPr/>
    </dgm:pt>
    <dgm:pt modelId="{CB231601-A7DF-CD48-9949-C7C588E13CDB}" type="pres">
      <dgm:prSet presAssocID="{1E08984A-9178-A44D-AB78-107CAD896EEF}" presName="conn2-1" presStyleLbl="parChTrans1D3" presStyleIdx="17" presStyleCnt="18"/>
      <dgm:spPr/>
      <dgm:t>
        <a:bodyPr/>
        <a:lstStyle/>
        <a:p>
          <a:endParaRPr lang="it-IT"/>
        </a:p>
      </dgm:t>
    </dgm:pt>
    <dgm:pt modelId="{A0603553-DE7F-3342-9A56-2A40514F032F}" type="pres">
      <dgm:prSet presAssocID="{1E08984A-9178-A44D-AB78-107CAD896EEF}" presName="connTx" presStyleLbl="parChTrans1D3" presStyleIdx="17" presStyleCnt="18"/>
      <dgm:spPr/>
      <dgm:t>
        <a:bodyPr/>
        <a:lstStyle/>
        <a:p>
          <a:endParaRPr lang="it-IT"/>
        </a:p>
      </dgm:t>
    </dgm:pt>
    <dgm:pt modelId="{8CCB70CE-5B59-2E4E-A1A5-3B073D66D934}" type="pres">
      <dgm:prSet presAssocID="{D7B40DD3-D8FC-0A4F-A029-5CEEE54F8427}" presName="root2" presStyleCnt="0"/>
      <dgm:spPr/>
    </dgm:pt>
    <dgm:pt modelId="{957CDA1C-0949-734C-AF05-7549954F36E0}" type="pres">
      <dgm:prSet presAssocID="{D7B40DD3-D8FC-0A4F-A029-5CEEE54F8427}" presName="LevelTwoTextNode" presStyleLbl="node3" presStyleIdx="17" presStyleCnt="18" custScaleX="321164" custScaleY="42138" custLinFactNeighborX="7958">
        <dgm:presLayoutVars>
          <dgm:chPref val="3"/>
        </dgm:presLayoutVars>
      </dgm:prSet>
      <dgm:spPr/>
      <dgm:t>
        <a:bodyPr/>
        <a:lstStyle/>
        <a:p>
          <a:endParaRPr lang="it-IT"/>
        </a:p>
      </dgm:t>
    </dgm:pt>
    <dgm:pt modelId="{CB7B0701-BCA5-1C4D-812B-10F9942E0BA6}" type="pres">
      <dgm:prSet presAssocID="{D7B40DD3-D8FC-0A4F-A029-5CEEE54F8427}" presName="level3hierChild" presStyleCnt="0"/>
      <dgm:spPr/>
    </dgm:pt>
  </dgm:ptLst>
  <dgm:cxnLst>
    <dgm:cxn modelId="{13AE881D-E322-4C69-9C83-7C134B12F87F}" srcId="{95342703-A7B5-44F1-9B24-1DB3A9863CFD}" destId="{EF95A42E-E0C0-4956-96B8-77EDC2959F83}" srcOrd="4" destOrd="0" parTransId="{7512D9E1-2C15-4BDC-BB1C-4F2DDDCC142A}" sibTransId="{7C486EDE-7050-462B-9488-AC4A95C6F776}"/>
    <dgm:cxn modelId="{60A32490-BA22-774D-8A3B-2C6F5B150C58}" type="presOf" srcId="{9721BBF2-718A-B747-8E3C-BA8FC3F1FF51}" destId="{8FCB2F83-C6DD-3C44-A776-C2EAD4DD90DF}" srcOrd="0" destOrd="0" presId="urn:microsoft.com/office/officeart/2005/8/layout/hierarchy2"/>
    <dgm:cxn modelId="{00B3EBA4-1F76-44A3-A5B6-F7726BEDBB67}" type="presOf" srcId="{945A30AC-519D-4002-877A-5AB17A23BEA1}" destId="{6C4FC651-D7E2-420C-B7EB-01E2A83E7C43}" srcOrd="0" destOrd="0" presId="urn:microsoft.com/office/officeart/2005/8/layout/hierarchy2"/>
    <dgm:cxn modelId="{E8326355-0DF4-44DE-9F89-9C45095241DE}" type="presOf" srcId="{10D57C8C-48E0-4CA4-A143-B41C32C25847}" destId="{388A69D1-44F9-42D1-B888-C09E82F8A514}" srcOrd="0" destOrd="0" presId="urn:microsoft.com/office/officeart/2005/8/layout/hierarchy2"/>
    <dgm:cxn modelId="{BF2B4032-322B-4E18-9612-CC81C709F787}" type="presOf" srcId="{B4D5D140-87C7-4513-B955-C104BB87F818}" destId="{39357421-C81B-4486-87B7-00F68D579C9A}" srcOrd="1" destOrd="0" presId="urn:microsoft.com/office/officeart/2005/8/layout/hierarchy2"/>
    <dgm:cxn modelId="{3323DF0E-81A3-49C4-B86A-F03A55ADFA20}" type="presOf" srcId="{08587E24-3FD7-4A89-96EA-7AA8175EBD65}" destId="{2B6E6EA3-0A86-44A6-A284-1CFC9FF7FE28}" srcOrd="0" destOrd="0" presId="urn:microsoft.com/office/officeart/2005/8/layout/hierarchy2"/>
    <dgm:cxn modelId="{77DE7B1E-8FB5-487E-87EE-720B9E31CFD4}" type="presOf" srcId="{621D55D3-14DF-4807-B6C4-F896057F5FF2}" destId="{41DF95A0-09F6-4132-BC96-612A8E48DD4E}" srcOrd="0" destOrd="0" presId="urn:microsoft.com/office/officeart/2005/8/layout/hierarchy2"/>
    <dgm:cxn modelId="{17C88245-2516-49BA-98AA-F2A4B68C90BB}" type="presOf" srcId="{0DAAAA9B-B0A0-4EE0-9E1D-2F700DEB9827}" destId="{A8FF38BE-99C5-4A74-B18D-C13D8127EEE2}" srcOrd="0" destOrd="0" presId="urn:microsoft.com/office/officeart/2005/8/layout/hierarchy2"/>
    <dgm:cxn modelId="{3E1EABED-C6DA-4912-B4BA-0E40B648A15D}" srcId="{8F619FD0-BDAD-46E1-9145-BA2CB5985FAB}" destId="{C54FD610-5DC2-489D-A75C-9ECABF64A52C}" srcOrd="0" destOrd="0" parTransId="{01553166-6195-4E2A-B5A5-8A48D02339C8}" sibTransId="{5E9F139F-105F-4F06-8FA9-0E8F584EFA70}"/>
    <dgm:cxn modelId="{F0C58549-E154-4A67-8A5C-0EEDFA11C2EC}" type="presOf" srcId="{945A30AC-519D-4002-877A-5AB17A23BEA1}" destId="{C1475BE1-861B-4463-8947-E8129C7893C6}" srcOrd="1" destOrd="0" presId="urn:microsoft.com/office/officeart/2005/8/layout/hierarchy2"/>
    <dgm:cxn modelId="{F6D14DF8-8D0D-0944-AF98-22080AD3C7F9}" srcId="{D36F887B-B750-43D2-BBD6-7AF0CD9CC363}" destId="{D7B40DD3-D8FC-0A4F-A029-5CEEE54F8427}" srcOrd="1" destOrd="0" parTransId="{1E08984A-9178-A44D-AB78-107CAD896EEF}" sibTransId="{B42E22F5-205B-C748-AEFE-B9ED089D63E9}"/>
    <dgm:cxn modelId="{5E4BD434-A33A-4A53-8A50-EB1BF946AD27}" type="presOf" srcId="{56BE77FA-0DBD-4543-825F-333BD77E8C7E}" destId="{0564CF49-1E45-4132-A85A-244B3D37FFAA}" srcOrd="0" destOrd="0" presId="urn:microsoft.com/office/officeart/2005/8/layout/hierarchy2"/>
    <dgm:cxn modelId="{32BBEC78-3DDF-4320-8EC5-D6E346BAF139}" srcId="{EF95A42E-E0C0-4956-96B8-77EDC2959F83}" destId="{11C51852-A004-4B4C-BF77-3EA24E5C7132}" srcOrd="1" destOrd="0" parTransId="{EB858684-18CD-4B33-A0EA-417FF51163C4}" sibTransId="{A8D11946-05FC-479B-B451-A420EE8802CD}"/>
    <dgm:cxn modelId="{0B2144F2-F281-4FEB-ACC1-80F7F94D962C}" srcId="{02F0AA20-5120-49E2-A0FF-E1BEBCB37A91}" destId="{04BD8897-145C-4E78-9CD3-3584CE468341}" srcOrd="1" destOrd="0" parTransId="{58B6638E-FBDF-40A6-A00F-CBD7F444003F}" sibTransId="{46F41342-CC80-452C-AA81-60D9B59F5B16}"/>
    <dgm:cxn modelId="{A36C0556-0C8C-491A-98A4-F5F29564883F}" srcId="{95342703-A7B5-44F1-9B24-1DB3A9863CFD}" destId="{02F0AA20-5120-49E2-A0FF-E1BEBCB37A91}" srcOrd="2" destOrd="0" parTransId="{531186D0-49BC-4574-BB37-7BB3884D5E45}" sibTransId="{49430C4C-22A0-444D-8FF5-B38D7F578610}"/>
    <dgm:cxn modelId="{A1AB249E-8C92-4ABC-A4EA-9F77DBD16711}" srcId="{44362B2B-68ED-4EE9-A9CA-275E413D005A}" destId="{F6C08F9A-BDC0-401D-8C95-18C0852EE11B}" srcOrd="0" destOrd="0" parTransId="{068BFEDF-9B04-406E-BE3E-1D95374F2143}" sibTransId="{8BB9BDEC-81FF-4AB2-A1EA-1D835B7BE468}"/>
    <dgm:cxn modelId="{9E2C5576-3FF4-41FB-98B9-414868DE40FA}" type="presOf" srcId="{068BFEDF-9B04-406E-BE3E-1D95374F2143}" destId="{A7F69CAA-36CE-48AD-8D46-2FB27FE0FEA3}" srcOrd="1" destOrd="0" presId="urn:microsoft.com/office/officeart/2005/8/layout/hierarchy2"/>
    <dgm:cxn modelId="{B3B0E991-43DA-4610-93A7-4DDBA0B98411}" type="presOf" srcId="{02F0AA20-5120-49E2-A0FF-E1BEBCB37A91}" destId="{0576892E-46C9-4877-8876-AF05AD88A813}" srcOrd="0" destOrd="0" presId="urn:microsoft.com/office/officeart/2005/8/layout/hierarchy2"/>
    <dgm:cxn modelId="{2B2E0172-9EA3-44D1-B8D1-2ECB29B591C1}" type="presOf" srcId="{7512D9E1-2C15-4BDC-BB1C-4F2DDDCC142A}" destId="{A20A187D-4D04-410F-8EA4-EE14187C8A01}" srcOrd="0" destOrd="0" presId="urn:microsoft.com/office/officeart/2005/8/layout/hierarchy2"/>
    <dgm:cxn modelId="{50063D99-677E-4A7C-9B86-6986E42B80E8}" type="presOf" srcId="{8F619FD0-BDAD-46E1-9145-BA2CB5985FAB}" destId="{4ECFB9E3-7ECF-4C1C-99B2-4B144A440BEA}" srcOrd="0" destOrd="0" presId="urn:microsoft.com/office/officeart/2005/8/layout/hierarchy2"/>
    <dgm:cxn modelId="{79B061F3-5765-4798-8616-A584B5A57C09}" type="presOf" srcId="{7512D9E1-2C15-4BDC-BB1C-4F2DDDCC142A}" destId="{53A8D528-7324-4639-B636-D8B0B9604088}" srcOrd="1" destOrd="0" presId="urn:microsoft.com/office/officeart/2005/8/layout/hierarchy2"/>
    <dgm:cxn modelId="{071E3581-B31B-4BAD-8E94-29DF05893A41}" type="presOf" srcId="{01553166-6195-4E2A-B5A5-8A48D02339C8}" destId="{6B136D43-D3E1-4F68-A4E5-BAE3188270C0}" srcOrd="0" destOrd="0" presId="urn:microsoft.com/office/officeart/2005/8/layout/hierarchy2"/>
    <dgm:cxn modelId="{F6AC67D8-DC24-4EA1-9DA4-271A235510CD}" type="presOf" srcId="{EB858684-18CD-4B33-A0EA-417FF51163C4}" destId="{364ED282-AD12-4636-B8B4-163615A04837}" srcOrd="1" destOrd="0" presId="urn:microsoft.com/office/officeart/2005/8/layout/hierarchy2"/>
    <dgm:cxn modelId="{8AE049CD-0C74-534E-85E0-9351C91FC6E2}" type="presOf" srcId="{F976C28D-A1EE-6547-B878-CA7152CC806F}" destId="{D55B2CA5-712D-884E-8B90-6EF40A137F8C}" srcOrd="0" destOrd="0" presId="urn:microsoft.com/office/officeart/2005/8/layout/hierarchy2"/>
    <dgm:cxn modelId="{B051F18D-03F3-4282-9AEC-8E80F36B4A82}" type="presOf" srcId="{EF95A42E-E0C0-4956-96B8-77EDC2959F83}" destId="{C9CF539B-5E7A-4F8B-9500-B29155FA402B}" srcOrd="0" destOrd="0" presId="urn:microsoft.com/office/officeart/2005/8/layout/hierarchy2"/>
    <dgm:cxn modelId="{B6523A26-09DC-4CC1-BF07-71A188ABD452}" type="presOf" srcId="{531186D0-49BC-4574-BB37-7BB3884D5E45}" destId="{8772F372-E403-46B7-8CFF-8BC2BEEEFAC5}" srcOrd="1" destOrd="0" presId="urn:microsoft.com/office/officeart/2005/8/layout/hierarchy2"/>
    <dgm:cxn modelId="{244935D9-6F8E-46AA-ADE2-31AF82995D2D}" type="presOf" srcId="{1226E77B-A4FB-4B29-A6F9-8972AC17E365}" destId="{26802979-FDC4-4039-A8DE-BADF2F8EEA7E}" srcOrd="0" destOrd="0" presId="urn:microsoft.com/office/officeart/2005/8/layout/hierarchy2"/>
    <dgm:cxn modelId="{12880314-D813-4373-BA68-A73980B6FC0E}" type="presOf" srcId="{8E183AD8-AE29-4DD3-B0E4-A53D6E9F139E}" destId="{D1B2F79A-5557-448F-A817-B01BDE412C82}" srcOrd="0" destOrd="0" presId="urn:microsoft.com/office/officeart/2005/8/layout/hierarchy2"/>
    <dgm:cxn modelId="{3F0C2417-F9F5-47CB-A8F5-9A4B0486B06A}" type="presOf" srcId="{CE63F9D9-FCE2-4FE3-8814-24E8177BC29C}" destId="{708413D3-DFAE-41EC-963D-E80E0E1D608A}" srcOrd="0" destOrd="0" presId="urn:microsoft.com/office/officeart/2005/8/layout/hierarchy2"/>
    <dgm:cxn modelId="{2644F794-CE0D-4014-87DD-E947DCB1C171}" type="presOf" srcId="{FB06CAE4-8392-4DB4-8686-AFE020813478}" destId="{8908257A-BEE7-4F44-B36F-D1067DB0A623}" srcOrd="0" destOrd="0" presId="urn:microsoft.com/office/officeart/2005/8/layout/hierarchy2"/>
    <dgm:cxn modelId="{8A1BC69C-41C6-4216-B5E8-3F35931900C6}" type="presOf" srcId="{2180558A-E653-4E53-BF78-479B4DFCD4E1}" destId="{423EB55B-0427-496C-8EEF-010F2BD6447D}" srcOrd="0" destOrd="0" presId="urn:microsoft.com/office/officeart/2005/8/layout/hierarchy2"/>
    <dgm:cxn modelId="{2E26ABE3-EB48-4336-8341-CA1EFD194396}" type="presOf" srcId="{4A69CFE5-20AF-45DA-A6B8-5EED4CABCC21}" destId="{DF32D758-90E6-4EC3-9437-5F11AF6CDFD1}" srcOrd="0" destOrd="0" presId="urn:microsoft.com/office/officeart/2005/8/layout/hierarchy2"/>
    <dgm:cxn modelId="{EEBF9841-E4F4-4897-BC56-DAC7E755323E}" type="presOf" srcId="{CE453E00-64C4-4262-931D-CBED3BDD05AF}" destId="{06A1CCB4-89A7-4C9A-B4ED-9B6F9866BD4C}" srcOrd="0" destOrd="0" presId="urn:microsoft.com/office/officeart/2005/8/layout/hierarchy2"/>
    <dgm:cxn modelId="{6E931036-9445-419E-AB5F-E78F5F02EEA2}" srcId="{95342703-A7B5-44F1-9B24-1DB3A9863CFD}" destId="{0DAAAA9B-B0A0-4EE0-9E1D-2F700DEB9827}" srcOrd="3" destOrd="0" parTransId="{41757185-61A1-4434-9056-4098A548D9DB}" sibTransId="{C0303926-BB73-4BD6-99F1-8A28EC5F7BE7}"/>
    <dgm:cxn modelId="{54ECC282-24B6-4312-B246-E93881E8E0BC}" type="presOf" srcId="{068BFEDF-9B04-406E-BE3E-1D95374F2143}" destId="{A70D8CD0-89D6-4409-83C9-9F8EB593C2F7}" srcOrd="0" destOrd="0" presId="urn:microsoft.com/office/officeart/2005/8/layout/hierarchy2"/>
    <dgm:cxn modelId="{BE5632D6-B116-4144-B2AE-A7506C37FE5B}" type="presOf" srcId="{D36F887B-B750-43D2-BBD6-7AF0CD9CC363}" destId="{C9AC24FA-C6AF-49AE-B0F7-90DEBDB7D7ED}" srcOrd="0" destOrd="0" presId="urn:microsoft.com/office/officeart/2005/8/layout/hierarchy2"/>
    <dgm:cxn modelId="{F9DD275C-0837-494E-AAB3-5FC077FC6754}" type="presOf" srcId="{B4D5D140-87C7-4513-B955-C104BB87F818}" destId="{4A8212B6-A6EA-4590-A0FD-122001B077AB}" srcOrd="0" destOrd="0" presId="urn:microsoft.com/office/officeart/2005/8/layout/hierarchy2"/>
    <dgm:cxn modelId="{1FA6E967-1643-40E6-9466-9D2862BF7D51}" type="presOf" srcId="{37FFA80A-52FC-4EDD-9B4D-0192AC1A518F}" destId="{707C0917-E459-4475-A5A5-2D0111EC072C}" srcOrd="0" destOrd="0" presId="urn:microsoft.com/office/officeart/2005/8/layout/hierarchy2"/>
    <dgm:cxn modelId="{ABBBF5DF-EF21-9040-83CD-C4B0E1781B0F}" srcId="{EF95A42E-E0C0-4956-96B8-77EDC2959F83}" destId="{7920A96A-7279-7F4B-A875-2E35CB2B20F2}" srcOrd="2" destOrd="0" parTransId="{384B9A30-0FD4-924D-9378-CBF184660E1A}" sibTransId="{05A09A3C-57E7-C54D-A55F-DA9BC0A98DCF}"/>
    <dgm:cxn modelId="{8A9EF0D6-E8E7-4685-B217-B00AF27AA3EA}" type="presOf" srcId="{58B6638E-FBDF-40A6-A00F-CBD7F444003F}" destId="{CFEA5635-4D17-4CDA-85A5-76FAA964061C}" srcOrd="1" destOrd="0" presId="urn:microsoft.com/office/officeart/2005/8/layout/hierarchy2"/>
    <dgm:cxn modelId="{3A3D3F17-B608-4445-B10B-BCF99C20CCFA}" type="presOf" srcId="{F6C08F9A-BDC0-401D-8C95-18C0852EE11B}" destId="{902DC39E-0C3D-4AD1-915F-3773C65444F9}" srcOrd="0" destOrd="0" presId="urn:microsoft.com/office/officeart/2005/8/layout/hierarchy2"/>
    <dgm:cxn modelId="{65FBF6A0-5AB6-4925-A4DC-A1DDFF6A0DBE}" type="presOf" srcId="{D75B4191-B6C4-47DE-8C73-431A7A883D2D}" destId="{7F304677-D1DF-4D78-82B3-8B346FA96DDD}" srcOrd="0" destOrd="0" presId="urn:microsoft.com/office/officeart/2005/8/layout/hierarchy2"/>
    <dgm:cxn modelId="{05AE55DB-5407-43ED-AD3B-49050F3F235E}" type="presOf" srcId="{28D9CB7B-1B8D-41E2-9EFC-4294F1C79812}" destId="{15021B71-51CE-41C3-A0FE-A0A293ADE008}" srcOrd="1" destOrd="0" presId="urn:microsoft.com/office/officeart/2005/8/layout/hierarchy2"/>
    <dgm:cxn modelId="{529B0068-1A2C-4029-A046-EB439D398601}" type="presOf" srcId="{1E08984A-9178-A44D-AB78-107CAD896EEF}" destId="{A0603553-DE7F-3342-9A56-2A40514F032F}" srcOrd="1" destOrd="0" presId="urn:microsoft.com/office/officeart/2005/8/layout/hierarchy2"/>
    <dgm:cxn modelId="{83D52315-8E50-4CF8-AC86-5C7ED4DBBB85}" type="presOf" srcId="{37FFA80A-52FC-4EDD-9B4D-0192AC1A518F}" destId="{59E5BC2D-6B7B-47DA-B810-D8519AB6F425}" srcOrd="1" destOrd="0" presId="urn:microsoft.com/office/officeart/2005/8/layout/hierarchy2"/>
    <dgm:cxn modelId="{F3B4CA4C-79A9-459E-8D3F-AB634040381C}" type="presOf" srcId="{CE63F9D9-FCE2-4FE3-8814-24E8177BC29C}" destId="{26E893D1-8E31-4402-AC6A-AE26DAE1D3D2}" srcOrd="1" destOrd="0" presId="urn:microsoft.com/office/officeart/2005/8/layout/hierarchy2"/>
    <dgm:cxn modelId="{3A80AB7B-C983-4BEA-B8B2-2A6F3AEA9D65}" type="presOf" srcId="{DBCAA3C8-0FD0-4340-851E-36747891D394}" destId="{1C850462-DBC8-48C9-A89D-88C1E5CACBD0}" srcOrd="1" destOrd="0" presId="urn:microsoft.com/office/officeart/2005/8/layout/hierarchy2"/>
    <dgm:cxn modelId="{EB65DBE1-914A-574A-ADE5-F96C8CE0A0FF}" type="presOf" srcId="{384B9A30-0FD4-924D-9378-CBF184660E1A}" destId="{36D475C9-2E2F-544E-BF2C-0F5D999F1873}" srcOrd="0" destOrd="0" presId="urn:microsoft.com/office/officeart/2005/8/layout/hierarchy2"/>
    <dgm:cxn modelId="{ABB0CB08-C6B6-4476-A49C-FF2BF0CDA9AA}" srcId="{10D57C8C-48E0-4CA4-A143-B41C32C25847}" destId="{B9528BA8-9E64-4DD5-96F1-14E441E0DFBE}" srcOrd="0" destOrd="0" parTransId="{B4D5D140-87C7-4513-B955-C104BB87F818}" sibTransId="{F727D74F-8624-4368-A18A-34911E1DA1B8}"/>
    <dgm:cxn modelId="{6BBA40B4-D5F3-4FE5-93DA-19DCD0F78AFD}" type="presOf" srcId="{21DCC75C-3EEE-420C-AB9F-6D1B0278ECC8}" destId="{15073B20-DFEF-4449-91C2-97EB87705C8E}" srcOrd="0" destOrd="0" presId="urn:microsoft.com/office/officeart/2005/8/layout/hierarchy2"/>
    <dgm:cxn modelId="{1F94CAFD-B2DB-4383-8F7F-985C1EE32AAC}" srcId="{44362B2B-68ED-4EE9-A9CA-275E413D005A}" destId="{0B910D70-2457-4838-9C50-8CB7A503E754}" srcOrd="2" destOrd="0" parTransId="{8E183AD8-AE29-4DD3-B0E4-A53D6E9F139E}" sibTransId="{32A6856C-9ECE-4402-A196-3E8B4694A71D}"/>
    <dgm:cxn modelId="{5353B954-46A5-4626-A266-D07CE297F60D}" type="presOf" srcId="{5C15E35D-8567-4D7F-B6B9-57942B5BF98E}" destId="{A23DD50D-2C02-4B0C-BC9B-7415E4116601}" srcOrd="0" destOrd="0" presId="urn:microsoft.com/office/officeart/2005/8/layout/hierarchy2"/>
    <dgm:cxn modelId="{FEB45FB4-D000-4B11-A8F3-5865ACDE3630}" type="presOf" srcId="{B8D9F2AD-0627-4F16-9A09-BA9CA65B66B8}" destId="{BBC841C2-5619-44D7-8262-5885DA0C2DA8}" srcOrd="0" destOrd="0" presId="urn:microsoft.com/office/officeart/2005/8/layout/hierarchy2"/>
    <dgm:cxn modelId="{27DB055E-7B49-4E8A-92EC-10C08E3CE4A2}" srcId="{0DAAAA9B-B0A0-4EE0-9E1D-2F700DEB9827}" destId="{81F681C1-4CC6-4EA3-A4C0-01B44E6B2F63}" srcOrd="1" destOrd="0" parTransId="{D75B4191-B6C4-47DE-8C73-431A7A883D2D}" sibTransId="{9794BD0C-B4F8-4BE3-AC6B-507B553A4BE9}"/>
    <dgm:cxn modelId="{DA45566F-1A44-42BD-90F2-5EA6EC75E055}" type="presOf" srcId="{95342703-A7B5-44F1-9B24-1DB3A9863CFD}" destId="{BC710AEB-CA6A-4088-A5EA-0AA88EDF5B01}" srcOrd="0" destOrd="0" presId="urn:microsoft.com/office/officeart/2005/8/layout/hierarchy2"/>
    <dgm:cxn modelId="{C9ABF8BD-04EA-41AF-BF87-2EE1EDC8C6B3}" type="presOf" srcId="{D7B40DD3-D8FC-0A4F-A029-5CEEE54F8427}" destId="{957CDA1C-0949-734C-AF05-7549954F36E0}" srcOrd="0" destOrd="0" presId="urn:microsoft.com/office/officeart/2005/8/layout/hierarchy2"/>
    <dgm:cxn modelId="{1F971CB4-CF08-4E5E-8300-FB90556A4EDB}" type="presOf" srcId="{75B5F394-0ABB-4503-8F49-0B7C54EA6786}" destId="{EB21C3F6-599B-47DB-B17D-E91FE12BE218}" srcOrd="1" destOrd="0" presId="urn:microsoft.com/office/officeart/2005/8/layout/hierarchy2"/>
    <dgm:cxn modelId="{003AC60D-3616-4D18-A640-8C711204DD04}" type="presOf" srcId="{54695C24-D304-4C5B-BA40-E2954D3E989C}" destId="{2D6A4EFB-60B2-41E0-A6B7-6D5C31EE44A8}" srcOrd="1" destOrd="0" presId="urn:microsoft.com/office/officeart/2005/8/layout/hierarchy2"/>
    <dgm:cxn modelId="{178C3680-EC5E-4F90-80AC-8A9E323D736D}" type="presOf" srcId="{58B6638E-FBDF-40A6-A00F-CBD7F444003F}" destId="{7F108019-825D-465E-8BDD-0D021CC8CA9A}" srcOrd="0" destOrd="0" presId="urn:microsoft.com/office/officeart/2005/8/layout/hierarchy2"/>
    <dgm:cxn modelId="{9083E0B0-E8EF-2743-9691-10C33BAB3D28}" srcId="{02F0AA20-5120-49E2-A0FF-E1BEBCB37A91}" destId="{9721BBF2-718A-B747-8E3C-BA8FC3F1FF51}" srcOrd="2" destOrd="0" parTransId="{F976C28D-A1EE-6547-B878-CA7152CC806F}" sibTransId="{8E08DB4D-75A9-ED42-A36A-E5032C1DE94C}"/>
    <dgm:cxn modelId="{A76C470E-C274-40CB-B53D-06D69E8F4864}" type="presOf" srcId="{8E183AD8-AE29-4DD3-B0E4-A53D6E9F139E}" destId="{0E1C911D-C989-4DD1-989C-31024E4747B4}" srcOrd="1" destOrd="0" presId="urn:microsoft.com/office/officeart/2005/8/layout/hierarchy2"/>
    <dgm:cxn modelId="{8179A53B-ED4E-470A-AB4F-A3E8C9552C07}" srcId="{95342703-A7B5-44F1-9B24-1DB3A9863CFD}" destId="{10D57C8C-48E0-4CA4-A143-B41C32C25847}" srcOrd="0" destOrd="0" parTransId="{28D9CB7B-1B8D-41E2-9EFC-4294F1C79812}" sibTransId="{BFC3FBD2-A050-4770-A44B-988A6CC5A83F}"/>
    <dgm:cxn modelId="{5E6A7678-765E-44F8-92C8-7281D4B3EC14}" srcId="{8F619FD0-BDAD-46E1-9145-BA2CB5985FAB}" destId="{21DCC75C-3EEE-420C-AB9F-6D1B0278ECC8}" srcOrd="1" destOrd="0" parTransId="{CE63F9D9-FCE2-4FE3-8814-24E8177BC29C}" sibTransId="{D5C70DC9-7357-4510-B036-DAB4C930679A}"/>
    <dgm:cxn modelId="{BB1F38D8-D11A-4111-B7CC-E7DE60729BC2}" type="presOf" srcId="{41757185-61A1-4434-9056-4098A548D9DB}" destId="{2FD431D9-1C09-46B2-A3BB-FB2B8DC49CE0}" srcOrd="0" destOrd="0" presId="urn:microsoft.com/office/officeart/2005/8/layout/hierarchy2"/>
    <dgm:cxn modelId="{70F20D62-C959-4D3D-88B4-59170AFC4E5C}" type="presOf" srcId="{2180558A-E653-4E53-BF78-479B4DFCD4E1}" destId="{59962D67-45C6-45C5-AB22-8C19E71D97C9}" srcOrd="1" destOrd="0" presId="urn:microsoft.com/office/officeart/2005/8/layout/hierarchy2"/>
    <dgm:cxn modelId="{6DF96576-F739-4E61-8905-854D2F47FD20}" srcId="{95342703-A7B5-44F1-9B24-1DB3A9863CFD}" destId="{8F619FD0-BDAD-46E1-9145-BA2CB5985FAB}" srcOrd="6" destOrd="0" parTransId="{945A30AC-519D-4002-877A-5AB17A23BEA1}" sibTransId="{437D5EFA-67E5-4BB8-898B-6EFCEE892634}"/>
    <dgm:cxn modelId="{8160A641-CCA2-48B1-A198-BC61B4349FE2}" type="presOf" srcId="{44362B2B-68ED-4EE9-A9CA-275E413D005A}" destId="{10ACC1BC-FAA0-4C63-BBDB-7440D9FB512A}" srcOrd="0" destOrd="0" presId="urn:microsoft.com/office/officeart/2005/8/layout/hierarchy2"/>
    <dgm:cxn modelId="{2F0F24CB-AD0C-4E88-8344-D61456FF1D00}" type="presOf" srcId="{C54FD610-5DC2-489D-A75C-9ECABF64A52C}" destId="{FCAA71DA-D944-43C8-963E-D50029878F4C}" srcOrd="0" destOrd="0" presId="urn:microsoft.com/office/officeart/2005/8/layout/hierarchy2"/>
    <dgm:cxn modelId="{B921F8A2-C386-4A18-BF2C-D5C39AA13789}" type="presOf" srcId="{621D55D3-14DF-4807-B6C4-F896057F5FF2}" destId="{91B6C503-F448-46EB-853F-1C809D021ED7}" srcOrd="1" destOrd="0" presId="urn:microsoft.com/office/officeart/2005/8/layout/hierarchy2"/>
    <dgm:cxn modelId="{3A3F8184-39ED-4EA3-9ED4-F2DDEF0305F4}" type="presOf" srcId="{B9528BA8-9E64-4DD5-96F1-14E441E0DFBE}" destId="{45641198-0198-442A-8AFF-F1AD090E18F0}" srcOrd="0" destOrd="0" presId="urn:microsoft.com/office/officeart/2005/8/layout/hierarchy2"/>
    <dgm:cxn modelId="{5BAB1CA7-798D-4787-B1EE-0B6170F21882}" type="presOf" srcId="{01553166-6195-4E2A-B5A5-8A48D02339C8}" destId="{C315B1DA-BD4E-4A65-BC96-35E9E8D993DA}" srcOrd="1" destOrd="0" presId="urn:microsoft.com/office/officeart/2005/8/layout/hierarchy2"/>
    <dgm:cxn modelId="{3E9BB02F-76BB-4E52-AC4D-B935BEC78BF8}" type="presOf" srcId="{84CB9E34-2C5B-465E-A561-0E5C45C8AFFB}" destId="{3A5DD086-A3D2-4188-BF82-B9BE93C6215C}" srcOrd="1" destOrd="0" presId="urn:microsoft.com/office/officeart/2005/8/layout/hierarchy2"/>
    <dgm:cxn modelId="{A7B1740D-9D4D-4F63-B868-4375891026BB}" srcId="{0DAAAA9B-B0A0-4EE0-9E1D-2F700DEB9827}" destId="{56BE77FA-0DBD-4543-825F-333BD77E8C7E}" srcOrd="0" destOrd="0" parTransId="{75B5F394-0ABB-4503-8F49-0B7C54EA6786}" sibTransId="{8A97265B-FBC8-4EAA-A1B2-0FBE9DDDADD8}"/>
    <dgm:cxn modelId="{980C2BA2-A98C-441C-839F-6821E4C4DD28}" type="presOf" srcId="{28D9CB7B-1B8D-41E2-9EFC-4294F1C79812}" destId="{1E5C2EA0-331F-48F8-8AB4-2F9FCDEAB364}" srcOrd="0" destOrd="0" presId="urn:microsoft.com/office/officeart/2005/8/layout/hierarchy2"/>
    <dgm:cxn modelId="{8F5ABF97-2756-934A-B120-06C89223BB4D}" type="presOf" srcId="{F976C28D-A1EE-6547-B878-CA7152CC806F}" destId="{6E541F3C-4ED3-EE48-A4F7-968128117FF2}" srcOrd="1" destOrd="0" presId="urn:microsoft.com/office/officeart/2005/8/layout/hierarchy2"/>
    <dgm:cxn modelId="{41D2CFBD-EDB4-4842-AF52-8F8E92BDAA0D}" srcId="{02F0AA20-5120-49E2-A0FF-E1BEBCB37A91}" destId="{1226E77B-A4FB-4B29-A6F9-8972AC17E365}" srcOrd="0" destOrd="0" parTransId="{2180558A-E653-4E53-BF78-479B4DFCD4E1}" sibTransId="{24BCD0EB-A095-4238-971C-05769D93EDCE}"/>
    <dgm:cxn modelId="{A5B0134A-4895-4154-AF49-FA641260F6BF}" type="presOf" srcId="{54695C24-D304-4C5B-BA40-E2954D3E989C}" destId="{37C7D3BE-4DE7-4E08-97B7-BBF9BF0FB1CE}" srcOrd="0" destOrd="0" presId="urn:microsoft.com/office/officeart/2005/8/layout/hierarchy2"/>
    <dgm:cxn modelId="{FB00B73A-E767-42B8-83A2-C452BFB478AD}" type="presOf" srcId="{41757185-61A1-4434-9056-4098A548D9DB}" destId="{4CC5CD5C-AE6A-4900-98A5-0967527E6358}" srcOrd="1" destOrd="0" presId="urn:microsoft.com/office/officeart/2005/8/layout/hierarchy2"/>
    <dgm:cxn modelId="{0697C234-2E0B-4626-8D8D-2C7DC308AC64}" type="presOf" srcId="{16869FD1-24CA-4B58-B067-5182EF7B445C}" destId="{7A108248-94BA-43C9-B17F-05DDF122F235}" srcOrd="0" destOrd="0" presId="urn:microsoft.com/office/officeart/2005/8/layout/hierarchy2"/>
    <dgm:cxn modelId="{8AD4B72B-38C4-4782-9B1C-2DCAA7BC9432}" type="presOf" srcId="{11C51852-A004-4B4C-BF77-3EA24E5C7132}" destId="{2D1BB932-4883-4D87-A02F-CE591F798E92}" srcOrd="0" destOrd="0" presId="urn:microsoft.com/office/officeart/2005/8/layout/hierarchy2"/>
    <dgm:cxn modelId="{537AC067-CFC0-4F1D-A4F7-D81BD41F815D}" type="presOf" srcId="{5C15E35D-8567-4D7F-B6B9-57942B5BF98E}" destId="{59AA933C-4942-480D-B702-E3D33BF4C865}" srcOrd="1" destOrd="0" presId="urn:microsoft.com/office/officeart/2005/8/layout/hierarchy2"/>
    <dgm:cxn modelId="{70981C92-84D2-4C4D-838B-033592B7F4F9}" type="presOf" srcId="{1E08984A-9178-A44D-AB78-107CAD896EEF}" destId="{CB231601-A7DF-CD48-9949-C7C588E13CDB}" srcOrd="0" destOrd="0" presId="urn:microsoft.com/office/officeart/2005/8/layout/hierarchy2"/>
    <dgm:cxn modelId="{E3B86A87-AE99-364A-96E8-74457C86BF97}" type="presOf" srcId="{384B9A30-0FD4-924D-9378-CBF184660E1A}" destId="{3792DAA0-E3D3-9D4E-83A6-747FF0544076}" srcOrd="1" destOrd="0" presId="urn:microsoft.com/office/officeart/2005/8/layout/hierarchy2"/>
    <dgm:cxn modelId="{81DE92A1-1CDF-4FB9-AFD7-BFC3C6CA4ECC}" type="presOf" srcId="{C6E6703D-A378-4F52-BBB3-C4BDB2C38109}" destId="{85106C91-AF3F-4F40-BDF6-4FA90260CD5A}" srcOrd="1" destOrd="0" presId="urn:microsoft.com/office/officeart/2005/8/layout/hierarchy2"/>
    <dgm:cxn modelId="{25A35A03-D6A7-4F23-B739-B0F0F6F747A9}" type="presOf" srcId="{C6E6703D-A378-4F52-BBB3-C4BDB2C38109}" destId="{FA464CEE-9FC0-4B63-9B4F-01FA315E2C9D}" srcOrd="0" destOrd="0" presId="urn:microsoft.com/office/officeart/2005/8/layout/hierarchy2"/>
    <dgm:cxn modelId="{0A5D84D3-878C-4692-B47A-BD78B8BBC29F}" srcId="{44362B2B-68ED-4EE9-A9CA-275E413D005A}" destId="{08587E24-3FD7-4A89-96EA-7AA8175EBD65}" srcOrd="1" destOrd="0" parTransId="{C6E6703D-A378-4F52-BBB3-C4BDB2C38109}" sibTransId="{7CE9A823-F988-405C-B5D3-8A09EC400B46}"/>
    <dgm:cxn modelId="{D81C3DDC-150B-4DD8-8675-FB5F29DC3F93}" type="presOf" srcId="{DBCAA3C8-0FD0-4340-851E-36747891D394}" destId="{AC9DBC7D-CA1E-4039-91A0-1E9D0CD349FE}" srcOrd="0" destOrd="0" presId="urn:microsoft.com/office/officeart/2005/8/layout/hierarchy2"/>
    <dgm:cxn modelId="{5618D922-715D-4BA7-BB27-8037E4801584}" type="presOf" srcId="{84CB9E34-2C5B-465E-A561-0E5C45C8AFFB}" destId="{4A7F1F81-35E3-45B5-8779-60BEDD311D08}" srcOrd="0" destOrd="0" presId="urn:microsoft.com/office/officeart/2005/8/layout/hierarchy2"/>
    <dgm:cxn modelId="{E675D06F-8EF0-4790-9205-5A25839B2CEB}" type="presOf" srcId="{386B8036-414D-4C62-AF83-F07B12D7E33A}" destId="{BA227BD9-CDED-4A9B-8DF3-37C5B47F9599}" srcOrd="0" destOrd="0" presId="urn:microsoft.com/office/officeart/2005/8/layout/hierarchy2"/>
    <dgm:cxn modelId="{7E35CA89-2729-4F4C-BFBB-1D9C71D55A02}" type="presOf" srcId="{8DE4B98F-C512-4A43-ADB8-707AF27B8CB5}" destId="{70E8567F-8867-499B-ADB0-6A89C30C50EE}" srcOrd="0" destOrd="0" presId="urn:microsoft.com/office/officeart/2005/8/layout/hierarchy2"/>
    <dgm:cxn modelId="{00A268BD-2B9F-45BC-8A13-E8B470469DF0}" type="presOf" srcId="{D75B4191-B6C4-47DE-8C73-431A7A883D2D}" destId="{572FB17C-DC6B-41C5-917B-C94DE9073A48}" srcOrd="1" destOrd="0" presId="urn:microsoft.com/office/officeart/2005/8/layout/hierarchy2"/>
    <dgm:cxn modelId="{3463C6AC-5C2E-4559-A709-D09C53F86E42}" type="presOf" srcId="{81F681C1-4CC6-4EA3-A4C0-01B44E6B2F63}" destId="{1AEE54FD-D628-4C5F-930B-72188564BF94}" srcOrd="0" destOrd="0" presId="urn:microsoft.com/office/officeart/2005/8/layout/hierarchy2"/>
    <dgm:cxn modelId="{2A486C96-1FAA-401E-8313-1968D48C4355}" type="presOf" srcId="{531186D0-49BC-4574-BB37-7BB3884D5E45}" destId="{30C89627-0D33-4D13-8DB9-B5D300AB0845}" srcOrd="0" destOrd="0" presId="urn:microsoft.com/office/officeart/2005/8/layout/hierarchy2"/>
    <dgm:cxn modelId="{D5686A21-9EFE-4022-A6A9-734F7C08EF99}" srcId="{95342703-A7B5-44F1-9B24-1DB3A9863CFD}" destId="{4A69CFE5-20AF-45DA-A6B8-5EED4CABCC21}" srcOrd="5" destOrd="0" parTransId="{621D55D3-14DF-4807-B6C4-F896057F5FF2}" sibTransId="{41A78877-9C0F-4FFD-8748-FF9CFDFA1F72}"/>
    <dgm:cxn modelId="{9F73A629-A916-4C07-BC54-BC54BC4EA371}" srcId="{4A69CFE5-20AF-45DA-A6B8-5EED4CABCC21}" destId="{386B8036-414D-4C62-AF83-F07B12D7E33A}" srcOrd="1" destOrd="0" parTransId="{54695C24-D304-4C5B-BA40-E2954D3E989C}" sibTransId="{91F0F437-FD60-40E0-A7B6-5CEDD45F628B}"/>
    <dgm:cxn modelId="{A56B5895-5433-4A92-9C95-17E6EF26D596}" type="presOf" srcId="{75B5F394-0ABB-4503-8F49-0B7C54EA6786}" destId="{C07D7F77-AFB4-4C60-A175-6E83EC46F883}" srcOrd="0" destOrd="0" presId="urn:microsoft.com/office/officeart/2005/8/layout/hierarchy2"/>
    <dgm:cxn modelId="{25D43996-A1CF-4021-AF70-E38C1AF6F00A}" srcId="{95342703-A7B5-44F1-9B24-1DB3A9863CFD}" destId="{44362B2B-68ED-4EE9-A9CA-275E413D005A}" srcOrd="1" destOrd="0" parTransId="{16869FD1-24CA-4B58-B067-5182EF7B445C}" sibTransId="{869B324D-AD9E-4477-A3C7-643770F831BA}"/>
    <dgm:cxn modelId="{6052883E-FD97-465A-A330-AA86EBCAC193}" type="presOf" srcId="{04BD8897-145C-4E78-9CD3-3584CE468341}" destId="{02DE915B-9A75-4E42-B577-9297161E581E}" srcOrd="0" destOrd="0" presId="urn:microsoft.com/office/officeart/2005/8/layout/hierarchy2"/>
    <dgm:cxn modelId="{0A8842A3-1AB0-4EB4-8C5C-B6E2176B18D4}" type="presOf" srcId="{EB858684-18CD-4B33-A0EA-417FF51163C4}" destId="{0D028F04-19DA-4F88-99D8-0091292CC9A1}" srcOrd="0" destOrd="0" presId="urn:microsoft.com/office/officeart/2005/8/layout/hierarchy2"/>
    <dgm:cxn modelId="{3CFADBA2-233D-4A65-8863-B38DD6AE53F2}" type="presOf" srcId="{0B910D70-2457-4838-9C50-8CB7A503E754}" destId="{A89334E6-7C9F-494B-B9B3-AA2B7E14049E}" srcOrd="0" destOrd="0" presId="urn:microsoft.com/office/officeart/2005/8/layout/hierarchy2"/>
    <dgm:cxn modelId="{95CBCD46-9912-42AD-B8CD-4536A7F24FB9}" srcId="{D36F887B-B750-43D2-BBD6-7AF0CD9CC363}" destId="{FB06CAE4-8392-4DB4-8686-AFE020813478}" srcOrd="0" destOrd="0" parTransId="{37FFA80A-52FC-4EDD-9B4D-0192AC1A518F}" sibTransId="{6E84D41F-FC5C-43FA-A8C4-3C2FCE835D4E}"/>
    <dgm:cxn modelId="{84841971-92B6-4689-BFEB-F71A136C6385}" type="presOf" srcId="{16869FD1-24CA-4B58-B067-5182EF7B445C}" destId="{6835FA10-ABBC-44F2-9085-95F23E78F1E6}" srcOrd="1" destOrd="0" presId="urn:microsoft.com/office/officeart/2005/8/layout/hierarchy2"/>
    <dgm:cxn modelId="{4C13119A-46DC-4FDE-BB0C-FBAA8AC67DEF}" srcId="{B8D9F2AD-0627-4F16-9A09-BA9CA65B66B8}" destId="{95342703-A7B5-44F1-9B24-1DB3A9863CFD}" srcOrd="0" destOrd="0" parTransId="{474DF4B3-853A-4124-8BD9-25EB9C8D3DD9}" sibTransId="{08D8BACD-654B-48AA-A5FF-58560CEF3BAF}"/>
    <dgm:cxn modelId="{276F8C47-DAAF-4349-8AA2-EC12D1FBCC1E}" srcId="{4A69CFE5-20AF-45DA-A6B8-5EED4CABCC21}" destId="{8DE4B98F-C512-4A43-ADB8-707AF27B8CB5}" srcOrd="0" destOrd="0" parTransId="{84CB9E34-2C5B-465E-A561-0E5C45C8AFFB}" sibTransId="{0CCCDA13-437F-471E-9535-244A5CF66210}"/>
    <dgm:cxn modelId="{D0E55EE0-DA45-4E56-90C1-F8D86A3E77C2}" srcId="{EF95A42E-E0C0-4956-96B8-77EDC2959F83}" destId="{CE453E00-64C4-4262-931D-CBED3BDD05AF}" srcOrd="0" destOrd="0" parTransId="{DBCAA3C8-0FD0-4340-851E-36747891D394}" sibTransId="{C0EA3D09-8125-46F1-A2BB-2DBC56FBEA4C}"/>
    <dgm:cxn modelId="{0DE86901-BCF5-4D7C-AF9D-516FA947065D}" srcId="{95342703-A7B5-44F1-9B24-1DB3A9863CFD}" destId="{D36F887B-B750-43D2-BBD6-7AF0CD9CC363}" srcOrd="7" destOrd="0" parTransId="{5C15E35D-8567-4D7F-B6B9-57942B5BF98E}" sibTransId="{6EF283B3-8AA8-4AB7-9A2F-BBAA3265E6E7}"/>
    <dgm:cxn modelId="{744E9EB9-2BE9-864E-9790-2721FFA10DF6}" type="presOf" srcId="{7920A96A-7279-7F4B-A875-2E35CB2B20F2}" destId="{D76B76B5-2420-D94B-BEB6-5F9AC5851322}" srcOrd="0" destOrd="0" presId="urn:microsoft.com/office/officeart/2005/8/layout/hierarchy2"/>
    <dgm:cxn modelId="{B193A217-1627-4FA3-9127-301A2421AD87}" type="presParOf" srcId="{BBC841C2-5619-44D7-8262-5885DA0C2DA8}" destId="{5B5E60BD-97BC-47F5-B548-A9131E03177D}" srcOrd="0" destOrd="0" presId="urn:microsoft.com/office/officeart/2005/8/layout/hierarchy2"/>
    <dgm:cxn modelId="{D3ACDDA6-CDE9-4187-BD0C-049770BD3936}" type="presParOf" srcId="{5B5E60BD-97BC-47F5-B548-A9131E03177D}" destId="{BC710AEB-CA6A-4088-A5EA-0AA88EDF5B01}" srcOrd="0" destOrd="0" presId="urn:microsoft.com/office/officeart/2005/8/layout/hierarchy2"/>
    <dgm:cxn modelId="{89EADEC0-0068-437E-A899-8183C51907F1}" type="presParOf" srcId="{5B5E60BD-97BC-47F5-B548-A9131E03177D}" destId="{F01F9D7A-0A62-447D-9200-BD4B71D559B2}" srcOrd="1" destOrd="0" presId="urn:microsoft.com/office/officeart/2005/8/layout/hierarchy2"/>
    <dgm:cxn modelId="{A787DDC3-6977-4DAB-B2DA-EB04F8F54B08}" type="presParOf" srcId="{F01F9D7A-0A62-447D-9200-BD4B71D559B2}" destId="{1E5C2EA0-331F-48F8-8AB4-2F9FCDEAB364}" srcOrd="0" destOrd="0" presId="urn:microsoft.com/office/officeart/2005/8/layout/hierarchy2"/>
    <dgm:cxn modelId="{DBEDA9C7-D7D9-48DC-8ED5-7695EB0F74CB}" type="presParOf" srcId="{1E5C2EA0-331F-48F8-8AB4-2F9FCDEAB364}" destId="{15021B71-51CE-41C3-A0FE-A0A293ADE008}" srcOrd="0" destOrd="0" presId="urn:microsoft.com/office/officeart/2005/8/layout/hierarchy2"/>
    <dgm:cxn modelId="{C0A1179F-513F-4FBE-AC25-DEB28EAD659D}" type="presParOf" srcId="{F01F9D7A-0A62-447D-9200-BD4B71D559B2}" destId="{ED28742C-B696-43E6-B270-E47F0F9A02AD}" srcOrd="1" destOrd="0" presId="urn:microsoft.com/office/officeart/2005/8/layout/hierarchy2"/>
    <dgm:cxn modelId="{2B980F6D-0C70-4EC3-84AE-1BDE44550278}" type="presParOf" srcId="{ED28742C-B696-43E6-B270-E47F0F9A02AD}" destId="{388A69D1-44F9-42D1-B888-C09E82F8A514}" srcOrd="0" destOrd="0" presId="urn:microsoft.com/office/officeart/2005/8/layout/hierarchy2"/>
    <dgm:cxn modelId="{7622D38D-943F-46CB-9CF7-041FA01906F1}" type="presParOf" srcId="{ED28742C-B696-43E6-B270-E47F0F9A02AD}" destId="{921E7C62-40FA-414A-B4ED-9C819F14E58B}" srcOrd="1" destOrd="0" presId="urn:microsoft.com/office/officeart/2005/8/layout/hierarchy2"/>
    <dgm:cxn modelId="{EA4ED8AE-4AF6-412D-B9A1-6CC0DDC6EED3}" type="presParOf" srcId="{921E7C62-40FA-414A-B4ED-9C819F14E58B}" destId="{4A8212B6-A6EA-4590-A0FD-122001B077AB}" srcOrd="0" destOrd="0" presId="urn:microsoft.com/office/officeart/2005/8/layout/hierarchy2"/>
    <dgm:cxn modelId="{4265E2C5-6863-4B4F-B0A6-A0D9C09A2550}" type="presParOf" srcId="{4A8212B6-A6EA-4590-A0FD-122001B077AB}" destId="{39357421-C81B-4486-87B7-00F68D579C9A}" srcOrd="0" destOrd="0" presId="urn:microsoft.com/office/officeart/2005/8/layout/hierarchy2"/>
    <dgm:cxn modelId="{B836A361-2861-40F7-AF25-89305A65794D}" type="presParOf" srcId="{921E7C62-40FA-414A-B4ED-9C819F14E58B}" destId="{11036561-C02F-4974-B97A-E13D26FAC71D}" srcOrd="1" destOrd="0" presId="urn:microsoft.com/office/officeart/2005/8/layout/hierarchy2"/>
    <dgm:cxn modelId="{0563027C-A853-41ED-88BE-A70A493B182F}" type="presParOf" srcId="{11036561-C02F-4974-B97A-E13D26FAC71D}" destId="{45641198-0198-442A-8AFF-F1AD090E18F0}" srcOrd="0" destOrd="0" presId="urn:microsoft.com/office/officeart/2005/8/layout/hierarchy2"/>
    <dgm:cxn modelId="{442B2D67-3F48-42CC-9A5F-1CA5B4428ECA}" type="presParOf" srcId="{11036561-C02F-4974-B97A-E13D26FAC71D}" destId="{FA0B29D3-6E61-4A7B-B423-2BE80C9A6E69}" srcOrd="1" destOrd="0" presId="urn:microsoft.com/office/officeart/2005/8/layout/hierarchy2"/>
    <dgm:cxn modelId="{10FF0527-1898-4388-BCF4-4A047857132F}" type="presParOf" srcId="{F01F9D7A-0A62-447D-9200-BD4B71D559B2}" destId="{7A108248-94BA-43C9-B17F-05DDF122F235}" srcOrd="2" destOrd="0" presId="urn:microsoft.com/office/officeart/2005/8/layout/hierarchy2"/>
    <dgm:cxn modelId="{695262AA-8994-40B5-B820-2A531F738188}" type="presParOf" srcId="{7A108248-94BA-43C9-B17F-05DDF122F235}" destId="{6835FA10-ABBC-44F2-9085-95F23E78F1E6}" srcOrd="0" destOrd="0" presId="urn:microsoft.com/office/officeart/2005/8/layout/hierarchy2"/>
    <dgm:cxn modelId="{0F0D389D-D461-4FCD-9AA8-0406D8CB24C0}" type="presParOf" srcId="{F01F9D7A-0A62-447D-9200-BD4B71D559B2}" destId="{8E94EE41-7522-4801-8222-8E4EBBBFEA76}" srcOrd="3" destOrd="0" presId="urn:microsoft.com/office/officeart/2005/8/layout/hierarchy2"/>
    <dgm:cxn modelId="{6933C272-BF67-449B-8606-C18354C09504}" type="presParOf" srcId="{8E94EE41-7522-4801-8222-8E4EBBBFEA76}" destId="{10ACC1BC-FAA0-4C63-BBDB-7440D9FB512A}" srcOrd="0" destOrd="0" presId="urn:microsoft.com/office/officeart/2005/8/layout/hierarchy2"/>
    <dgm:cxn modelId="{C681C3F4-C166-4DCA-BBB6-E20FE5A35B70}" type="presParOf" srcId="{8E94EE41-7522-4801-8222-8E4EBBBFEA76}" destId="{8AEEAAD5-F262-415A-A5C8-F0C5F6F1C2C9}" srcOrd="1" destOrd="0" presId="urn:microsoft.com/office/officeart/2005/8/layout/hierarchy2"/>
    <dgm:cxn modelId="{C9D36592-5894-41CB-AF5C-A3EDF7E86681}" type="presParOf" srcId="{8AEEAAD5-F262-415A-A5C8-F0C5F6F1C2C9}" destId="{A70D8CD0-89D6-4409-83C9-9F8EB593C2F7}" srcOrd="0" destOrd="0" presId="urn:microsoft.com/office/officeart/2005/8/layout/hierarchy2"/>
    <dgm:cxn modelId="{73D07B62-1D3E-42A8-8698-0F64FF4B1BFA}" type="presParOf" srcId="{A70D8CD0-89D6-4409-83C9-9F8EB593C2F7}" destId="{A7F69CAA-36CE-48AD-8D46-2FB27FE0FEA3}" srcOrd="0" destOrd="0" presId="urn:microsoft.com/office/officeart/2005/8/layout/hierarchy2"/>
    <dgm:cxn modelId="{030BEF39-CB43-48B3-93F0-B87B0C2B1893}" type="presParOf" srcId="{8AEEAAD5-F262-415A-A5C8-F0C5F6F1C2C9}" destId="{34E5EF47-3B70-4F86-8F19-B4712242DC8F}" srcOrd="1" destOrd="0" presId="urn:microsoft.com/office/officeart/2005/8/layout/hierarchy2"/>
    <dgm:cxn modelId="{738E2CB1-729B-406D-9FAF-B4849DA9DBE3}" type="presParOf" srcId="{34E5EF47-3B70-4F86-8F19-B4712242DC8F}" destId="{902DC39E-0C3D-4AD1-915F-3773C65444F9}" srcOrd="0" destOrd="0" presId="urn:microsoft.com/office/officeart/2005/8/layout/hierarchy2"/>
    <dgm:cxn modelId="{4FF7F6D1-C94C-4986-95D0-2F490F2E12AD}" type="presParOf" srcId="{34E5EF47-3B70-4F86-8F19-B4712242DC8F}" destId="{503C7EEF-E2A0-4A03-96C9-C378855033B7}" srcOrd="1" destOrd="0" presId="urn:microsoft.com/office/officeart/2005/8/layout/hierarchy2"/>
    <dgm:cxn modelId="{DD8F9A43-6DEA-48C7-B8F9-B406FB44D0B1}" type="presParOf" srcId="{8AEEAAD5-F262-415A-A5C8-F0C5F6F1C2C9}" destId="{FA464CEE-9FC0-4B63-9B4F-01FA315E2C9D}" srcOrd="2" destOrd="0" presId="urn:microsoft.com/office/officeart/2005/8/layout/hierarchy2"/>
    <dgm:cxn modelId="{719138F4-44B2-4AB5-B8F9-ECA4529DD7A6}" type="presParOf" srcId="{FA464CEE-9FC0-4B63-9B4F-01FA315E2C9D}" destId="{85106C91-AF3F-4F40-BDF6-4FA90260CD5A}" srcOrd="0" destOrd="0" presId="urn:microsoft.com/office/officeart/2005/8/layout/hierarchy2"/>
    <dgm:cxn modelId="{DFB0D4A9-ED0C-49D3-8846-42141C431606}" type="presParOf" srcId="{8AEEAAD5-F262-415A-A5C8-F0C5F6F1C2C9}" destId="{795E3BB9-494D-45BD-9EA0-A895DD3C3AB4}" srcOrd="3" destOrd="0" presId="urn:microsoft.com/office/officeart/2005/8/layout/hierarchy2"/>
    <dgm:cxn modelId="{F4E7E818-1345-473F-AFED-BBC2D3DC775C}" type="presParOf" srcId="{795E3BB9-494D-45BD-9EA0-A895DD3C3AB4}" destId="{2B6E6EA3-0A86-44A6-A284-1CFC9FF7FE28}" srcOrd="0" destOrd="0" presId="urn:microsoft.com/office/officeart/2005/8/layout/hierarchy2"/>
    <dgm:cxn modelId="{AEF584E0-054F-4F50-8CE5-16D1556362B5}" type="presParOf" srcId="{795E3BB9-494D-45BD-9EA0-A895DD3C3AB4}" destId="{45A6020C-71B8-417E-AA70-0F6A92BDAD96}" srcOrd="1" destOrd="0" presId="urn:microsoft.com/office/officeart/2005/8/layout/hierarchy2"/>
    <dgm:cxn modelId="{BD20B615-8449-48B6-8941-A6E75A19510F}" type="presParOf" srcId="{8AEEAAD5-F262-415A-A5C8-F0C5F6F1C2C9}" destId="{D1B2F79A-5557-448F-A817-B01BDE412C82}" srcOrd="4" destOrd="0" presId="urn:microsoft.com/office/officeart/2005/8/layout/hierarchy2"/>
    <dgm:cxn modelId="{2FE33C79-55BE-4FC2-9BF5-72FF6BBC7AC1}" type="presParOf" srcId="{D1B2F79A-5557-448F-A817-B01BDE412C82}" destId="{0E1C911D-C989-4DD1-989C-31024E4747B4}" srcOrd="0" destOrd="0" presId="urn:microsoft.com/office/officeart/2005/8/layout/hierarchy2"/>
    <dgm:cxn modelId="{D403FA08-0A43-4D47-9B83-CFBB9927FAB3}" type="presParOf" srcId="{8AEEAAD5-F262-415A-A5C8-F0C5F6F1C2C9}" destId="{3A937F49-81F0-47FC-91DF-B2E7243F6C9E}" srcOrd="5" destOrd="0" presId="urn:microsoft.com/office/officeart/2005/8/layout/hierarchy2"/>
    <dgm:cxn modelId="{ECCF295D-A74D-44DC-A330-0A7A1DA5735B}" type="presParOf" srcId="{3A937F49-81F0-47FC-91DF-B2E7243F6C9E}" destId="{A89334E6-7C9F-494B-B9B3-AA2B7E14049E}" srcOrd="0" destOrd="0" presId="urn:microsoft.com/office/officeart/2005/8/layout/hierarchy2"/>
    <dgm:cxn modelId="{8A50B2F1-CF09-43E1-877C-15FEC03B42C6}" type="presParOf" srcId="{3A937F49-81F0-47FC-91DF-B2E7243F6C9E}" destId="{7123DCE4-62BD-4F38-9A12-DAB7B9833764}" srcOrd="1" destOrd="0" presId="urn:microsoft.com/office/officeart/2005/8/layout/hierarchy2"/>
    <dgm:cxn modelId="{40A92A6F-59EB-482D-9B82-20083B378711}" type="presParOf" srcId="{F01F9D7A-0A62-447D-9200-BD4B71D559B2}" destId="{30C89627-0D33-4D13-8DB9-B5D300AB0845}" srcOrd="4" destOrd="0" presId="urn:microsoft.com/office/officeart/2005/8/layout/hierarchy2"/>
    <dgm:cxn modelId="{B59A17AC-E065-4594-B59A-C48FCC497549}" type="presParOf" srcId="{30C89627-0D33-4D13-8DB9-B5D300AB0845}" destId="{8772F372-E403-46B7-8CFF-8BC2BEEEFAC5}" srcOrd="0" destOrd="0" presId="urn:microsoft.com/office/officeart/2005/8/layout/hierarchy2"/>
    <dgm:cxn modelId="{16AE7965-3F2D-49B1-A5B3-38B0973A1C50}" type="presParOf" srcId="{F01F9D7A-0A62-447D-9200-BD4B71D559B2}" destId="{88EB6064-61B2-455B-AB71-243CEA59B2F5}" srcOrd="5" destOrd="0" presId="urn:microsoft.com/office/officeart/2005/8/layout/hierarchy2"/>
    <dgm:cxn modelId="{26B749A8-A78F-4BE2-A088-888A246A42E9}" type="presParOf" srcId="{88EB6064-61B2-455B-AB71-243CEA59B2F5}" destId="{0576892E-46C9-4877-8876-AF05AD88A813}" srcOrd="0" destOrd="0" presId="urn:microsoft.com/office/officeart/2005/8/layout/hierarchy2"/>
    <dgm:cxn modelId="{4DFF4BF5-F11F-4A09-BDFF-EC907E227FA0}" type="presParOf" srcId="{88EB6064-61B2-455B-AB71-243CEA59B2F5}" destId="{18A685EC-F5C7-43E1-A36E-50732C92148C}" srcOrd="1" destOrd="0" presId="urn:microsoft.com/office/officeart/2005/8/layout/hierarchy2"/>
    <dgm:cxn modelId="{7654F31E-B71E-465F-A50E-45E7B3590D1F}" type="presParOf" srcId="{18A685EC-F5C7-43E1-A36E-50732C92148C}" destId="{423EB55B-0427-496C-8EEF-010F2BD6447D}" srcOrd="0" destOrd="0" presId="urn:microsoft.com/office/officeart/2005/8/layout/hierarchy2"/>
    <dgm:cxn modelId="{CAB5EFE8-E39E-472C-932B-D095806ECBF3}" type="presParOf" srcId="{423EB55B-0427-496C-8EEF-010F2BD6447D}" destId="{59962D67-45C6-45C5-AB22-8C19E71D97C9}" srcOrd="0" destOrd="0" presId="urn:microsoft.com/office/officeart/2005/8/layout/hierarchy2"/>
    <dgm:cxn modelId="{4DF7CB93-AF7D-4F7D-B868-D052CA01ABAA}" type="presParOf" srcId="{18A685EC-F5C7-43E1-A36E-50732C92148C}" destId="{E76EBF1D-25E3-4335-BED7-7B5210427AC3}" srcOrd="1" destOrd="0" presId="urn:microsoft.com/office/officeart/2005/8/layout/hierarchy2"/>
    <dgm:cxn modelId="{BBDF6F34-A2E2-4BE7-9398-F11B5B72A0ED}" type="presParOf" srcId="{E76EBF1D-25E3-4335-BED7-7B5210427AC3}" destId="{26802979-FDC4-4039-A8DE-BADF2F8EEA7E}" srcOrd="0" destOrd="0" presId="urn:microsoft.com/office/officeart/2005/8/layout/hierarchy2"/>
    <dgm:cxn modelId="{74FA2788-E132-4436-B20B-D44960ECFFBE}" type="presParOf" srcId="{E76EBF1D-25E3-4335-BED7-7B5210427AC3}" destId="{8444FF3A-CADC-440D-A39D-F7F3585217B0}" srcOrd="1" destOrd="0" presId="urn:microsoft.com/office/officeart/2005/8/layout/hierarchy2"/>
    <dgm:cxn modelId="{3EC21D2A-1B22-437F-8ACE-0FF6BA2305C8}" type="presParOf" srcId="{18A685EC-F5C7-43E1-A36E-50732C92148C}" destId="{7F108019-825D-465E-8BDD-0D021CC8CA9A}" srcOrd="2" destOrd="0" presId="urn:microsoft.com/office/officeart/2005/8/layout/hierarchy2"/>
    <dgm:cxn modelId="{FBEE0849-A1D3-4B86-A0BD-0534BAE45A74}" type="presParOf" srcId="{7F108019-825D-465E-8BDD-0D021CC8CA9A}" destId="{CFEA5635-4D17-4CDA-85A5-76FAA964061C}" srcOrd="0" destOrd="0" presId="urn:microsoft.com/office/officeart/2005/8/layout/hierarchy2"/>
    <dgm:cxn modelId="{2CD91338-3269-433A-96E0-49A6A04B2889}" type="presParOf" srcId="{18A685EC-F5C7-43E1-A36E-50732C92148C}" destId="{DCBA3F8E-C697-4BB7-ABAB-01597BCF183A}" srcOrd="3" destOrd="0" presId="urn:microsoft.com/office/officeart/2005/8/layout/hierarchy2"/>
    <dgm:cxn modelId="{B2830A8B-5882-4273-AFF4-BD0DA38C4E6B}" type="presParOf" srcId="{DCBA3F8E-C697-4BB7-ABAB-01597BCF183A}" destId="{02DE915B-9A75-4E42-B577-9297161E581E}" srcOrd="0" destOrd="0" presId="urn:microsoft.com/office/officeart/2005/8/layout/hierarchy2"/>
    <dgm:cxn modelId="{33AF7C54-6E3B-4F04-878B-06B33699E78E}" type="presParOf" srcId="{DCBA3F8E-C697-4BB7-ABAB-01597BCF183A}" destId="{6238E26E-D9CB-412F-8219-F804200A36D3}" srcOrd="1" destOrd="0" presId="urn:microsoft.com/office/officeart/2005/8/layout/hierarchy2"/>
    <dgm:cxn modelId="{F7358AD4-1AF4-3843-AEB3-FD9C23DF0D40}" type="presParOf" srcId="{18A685EC-F5C7-43E1-A36E-50732C92148C}" destId="{D55B2CA5-712D-884E-8B90-6EF40A137F8C}" srcOrd="4" destOrd="0" presId="urn:microsoft.com/office/officeart/2005/8/layout/hierarchy2"/>
    <dgm:cxn modelId="{A3AC6842-ADC3-7940-920F-6B6552854BF3}" type="presParOf" srcId="{D55B2CA5-712D-884E-8B90-6EF40A137F8C}" destId="{6E541F3C-4ED3-EE48-A4F7-968128117FF2}" srcOrd="0" destOrd="0" presId="urn:microsoft.com/office/officeart/2005/8/layout/hierarchy2"/>
    <dgm:cxn modelId="{699F44A0-DCDE-334A-9EC1-7AC43CA38808}" type="presParOf" srcId="{18A685EC-F5C7-43E1-A36E-50732C92148C}" destId="{58736899-87D5-EC4D-B6A0-548502C7D12B}" srcOrd="5" destOrd="0" presId="urn:microsoft.com/office/officeart/2005/8/layout/hierarchy2"/>
    <dgm:cxn modelId="{D9587786-B6BB-EB44-ADCA-DF22E6A82501}" type="presParOf" srcId="{58736899-87D5-EC4D-B6A0-548502C7D12B}" destId="{8FCB2F83-C6DD-3C44-A776-C2EAD4DD90DF}" srcOrd="0" destOrd="0" presId="urn:microsoft.com/office/officeart/2005/8/layout/hierarchy2"/>
    <dgm:cxn modelId="{364DFD8A-E3CA-9F4C-BB62-44130EE80B38}" type="presParOf" srcId="{58736899-87D5-EC4D-B6A0-548502C7D12B}" destId="{F3AEF682-5E49-F348-A985-EBE60C42DA68}" srcOrd="1" destOrd="0" presId="urn:microsoft.com/office/officeart/2005/8/layout/hierarchy2"/>
    <dgm:cxn modelId="{DB12CE99-4328-45F2-8651-DF7B9A451B20}" type="presParOf" srcId="{F01F9D7A-0A62-447D-9200-BD4B71D559B2}" destId="{2FD431D9-1C09-46B2-A3BB-FB2B8DC49CE0}" srcOrd="6" destOrd="0" presId="urn:microsoft.com/office/officeart/2005/8/layout/hierarchy2"/>
    <dgm:cxn modelId="{6A622A57-CCD5-434A-91ED-19D7DC5AF582}" type="presParOf" srcId="{2FD431D9-1C09-46B2-A3BB-FB2B8DC49CE0}" destId="{4CC5CD5C-AE6A-4900-98A5-0967527E6358}" srcOrd="0" destOrd="0" presId="urn:microsoft.com/office/officeart/2005/8/layout/hierarchy2"/>
    <dgm:cxn modelId="{321EAC00-8047-4A3C-BC30-158D3D39A98A}" type="presParOf" srcId="{F01F9D7A-0A62-447D-9200-BD4B71D559B2}" destId="{CE3FF84B-62C1-440F-8A1B-B221362964E1}" srcOrd="7" destOrd="0" presId="urn:microsoft.com/office/officeart/2005/8/layout/hierarchy2"/>
    <dgm:cxn modelId="{AEF2F6E4-67A9-44C0-AA58-CDB84BC3C1BA}" type="presParOf" srcId="{CE3FF84B-62C1-440F-8A1B-B221362964E1}" destId="{A8FF38BE-99C5-4A74-B18D-C13D8127EEE2}" srcOrd="0" destOrd="0" presId="urn:microsoft.com/office/officeart/2005/8/layout/hierarchy2"/>
    <dgm:cxn modelId="{42583DC8-D6D5-4258-9C89-00D38CEDA4F1}" type="presParOf" srcId="{CE3FF84B-62C1-440F-8A1B-B221362964E1}" destId="{86D1BCAC-6CB6-4B5B-87F5-FF9DC1BA3BE0}" srcOrd="1" destOrd="0" presId="urn:microsoft.com/office/officeart/2005/8/layout/hierarchy2"/>
    <dgm:cxn modelId="{49533B66-8DA0-42B1-9B11-0661325BDA5F}" type="presParOf" srcId="{86D1BCAC-6CB6-4B5B-87F5-FF9DC1BA3BE0}" destId="{C07D7F77-AFB4-4C60-A175-6E83EC46F883}" srcOrd="0" destOrd="0" presId="urn:microsoft.com/office/officeart/2005/8/layout/hierarchy2"/>
    <dgm:cxn modelId="{66679CCB-9B5D-477A-9885-B04A43E33961}" type="presParOf" srcId="{C07D7F77-AFB4-4C60-A175-6E83EC46F883}" destId="{EB21C3F6-599B-47DB-B17D-E91FE12BE218}" srcOrd="0" destOrd="0" presId="urn:microsoft.com/office/officeart/2005/8/layout/hierarchy2"/>
    <dgm:cxn modelId="{4E22BAE0-5A05-47A6-A0E2-73CADAE05044}" type="presParOf" srcId="{86D1BCAC-6CB6-4B5B-87F5-FF9DC1BA3BE0}" destId="{C5164844-1741-41B3-9795-73202AF20BAA}" srcOrd="1" destOrd="0" presId="urn:microsoft.com/office/officeart/2005/8/layout/hierarchy2"/>
    <dgm:cxn modelId="{20EADEB2-67E1-4BEC-899A-1F7BF7B7E882}" type="presParOf" srcId="{C5164844-1741-41B3-9795-73202AF20BAA}" destId="{0564CF49-1E45-4132-A85A-244B3D37FFAA}" srcOrd="0" destOrd="0" presId="urn:microsoft.com/office/officeart/2005/8/layout/hierarchy2"/>
    <dgm:cxn modelId="{746861C9-C8AC-407F-91F6-37E1D49FC5BF}" type="presParOf" srcId="{C5164844-1741-41B3-9795-73202AF20BAA}" destId="{E5245744-0406-44E2-A768-68148EAFD3D4}" srcOrd="1" destOrd="0" presId="urn:microsoft.com/office/officeart/2005/8/layout/hierarchy2"/>
    <dgm:cxn modelId="{F0237DE3-E6E4-4A44-8E70-CBCA2666AD9F}" type="presParOf" srcId="{86D1BCAC-6CB6-4B5B-87F5-FF9DC1BA3BE0}" destId="{7F304677-D1DF-4D78-82B3-8B346FA96DDD}" srcOrd="2" destOrd="0" presId="urn:microsoft.com/office/officeart/2005/8/layout/hierarchy2"/>
    <dgm:cxn modelId="{BC7ADB21-8657-468F-B875-063C8DBC269E}" type="presParOf" srcId="{7F304677-D1DF-4D78-82B3-8B346FA96DDD}" destId="{572FB17C-DC6B-41C5-917B-C94DE9073A48}" srcOrd="0" destOrd="0" presId="urn:microsoft.com/office/officeart/2005/8/layout/hierarchy2"/>
    <dgm:cxn modelId="{2561B629-302B-449F-83DF-F6F4A37E6B54}" type="presParOf" srcId="{86D1BCAC-6CB6-4B5B-87F5-FF9DC1BA3BE0}" destId="{D7A21EF0-F761-4201-8DCC-D17336DC0979}" srcOrd="3" destOrd="0" presId="urn:microsoft.com/office/officeart/2005/8/layout/hierarchy2"/>
    <dgm:cxn modelId="{F2F88B22-E8DB-4D02-894D-F16BFF6DADDD}" type="presParOf" srcId="{D7A21EF0-F761-4201-8DCC-D17336DC0979}" destId="{1AEE54FD-D628-4C5F-930B-72188564BF94}" srcOrd="0" destOrd="0" presId="urn:microsoft.com/office/officeart/2005/8/layout/hierarchy2"/>
    <dgm:cxn modelId="{F10D4BA5-475A-45CF-AB10-2B46599C5E92}" type="presParOf" srcId="{D7A21EF0-F761-4201-8DCC-D17336DC0979}" destId="{434A30A8-31D0-4D7A-B825-B1D8061E8406}" srcOrd="1" destOrd="0" presId="urn:microsoft.com/office/officeart/2005/8/layout/hierarchy2"/>
    <dgm:cxn modelId="{2CDD865E-5C72-4913-8C1D-3300809057F9}" type="presParOf" srcId="{F01F9D7A-0A62-447D-9200-BD4B71D559B2}" destId="{A20A187D-4D04-410F-8EA4-EE14187C8A01}" srcOrd="8" destOrd="0" presId="urn:microsoft.com/office/officeart/2005/8/layout/hierarchy2"/>
    <dgm:cxn modelId="{51E63D6A-D9B3-448B-A09F-F83AD3289446}" type="presParOf" srcId="{A20A187D-4D04-410F-8EA4-EE14187C8A01}" destId="{53A8D528-7324-4639-B636-D8B0B9604088}" srcOrd="0" destOrd="0" presId="urn:microsoft.com/office/officeart/2005/8/layout/hierarchy2"/>
    <dgm:cxn modelId="{F2AF4788-B147-44C4-83C7-153A44422A88}" type="presParOf" srcId="{F01F9D7A-0A62-447D-9200-BD4B71D559B2}" destId="{2BD17D65-F4AD-45D8-97BA-6495AE1837A2}" srcOrd="9" destOrd="0" presId="urn:microsoft.com/office/officeart/2005/8/layout/hierarchy2"/>
    <dgm:cxn modelId="{8706B34A-7E2B-4AF0-91C0-ABAB7419476C}" type="presParOf" srcId="{2BD17D65-F4AD-45D8-97BA-6495AE1837A2}" destId="{C9CF539B-5E7A-4F8B-9500-B29155FA402B}" srcOrd="0" destOrd="0" presId="urn:microsoft.com/office/officeart/2005/8/layout/hierarchy2"/>
    <dgm:cxn modelId="{D30A1405-F638-47C0-8A30-17D073A0B2ED}" type="presParOf" srcId="{2BD17D65-F4AD-45D8-97BA-6495AE1837A2}" destId="{90134458-BB5A-4747-9A61-A903830F7858}" srcOrd="1" destOrd="0" presId="urn:microsoft.com/office/officeart/2005/8/layout/hierarchy2"/>
    <dgm:cxn modelId="{26EF1939-A17B-4B85-BF04-B70DB2EDDBB7}" type="presParOf" srcId="{90134458-BB5A-4747-9A61-A903830F7858}" destId="{AC9DBC7D-CA1E-4039-91A0-1E9D0CD349FE}" srcOrd="0" destOrd="0" presId="urn:microsoft.com/office/officeart/2005/8/layout/hierarchy2"/>
    <dgm:cxn modelId="{A6FC63C9-4CB9-4FA2-8E63-88EC1861BD7E}" type="presParOf" srcId="{AC9DBC7D-CA1E-4039-91A0-1E9D0CD349FE}" destId="{1C850462-DBC8-48C9-A89D-88C1E5CACBD0}" srcOrd="0" destOrd="0" presId="urn:microsoft.com/office/officeart/2005/8/layout/hierarchy2"/>
    <dgm:cxn modelId="{CE802A2D-93D9-495F-94D0-784C5267D6CE}" type="presParOf" srcId="{90134458-BB5A-4747-9A61-A903830F7858}" destId="{B9E3C98B-2C97-4B0B-BDC0-7D5D9F9DEC81}" srcOrd="1" destOrd="0" presId="urn:microsoft.com/office/officeart/2005/8/layout/hierarchy2"/>
    <dgm:cxn modelId="{44AA709F-1D1A-4EA2-85D5-EB09F65C34AB}" type="presParOf" srcId="{B9E3C98B-2C97-4B0B-BDC0-7D5D9F9DEC81}" destId="{06A1CCB4-89A7-4C9A-B4ED-9B6F9866BD4C}" srcOrd="0" destOrd="0" presId="urn:microsoft.com/office/officeart/2005/8/layout/hierarchy2"/>
    <dgm:cxn modelId="{4232AC4B-5D96-4781-9F2C-BC947FCC78B7}" type="presParOf" srcId="{B9E3C98B-2C97-4B0B-BDC0-7D5D9F9DEC81}" destId="{A80C2FE1-9755-4A60-A242-326A504A63A4}" srcOrd="1" destOrd="0" presId="urn:microsoft.com/office/officeart/2005/8/layout/hierarchy2"/>
    <dgm:cxn modelId="{1B958F37-A7C3-4382-8BBF-E46AB52CCB25}" type="presParOf" srcId="{90134458-BB5A-4747-9A61-A903830F7858}" destId="{0D028F04-19DA-4F88-99D8-0091292CC9A1}" srcOrd="2" destOrd="0" presId="urn:microsoft.com/office/officeart/2005/8/layout/hierarchy2"/>
    <dgm:cxn modelId="{8FB3EE0C-1C8D-47C9-977B-6BE47CE202E8}" type="presParOf" srcId="{0D028F04-19DA-4F88-99D8-0091292CC9A1}" destId="{364ED282-AD12-4636-B8B4-163615A04837}" srcOrd="0" destOrd="0" presId="urn:microsoft.com/office/officeart/2005/8/layout/hierarchy2"/>
    <dgm:cxn modelId="{B064ABD4-17A6-4448-8439-6038129BC90E}" type="presParOf" srcId="{90134458-BB5A-4747-9A61-A903830F7858}" destId="{23E8585C-AF7D-4968-B495-2F6096758C2F}" srcOrd="3" destOrd="0" presId="urn:microsoft.com/office/officeart/2005/8/layout/hierarchy2"/>
    <dgm:cxn modelId="{2575E6FE-70E1-4CBB-AA5A-A72498E4707C}" type="presParOf" srcId="{23E8585C-AF7D-4968-B495-2F6096758C2F}" destId="{2D1BB932-4883-4D87-A02F-CE591F798E92}" srcOrd="0" destOrd="0" presId="urn:microsoft.com/office/officeart/2005/8/layout/hierarchy2"/>
    <dgm:cxn modelId="{6D3B522C-7C49-42E3-ACEF-3BDE01690551}" type="presParOf" srcId="{23E8585C-AF7D-4968-B495-2F6096758C2F}" destId="{C1213BBF-B99F-42D9-B216-7E5EC3D66964}" srcOrd="1" destOrd="0" presId="urn:microsoft.com/office/officeart/2005/8/layout/hierarchy2"/>
    <dgm:cxn modelId="{B2F6FD53-9A5C-3041-ADC3-7344B9D15B32}" type="presParOf" srcId="{90134458-BB5A-4747-9A61-A903830F7858}" destId="{36D475C9-2E2F-544E-BF2C-0F5D999F1873}" srcOrd="4" destOrd="0" presId="urn:microsoft.com/office/officeart/2005/8/layout/hierarchy2"/>
    <dgm:cxn modelId="{97CB1EF0-5AB3-E84B-8D47-65B0B13620DE}" type="presParOf" srcId="{36D475C9-2E2F-544E-BF2C-0F5D999F1873}" destId="{3792DAA0-E3D3-9D4E-83A6-747FF0544076}" srcOrd="0" destOrd="0" presId="urn:microsoft.com/office/officeart/2005/8/layout/hierarchy2"/>
    <dgm:cxn modelId="{826B1616-B7B5-6049-8AB8-8D1BBC969297}" type="presParOf" srcId="{90134458-BB5A-4747-9A61-A903830F7858}" destId="{BA83B600-2B7B-2344-976F-E1AE8F72D2F2}" srcOrd="5" destOrd="0" presId="urn:microsoft.com/office/officeart/2005/8/layout/hierarchy2"/>
    <dgm:cxn modelId="{F823D265-7535-3442-B50E-BE9706A109D9}" type="presParOf" srcId="{BA83B600-2B7B-2344-976F-E1AE8F72D2F2}" destId="{D76B76B5-2420-D94B-BEB6-5F9AC5851322}" srcOrd="0" destOrd="0" presId="urn:microsoft.com/office/officeart/2005/8/layout/hierarchy2"/>
    <dgm:cxn modelId="{651C3976-8DCD-7D42-9743-2AC8F265BBB4}" type="presParOf" srcId="{BA83B600-2B7B-2344-976F-E1AE8F72D2F2}" destId="{562DFE6B-AF0D-454A-A3FA-2ADB2C42634E}" srcOrd="1" destOrd="0" presId="urn:microsoft.com/office/officeart/2005/8/layout/hierarchy2"/>
    <dgm:cxn modelId="{CEBDE8A5-61D7-462B-9F03-2131F498F1B4}" type="presParOf" srcId="{F01F9D7A-0A62-447D-9200-BD4B71D559B2}" destId="{41DF95A0-09F6-4132-BC96-612A8E48DD4E}" srcOrd="10" destOrd="0" presId="urn:microsoft.com/office/officeart/2005/8/layout/hierarchy2"/>
    <dgm:cxn modelId="{6C2AA157-F5CD-4B1B-BEC8-BACF7DAC4E16}" type="presParOf" srcId="{41DF95A0-09F6-4132-BC96-612A8E48DD4E}" destId="{91B6C503-F448-46EB-853F-1C809D021ED7}" srcOrd="0" destOrd="0" presId="urn:microsoft.com/office/officeart/2005/8/layout/hierarchy2"/>
    <dgm:cxn modelId="{86E3237C-F8B4-48FC-AF80-1D6368BE8A4B}" type="presParOf" srcId="{F01F9D7A-0A62-447D-9200-BD4B71D559B2}" destId="{D7763C70-19D8-46C6-B1FE-316C45260E03}" srcOrd="11" destOrd="0" presId="urn:microsoft.com/office/officeart/2005/8/layout/hierarchy2"/>
    <dgm:cxn modelId="{7A457809-C53C-4198-BEBE-9B1687D9580D}" type="presParOf" srcId="{D7763C70-19D8-46C6-B1FE-316C45260E03}" destId="{DF32D758-90E6-4EC3-9437-5F11AF6CDFD1}" srcOrd="0" destOrd="0" presId="urn:microsoft.com/office/officeart/2005/8/layout/hierarchy2"/>
    <dgm:cxn modelId="{F0D7C53D-A7C0-45D2-8C19-3C8AB4E7D472}" type="presParOf" srcId="{D7763C70-19D8-46C6-B1FE-316C45260E03}" destId="{93719D30-119E-4808-8D72-9B2029C96357}" srcOrd="1" destOrd="0" presId="urn:microsoft.com/office/officeart/2005/8/layout/hierarchy2"/>
    <dgm:cxn modelId="{136EC5F7-CFBC-4D63-B433-7652B5745223}" type="presParOf" srcId="{93719D30-119E-4808-8D72-9B2029C96357}" destId="{4A7F1F81-35E3-45B5-8779-60BEDD311D08}" srcOrd="0" destOrd="0" presId="urn:microsoft.com/office/officeart/2005/8/layout/hierarchy2"/>
    <dgm:cxn modelId="{A2D9C9A7-EAAF-4FA7-8A73-B773DA5E2DB4}" type="presParOf" srcId="{4A7F1F81-35E3-45B5-8779-60BEDD311D08}" destId="{3A5DD086-A3D2-4188-BF82-B9BE93C6215C}" srcOrd="0" destOrd="0" presId="urn:microsoft.com/office/officeart/2005/8/layout/hierarchy2"/>
    <dgm:cxn modelId="{0DD40CA7-DA95-4A58-B5DC-9090F728709B}" type="presParOf" srcId="{93719D30-119E-4808-8D72-9B2029C96357}" destId="{20AE210A-25BB-4F3F-B2C7-399FFE1EAC8C}" srcOrd="1" destOrd="0" presId="urn:microsoft.com/office/officeart/2005/8/layout/hierarchy2"/>
    <dgm:cxn modelId="{4C466099-6041-4E3B-AEE1-2267BE9C31E7}" type="presParOf" srcId="{20AE210A-25BB-4F3F-B2C7-399FFE1EAC8C}" destId="{70E8567F-8867-499B-ADB0-6A89C30C50EE}" srcOrd="0" destOrd="0" presId="urn:microsoft.com/office/officeart/2005/8/layout/hierarchy2"/>
    <dgm:cxn modelId="{4F3CAF73-F3C6-4180-AC94-062D2F369264}" type="presParOf" srcId="{20AE210A-25BB-4F3F-B2C7-399FFE1EAC8C}" destId="{974C690C-D831-475F-9635-57D994752524}" srcOrd="1" destOrd="0" presId="urn:microsoft.com/office/officeart/2005/8/layout/hierarchy2"/>
    <dgm:cxn modelId="{621B1616-1095-4177-8ECC-FA609C2B6441}" type="presParOf" srcId="{93719D30-119E-4808-8D72-9B2029C96357}" destId="{37C7D3BE-4DE7-4E08-97B7-BBF9BF0FB1CE}" srcOrd="2" destOrd="0" presId="urn:microsoft.com/office/officeart/2005/8/layout/hierarchy2"/>
    <dgm:cxn modelId="{D15531CD-BFC2-457F-B7B8-CC5806F044BB}" type="presParOf" srcId="{37C7D3BE-4DE7-4E08-97B7-BBF9BF0FB1CE}" destId="{2D6A4EFB-60B2-41E0-A6B7-6D5C31EE44A8}" srcOrd="0" destOrd="0" presId="urn:microsoft.com/office/officeart/2005/8/layout/hierarchy2"/>
    <dgm:cxn modelId="{AEB3D729-0C77-4F0F-942F-46AE17B72193}" type="presParOf" srcId="{93719D30-119E-4808-8D72-9B2029C96357}" destId="{BE65785C-5D9C-4A05-BC58-F24810D32669}" srcOrd="3" destOrd="0" presId="urn:microsoft.com/office/officeart/2005/8/layout/hierarchy2"/>
    <dgm:cxn modelId="{95349895-6138-457B-81B9-93318C6C92EC}" type="presParOf" srcId="{BE65785C-5D9C-4A05-BC58-F24810D32669}" destId="{BA227BD9-CDED-4A9B-8DF3-37C5B47F9599}" srcOrd="0" destOrd="0" presId="urn:microsoft.com/office/officeart/2005/8/layout/hierarchy2"/>
    <dgm:cxn modelId="{4538880E-90B3-4935-869B-405A821BAD56}" type="presParOf" srcId="{BE65785C-5D9C-4A05-BC58-F24810D32669}" destId="{75888C32-BDFE-4944-AC3A-365956C63BA0}" srcOrd="1" destOrd="0" presId="urn:microsoft.com/office/officeart/2005/8/layout/hierarchy2"/>
    <dgm:cxn modelId="{0FB915E1-F28E-45D8-A0A8-80CA02D3F072}" type="presParOf" srcId="{F01F9D7A-0A62-447D-9200-BD4B71D559B2}" destId="{6C4FC651-D7E2-420C-B7EB-01E2A83E7C43}" srcOrd="12" destOrd="0" presId="urn:microsoft.com/office/officeart/2005/8/layout/hierarchy2"/>
    <dgm:cxn modelId="{3D7A7001-8130-439A-B655-6D68D13616C9}" type="presParOf" srcId="{6C4FC651-D7E2-420C-B7EB-01E2A83E7C43}" destId="{C1475BE1-861B-4463-8947-E8129C7893C6}" srcOrd="0" destOrd="0" presId="urn:microsoft.com/office/officeart/2005/8/layout/hierarchy2"/>
    <dgm:cxn modelId="{F637B2C8-05BA-4755-82A9-CB5727140B3D}" type="presParOf" srcId="{F01F9D7A-0A62-447D-9200-BD4B71D559B2}" destId="{1B8CCCEA-968A-4D7D-882E-D23825657467}" srcOrd="13" destOrd="0" presId="urn:microsoft.com/office/officeart/2005/8/layout/hierarchy2"/>
    <dgm:cxn modelId="{A404E20B-D6E2-419A-B5AF-53F7C494EC82}" type="presParOf" srcId="{1B8CCCEA-968A-4D7D-882E-D23825657467}" destId="{4ECFB9E3-7ECF-4C1C-99B2-4B144A440BEA}" srcOrd="0" destOrd="0" presId="urn:microsoft.com/office/officeart/2005/8/layout/hierarchy2"/>
    <dgm:cxn modelId="{2B954674-AAF8-4F99-9C6F-B74ACD7FED7E}" type="presParOf" srcId="{1B8CCCEA-968A-4D7D-882E-D23825657467}" destId="{95DCF5E6-C8A8-449C-9BCC-A052BC382AF2}" srcOrd="1" destOrd="0" presId="urn:microsoft.com/office/officeart/2005/8/layout/hierarchy2"/>
    <dgm:cxn modelId="{F7242E61-5BC2-4BDA-B067-FAA501D2411F}" type="presParOf" srcId="{95DCF5E6-C8A8-449C-9BCC-A052BC382AF2}" destId="{6B136D43-D3E1-4F68-A4E5-BAE3188270C0}" srcOrd="0" destOrd="0" presId="urn:microsoft.com/office/officeart/2005/8/layout/hierarchy2"/>
    <dgm:cxn modelId="{3CD1A332-CE0D-456B-BD0E-C3D8D025F5C7}" type="presParOf" srcId="{6B136D43-D3E1-4F68-A4E5-BAE3188270C0}" destId="{C315B1DA-BD4E-4A65-BC96-35E9E8D993DA}" srcOrd="0" destOrd="0" presId="urn:microsoft.com/office/officeart/2005/8/layout/hierarchy2"/>
    <dgm:cxn modelId="{C2DF34FF-3034-43C6-88AE-BF46A446A7CE}" type="presParOf" srcId="{95DCF5E6-C8A8-449C-9BCC-A052BC382AF2}" destId="{762B2A21-9AFE-4BD8-926C-29DFEFA58593}" srcOrd="1" destOrd="0" presId="urn:microsoft.com/office/officeart/2005/8/layout/hierarchy2"/>
    <dgm:cxn modelId="{5693FBF2-1081-473F-AD4E-9052F61EFB50}" type="presParOf" srcId="{762B2A21-9AFE-4BD8-926C-29DFEFA58593}" destId="{FCAA71DA-D944-43C8-963E-D50029878F4C}" srcOrd="0" destOrd="0" presId="urn:microsoft.com/office/officeart/2005/8/layout/hierarchy2"/>
    <dgm:cxn modelId="{7B4BC923-7C89-42ED-9DE4-3B66DBB38202}" type="presParOf" srcId="{762B2A21-9AFE-4BD8-926C-29DFEFA58593}" destId="{8B0A7367-C0F3-43C3-A544-8C98530A2B0B}" srcOrd="1" destOrd="0" presId="urn:microsoft.com/office/officeart/2005/8/layout/hierarchy2"/>
    <dgm:cxn modelId="{483874B4-6218-47B3-9BA0-88C7E694ED4D}" type="presParOf" srcId="{95DCF5E6-C8A8-449C-9BCC-A052BC382AF2}" destId="{708413D3-DFAE-41EC-963D-E80E0E1D608A}" srcOrd="2" destOrd="0" presId="urn:microsoft.com/office/officeart/2005/8/layout/hierarchy2"/>
    <dgm:cxn modelId="{413A5FC7-A411-451D-9E3F-A323F5AFCA41}" type="presParOf" srcId="{708413D3-DFAE-41EC-963D-E80E0E1D608A}" destId="{26E893D1-8E31-4402-AC6A-AE26DAE1D3D2}" srcOrd="0" destOrd="0" presId="urn:microsoft.com/office/officeart/2005/8/layout/hierarchy2"/>
    <dgm:cxn modelId="{972D9AFC-88CD-4B3A-A3B5-A98DCABE5B79}" type="presParOf" srcId="{95DCF5E6-C8A8-449C-9BCC-A052BC382AF2}" destId="{442E3E3C-F475-41D1-893B-9D5346F64B03}" srcOrd="3" destOrd="0" presId="urn:microsoft.com/office/officeart/2005/8/layout/hierarchy2"/>
    <dgm:cxn modelId="{02010567-106B-493C-A011-34CC426845B2}" type="presParOf" srcId="{442E3E3C-F475-41D1-893B-9D5346F64B03}" destId="{15073B20-DFEF-4449-91C2-97EB87705C8E}" srcOrd="0" destOrd="0" presId="urn:microsoft.com/office/officeart/2005/8/layout/hierarchy2"/>
    <dgm:cxn modelId="{54ED3867-92A7-40A0-BBDA-0EB8CD93057B}" type="presParOf" srcId="{442E3E3C-F475-41D1-893B-9D5346F64B03}" destId="{7859DAF6-ED1B-411F-8862-80BAB14A6553}" srcOrd="1" destOrd="0" presId="urn:microsoft.com/office/officeart/2005/8/layout/hierarchy2"/>
    <dgm:cxn modelId="{569422B6-F9A2-46CC-B024-5B89C6122165}" type="presParOf" srcId="{F01F9D7A-0A62-447D-9200-BD4B71D559B2}" destId="{A23DD50D-2C02-4B0C-BC9B-7415E4116601}" srcOrd="14" destOrd="0" presId="urn:microsoft.com/office/officeart/2005/8/layout/hierarchy2"/>
    <dgm:cxn modelId="{4633EFF7-0A25-4AB5-844F-4E76D9942D8D}" type="presParOf" srcId="{A23DD50D-2C02-4B0C-BC9B-7415E4116601}" destId="{59AA933C-4942-480D-B702-E3D33BF4C865}" srcOrd="0" destOrd="0" presId="urn:microsoft.com/office/officeart/2005/8/layout/hierarchy2"/>
    <dgm:cxn modelId="{943C2E51-950E-4A05-BF87-5BCBBA6EF11D}" type="presParOf" srcId="{F01F9D7A-0A62-447D-9200-BD4B71D559B2}" destId="{61451573-7D9F-4465-BC70-48F52F1DA50E}" srcOrd="15" destOrd="0" presId="urn:microsoft.com/office/officeart/2005/8/layout/hierarchy2"/>
    <dgm:cxn modelId="{63C85CAB-9A19-4A3E-8E67-E1C09F98BD79}" type="presParOf" srcId="{61451573-7D9F-4465-BC70-48F52F1DA50E}" destId="{C9AC24FA-C6AF-49AE-B0F7-90DEBDB7D7ED}" srcOrd="0" destOrd="0" presId="urn:microsoft.com/office/officeart/2005/8/layout/hierarchy2"/>
    <dgm:cxn modelId="{1530901A-9503-41A0-B1F3-3E58C1CCB188}" type="presParOf" srcId="{61451573-7D9F-4465-BC70-48F52F1DA50E}" destId="{33EF5646-FDAE-445B-BAF4-72631A0848A8}" srcOrd="1" destOrd="0" presId="urn:microsoft.com/office/officeart/2005/8/layout/hierarchy2"/>
    <dgm:cxn modelId="{ADCBB997-734C-4491-80E3-4A85809CE9B8}" type="presParOf" srcId="{33EF5646-FDAE-445B-BAF4-72631A0848A8}" destId="{707C0917-E459-4475-A5A5-2D0111EC072C}" srcOrd="0" destOrd="0" presId="urn:microsoft.com/office/officeart/2005/8/layout/hierarchy2"/>
    <dgm:cxn modelId="{8ECD4DCA-2C69-41AB-956A-4A548B762583}" type="presParOf" srcId="{707C0917-E459-4475-A5A5-2D0111EC072C}" destId="{59E5BC2D-6B7B-47DA-B810-D8519AB6F425}" srcOrd="0" destOrd="0" presId="urn:microsoft.com/office/officeart/2005/8/layout/hierarchy2"/>
    <dgm:cxn modelId="{F20CCAEC-B1CA-42C8-A030-F503AD5115EF}" type="presParOf" srcId="{33EF5646-FDAE-445B-BAF4-72631A0848A8}" destId="{B4931F64-3E64-4B4F-BE2B-CFD7DBC50D31}" srcOrd="1" destOrd="0" presId="urn:microsoft.com/office/officeart/2005/8/layout/hierarchy2"/>
    <dgm:cxn modelId="{19A1386A-D0F8-4B3B-89D5-20479DF57C4C}" type="presParOf" srcId="{B4931F64-3E64-4B4F-BE2B-CFD7DBC50D31}" destId="{8908257A-BEE7-4F44-B36F-D1067DB0A623}" srcOrd="0" destOrd="0" presId="urn:microsoft.com/office/officeart/2005/8/layout/hierarchy2"/>
    <dgm:cxn modelId="{72C8C3EC-F4EB-4A14-86F9-89BC8D5E472D}" type="presParOf" srcId="{B4931F64-3E64-4B4F-BE2B-CFD7DBC50D31}" destId="{EEF24197-886D-44A5-B668-5C6494F1A7EA}" srcOrd="1" destOrd="0" presId="urn:microsoft.com/office/officeart/2005/8/layout/hierarchy2"/>
    <dgm:cxn modelId="{14CCA22C-C37E-4D63-A9BC-29A235A012E9}" type="presParOf" srcId="{33EF5646-FDAE-445B-BAF4-72631A0848A8}" destId="{CB231601-A7DF-CD48-9949-C7C588E13CDB}" srcOrd="2" destOrd="0" presId="urn:microsoft.com/office/officeart/2005/8/layout/hierarchy2"/>
    <dgm:cxn modelId="{A29B04F0-A7B2-42D7-A189-EC05C6606C78}" type="presParOf" srcId="{CB231601-A7DF-CD48-9949-C7C588E13CDB}" destId="{A0603553-DE7F-3342-9A56-2A40514F032F}" srcOrd="0" destOrd="0" presId="urn:microsoft.com/office/officeart/2005/8/layout/hierarchy2"/>
    <dgm:cxn modelId="{6545C95C-A3DE-4299-85EC-CBD1F29A3ADC}" type="presParOf" srcId="{33EF5646-FDAE-445B-BAF4-72631A0848A8}" destId="{8CCB70CE-5B59-2E4E-A1A5-3B073D66D934}" srcOrd="3" destOrd="0" presId="urn:microsoft.com/office/officeart/2005/8/layout/hierarchy2"/>
    <dgm:cxn modelId="{1A4B1C91-0553-4488-8B42-D8226AED4D4E}" type="presParOf" srcId="{8CCB70CE-5B59-2E4E-A1A5-3B073D66D934}" destId="{957CDA1C-0949-734C-AF05-7549954F36E0}" srcOrd="0" destOrd="0" presId="urn:microsoft.com/office/officeart/2005/8/layout/hierarchy2"/>
    <dgm:cxn modelId="{F9AF9AD4-D6FB-426B-B018-B04711F9EA81}" type="presParOf" srcId="{8CCB70CE-5B59-2E4E-A1A5-3B073D66D934}" destId="{CB7B0701-BCA5-1C4D-812B-10F9942E0BA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1B74A8-0426-D347-8FC0-5716DC01EB37}">
      <dsp:nvSpPr>
        <dsp:cNvPr id="0" name=""/>
        <dsp:cNvSpPr/>
      </dsp:nvSpPr>
      <dsp:spPr>
        <a:xfrm rot="5400000">
          <a:off x="7073941" y="-2954355"/>
          <a:ext cx="956481" cy="7107936"/>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GB" sz="1700" kern="1200" noProof="0" dirty="0" smtClean="0"/>
            <a:t>Analysis of the anticipating skills reports</a:t>
          </a:r>
          <a:endParaRPr lang="en-GB" sz="1700" kern="1200" noProof="0" dirty="0"/>
        </a:p>
        <a:p>
          <a:pPr marL="171450" lvl="1" indent="-171450" algn="l" defTabSz="755650">
            <a:lnSpc>
              <a:spcPct val="90000"/>
            </a:lnSpc>
            <a:spcBef>
              <a:spcPct val="0"/>
            </a:spcBef>
            <a:spcAft>
              <a:spcPct val="15000"/>
            </a:spcAft>
            <a:buChar char="••"/>
          </a:pPr>
          <a:r>
            <a:rPr lang="en-GB" sz="1700" kern="1200" noProof="0" dirty="0" smtClean="0"/>
            <a:t>Analysis of the questionnaire evidences about skills need assessment</a:t>
          </a:r>
          <a:endParaRPr lang="en-GB" sz="1700" kern="1200" noProof="0" dirty="0"/>
        </a:p>
        <a:p>
          <a:pPr marL="171450" lvl="1" indent="-171450" algn="l" defTabSz="755650">
            <a:lnSpc>
              <a:spcPct val="90000"/>
            </a:lnSpc>
            <a:spcBef>
              <a:spcPct val="0"/>
            </a:spcBef>
            <a:spcAft>
              <a:spcPct val="15000"/>
            </a:spcAft>
            <a:buChar char="••"/>
          </a:pPr>
          <a:r>
            <a:rPr lang="en-GB" sz="1700" kern="1200" noProof="0" dirty="0" smtClean="0"/>
            <a:t>Analysis of HEIs current curriculum  </a:t>
          </a:r>
          <a:endParaRPr lang="en-GB" sz="1700" kern="1200" noProof="0" dirty="0"/>
        </a:p>
      </dsp:txBody>
      <dsp:txXfrm rot="-5400000">
        <a:off x="3998214" y="168064"/>
        <a:ext cx="7061244" cy="863097"/>
      </dsp:txXfrm>
    </dsp:sp>
    <dsp:sp modelId="{35EDAB21-0CF0-754E-AF5A-D931C142529C}">
      <dsp:nvSpPr>
        <dsp:cNvPr id="0" name=""/>
        <dsp:cNvSpPr/>
      </dsp:nvSpPr>
      <dsp:spPr>
        <a:xfrm>
          <a:off x="0" y="1811"/>
          <a:ext cx="3998214" cy="119560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it-IT" sz="3000" kern="1200" dirty="0" smtClean="0"/>
            <a:t>Respond to the staff future skills needs</a:t>
          </a:r>
          <a:endParaRPr lang="it-IT" sz="3000" kern="1200" dirty="0"/>
        </a:p>
      </dsp:txBody>
      <dsp:txXfrm>
        <a:off x="58364" y="60175"/>
        <a:ext cx="3881486" cy="1078873"/>
      </dsp:txXfrm>
    </dsp:sp>
    <dsp:sp modelId="{A0D29659-0CD0-7A40-BA01-688DF44400FB}">
      <dsp:nvSpPr>
        <dsp:cNvPr id="0" name=""/>
        <dsp:cNvSpPr/>
      </dsp:nvSpPr>
      <dsp:spPr>
        <a:xfrm rot="5400000">
          <a:off x="7073941" y="-1698974"/>
          <a:ext cx="956481" cy="7107936"/>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GB" sz="1700" kern="1200" noProof="0" dirty="0" smtClean="0"/>
            <a:t>Able to meet the needs of different TCI specialized enterprises</a:t>
          </a:r>
          <a:endParaRPr lang="en-GB" sz="1700" kern="1200" noProof="0" dirty="0"/>
        </a:p>
        <a:p>
          <a:pPr marL="171450" lvl="1" indent="-171450" algn="l" defTabSz="755650">
            <a:lnSpc>
              <a:spcPct val="90000"/>
            </a:lnSpc>
            <a:spcBef>
              <a:spcPct val="0"/>
            </a:spcBef>
            <a:spcAft>
              <a:spcPct val="15000"/>
            </a:spcAft>
            <a:buChar char="••"/>
          </a:pPr>
          <a:r>
            <a:rPr lang="en-GB" sz="1700" kern="1200" noProof="0" dirty="0" smtClean="0"/>
            <a:t>Based on a modularity approach</a:t>
          </a:r>
          <a:endParaRPr lang="en-GB" sz="1700" kern="1200" noProof="0" dirty="0"/>
        </a:p>
        <a:p>
          <a:pPr marL="171450" lvl="1" indent="-171450" algn="l" defTabSz="755650">
            <a:lnSpc>
              <a:spcPct val="90000"/>
            </a:lnSpc>
            <a:spcBef>
              <a:spcPct val="0"/>
            </a:spcBef>
            <a:spcAft>
              <a:spcPct val="15000"/>
            </a:spcAft>
            <a:buChar char="••"/>
          </a:pPr>
          <a:r>
            <a:rPr lang="en-GB" sz="1700" kern="1200" noProof="0" dirty="0" smtClean="0"/>
            <a:t>Remotely accessible </a:t>
          </a:r>
          <a:endParaRPr lang="en-GB" sz="1700" kern="1200" noProof="0" dirty="0"/>
        </a:p>
      </dsp:txBody>
      <dsp:txXfrm rot="-5400000">
        <a:off x="3998214" y="1423445"/>
        <a:ext cx="7061244" cy="863097"/>
      </dsp:txXfrm>
    </dsp:sp>
    <dsp:sp modelId="{332F65E0-A98F-FB42-B7FA-649FC871633E}">
      <dsp:nvSpPr>
        <dsp:cNvPr id="0" name=""/>
        <dsp:cNvSpPr/>
      </dsp:nvSpPr>
      <dsp:spPr>
        <a:xfrm>
          <a:off x="0" y="1257192"/>
          <a:ext cx="3998214" cy="119560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noProof="0" dirty="0" smtClean="0"/>
            <a:t>Flexibility</a:t>
          </a:r>
          <a:r>
            <a:rPr lang="it-IT" sz="3000" kern="1200" dirty="0" smtClean="0"/>
            <a:t> </a:t>
          </a:r>
          <a:endParaRPr lang="it-IT" sz="3000" kern="1200" dirty="0"/>
        </a:p>
      </dsp:txBody>
      <dsp:txXfrm>
        <a:off x="58364" y="1315556"/>
        <a:ext cx="3881486" cy="1078873"/>
      </dsp:txXfrm>
    </dsp:sp>
    <dsp:sp modelId="{76F69825-D007-2D4C-A018-65F5BCD0ABBF}">
      <dsp:nvSpPr>
        <dsp:cNvPr id="0" name=""/>
        <dsp:cNvSpPr/>
      </dsp:nvSpPr>
      <dsp:spPr>
        <a:xfrm rot="5400000">
          <a:off x="7073941" y="-443593"/>
          <a:ext cx="956481" cy="7107936"/>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GB" sz="1700" kern="1200" noProof="0" dirty="0" smtClean="0"/>
            <a:t>Offering an engineering approach to design, production, organisation and quality control directly related to the use of ICT </a:t>
          </a:r>
          <a:endParaRPr lang="en-GB" sz="1700" kern="1200" noProof="0" dirty="0"/>
        </a:p>
        <a:p>
          <a:pPr marL="171450" lvl="1" indent="-171450" algn="l" defTabSz="755650">
            <a:lnSpc>
              <a:spcPct val="90000"/>
            </a:lnSpc>
            <a:spcBef>
              <a:spcPct val="0"/>
            </a:spcBef>
            <a:spcAft>
              <a:spcPct val="15000"/>
            </a:spcAft>
            <a:buChar char="••"/>
          </a:pPr>
          <a:r>
            <a:rPr lang="en-GB" sz="1700" kern="1200" noProof="0" dirty="0" smtClean="0"/>
            <a:t>Based on interactive tools (videos, demonstrations, case studies)</a:t>
          </a:r>
          <a:endParaRPr lang="en-GB" sz="1700" kern="1200" noProof="0" dirty="0"/>
        </a:p>
      </dsp:txBody>
      <dsp:txXfrm rot="-5400000">
        <a:off x="3998214" y="2678826"/>
        <a:ext cx="7061244" cy="863097"/>
      </dsp:txXfrm>
    </dsp:sp>
    <dsp:sp modelId="{43C6F963-A9E4-8A40-9E69-906EDE3CFA24}">
      <dsp:nvSpPr>
        <dsp:cNvPr id="0" name=""/>
        <dsp:cNvSpPr/>
      </dsp:nvSpPr>
      <dsp:spPr>
        <a:xfrm>
          <a:off x="0" y="2512574"/>
          <a:ext cx="3998214" cy="119560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GB" sz="3000" kern="1200" noProof="0" dirty="0" smtClean="0"/>
            <a:t>Practically oriented</a:t>
          </a:r>
          <a:endParaRPr lang="en-GB" sz="3000" kern="1200" noProof="0" dirty="0"/>
        </a:p>
      </dsp:txBody>
      <dsp:txXfrm>
        <a:off x="58364" y="2570938"/>
        <a:ext cx="3881486" cy="10788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D3F490-8209-644E-ABB2-D1E3F394B625}">
      <dsp:nvSpPr>
        <dsp:cNvPr id="0" name=""/>
        <dsp:cNvSpPr/>
      </dsp:nvSpPr>
      <dsp:spPr>
        <a:xfrm>
          <a:off x="5230" y="1014197"/>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it-IT" sz="2400" kern="1200" dirty="0" smtClean="0"/>
            <a:t>Knowledge</a:t>
          </a:r>
          <a:endParaRPr lang="it-IT" sz="2400" kern="1200" dirty="0"/>
        </a:p>
      </dsp:txBody>
      <dsp:txXfrm>
        <a:off x="5230" y="1014197"/>
        <a:ext cx="2378024" cy="934959"/>
      </dsp:txXfrm>
    </dsp:sp>
    <dsp:sp modelId="{359AB1D0-1D3B-2343-9671-554F69087B6D}">
      <dsp:nvSpPr>
        <dsp:cNvPr id="0" name=""/>
        <dsp:cNvSpPr/>
      </dsp:nvSpPr>
      <dsp:spPr>
        <a:xfrm>
          <a:off x="492295" y="1949157"/>
          <a:ext cx="2378024" cy="189810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dirty="0" smtClean="0"/>
            <a:t>The body of facts, principles, theories and practices that is related to a field of work or study</a:t>
          </a:r>
          <a:endParaRPr lang="it-IT" sz="1800" kern="1200" dirty="0"/>
        </a:p>
      </dsp:txBody>
      <dsp:txXfrm>
        <a:off x="547888" y="2004750"/>
        <a:ext cx="2266838" cy="1786914"/>
      </dsp:txXfrm>
    </dsp:sp>
    <dsp:sp modelId="{475A3B3A-0A29-4A43-9F78-9BD84B87489A}">
      <dsp:nvSpPr>
        <dsp:cNvPr id="0" name=""/>
        <dsp:cNvSpPr/>
      </dsp:nvSpPr>
      <dsp:spPr>
        <a:xfrm>
          <a:off x="2743754" y="1185647"/>
          <a:ext cx="764259" cy="59205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it-IT" sz="1900" kern="1200"/>
        </a:p>
      </dsp:txBody>
      <dsp:txXfrm>
        <a:off x="2743754" y="1304059"/>
        <a:ext cx="586641" cy="355235"/>
      </dsp:txXfrm>
    </dsp:sp>
    <dsp:sp modelId="{C8A5FC1E-97A3-EE4D-A3E4-AC1788DD9946}">
      <dsp:nvSpPr>
        <dsp:cNvPr id="0" name=""/>
        <dsp:cNvSpPr/>
      </dsp:nvSpPr>
      <dsp:spPr>
        <a:xfrm>
          <a:off x="3825254" y="1014197"/>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it-IT" sz="2400" kern="1200" dirty="0" smtClean="0"/>
            <a:t>Skills </a:t>
          </a:r>
          <a:endParaRPr lang="it-IT" sz="2400" kern="1200" dirty="0"/>
        </a:p>
      </dsp:txBody>
      <dsp:txXfrm>
        <a:off x="3825254" y="1014197"/>
        <a:ext cx="2378024" cy="934959"/>
      </dsp:txXfrm>
    </dsp:sp>
    <dsp:sp modelId="{4B633114-2C52-3646-8CC2-266E5D8C2B3C}">
      <dsp:nvSpPr>
        <dsp:cNvPr id="0" name=""/>
        <dsp:cNvSpPr/>
      </dsp:nvSpPr>
      <dsp:spPr>
        <a:xfrm>
          <a:off x="4312319" y="1949157"/>
          <a:ext cx="2378024" cy="189810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dirty="0" smtClean="0"/>
            <a:t>The ability to apply knowledge and use know-how to complete tasks and solve problems </a:t>
          </a:r>
          <a:endParaRPr lang="it-IT" sz="1800" kern="1200" dirty="0"/>
        </a:p>
      </dsp:txBody>
      <dsp:txXfrm>
        <a:off x="4367912" y="2004750"/>
        <a:ext cx="2266838" cy="1786914"/>
      </dsp:txXfrm>
    </dsp:sp>
    <dsp:sp modelId="{C20A2840-6FAA-C64D-831A-D9135C6A75D2}">
      <dsp:nvSpPr>
        <dsp:cNvPr id="0" name=""/>
        <dsp:cNvSpPr/>
      </dsp:nvSpPr>
      <dsp:spPr>
        <a:xfrm>
          <a:off x="6563779" y="1185647"/>
          <a:ext cx="764259" cy="59205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it-IT" sz="1900" kern="1200"/>
        </a:p>
      </dsp:txBody>
      <dsp:txXfrm>
        <a:off x="6563779" y="1304059"/>
        <a:ext cx="586641" cy="355235"/>
      </dsp:txXfrm>
    </dsp:sp>
    <dsp:sp modelId="{F24154C5-4373-464A-9125-37E2ECCCFA6C}">
      <dsp:nvSpPr>
        <dsp:cNvPr id="0" name=""/>
        <dsp:cNvSpPr/>
      </dsp:nvSpPr>
      <dsp:spPr>
        <a:xfrm>
          <a:off x="7645278" y="1014197"/>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en-GB" sz="2400" kern="1200" noProof="0" dirty="0" smtClean="0"/>
            <a:t>Autonomy / responsibility*</a:t>
          </a:r>
          <a:endParaRPr lang="en-GB" sz="2400" kern="1200" noProof="0" dirty="0"/>
        </a:p>
      </dsp:txBody>
      <dsp:txXfrm>
        <a:off x="7645278" y="1014197"/>
        <a:ext cx="2378024" cy="934959"/>
      </dsp:txXfrm>
    </dsp:sp>
    <dsp:sp modelId="{FC2D2C02-8BA2-7D48-B219-B76F59341E0D}">
      <dsp:nvSpPr>
        <dsp:cNvPr id="0" name=""/>
        <dsp:cNvSpPr/>
      </dsp:nvSpPr>
      <dsp:spPr>
        <a:xfrm>
          <a:off x="8132344" y="1949157"/>
          <a:ext cx="2378024" cy="189810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dirty="0" smtClean="0"/>
            <a:t>The ability of the learner to apply knowledge and skills autonomously and with responsibility</a:t>
          </a:r>
          <a:endParaRPr lang="it-IT" sz="1800" kern="1200" dirty="0"/>
        </a:p>
      </dsp:txBody>
      <dsp:txXfrm>
        <a:off x="8187937" y="2004750"/>
        <a:ext cx="2266838" cy="17869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710AEB-CA6A-4088-A5EA-0AA88EDF5B01}">
      <dsp:nvSpPr>
        <dsp:cNvPr id="0" name=""/>
        <dsp:cNvSpPr/>
      </dsp:nvSpPr>
      <dsp:spPr>
        <a:xfrm>
          <a:off x="1026948" y="1362884"/>
          <a:ext cx="663955" cy="323581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7620" tIns="7620" rIns="7620" bIns="7620" numCol="1" spcCol="1270" anchor="ctr" anchorCtr="0">
          <a:noAutofit/>
        </a:bodyPr>
        <a:lstStyle/>
        <a:p>
          <a:pPr lvl="0" algn="ctr" defTabSz="533400">
            <a:lnSpc>
              <a:spcPct val="100000"/>
            </a:lnSpc>
            <a:spcBef>
              <a:spcPct val="0"/>
            </a:spcBef>
            <a:spcAft>
              <a:spcPts val="0"/>
            </a:spcAft>
          </a:pPr>
          <a:r>
            <a:rPr lang="en-US" sz="1200" b="1" kern="1200" noProof="0" dirty="0">
              <a:latin typeface="Corbel" pitchFamily="34" charset="0"/>
            </a:rPr>
            <a:t>CURRICULUM</a:t>
          </a:r>
        </a:p>
        <a:p>
          <a:pPr lvl="0" algn="ctr" defTabSz="533400">
            <a:lnSpc>
              <a:spcPct val="100000"/>
            </a:lnSpc>
            <a:spcBef>
              <a:spcPct val="0"/>
            </a:spcBef>
            <a:spcAft>
              <a:spcPts val="0"/>
            </a:spcAft>
          </a:pPr>
          <a:r>
            <a:rPr lang="en-US" sz="1200" kern="1200" noProof="0" dirty="0">
              <a:latin typeface="Corbel" pitchFamily="34" charset="0"/>
            </a:rPr>
            <a:t>Application of ICT in Design of Textile and Clothing </a:t>
          </a:r>
        </a:p>
      </dsp:txBody>
      <dsp:txXfrm>
        <a:off x="1046395" y="1382331"/>
        <a:ext cx="625061" cy="3196923"/>
      </dsp:txXfrm>
    </dsp:sp>
    <dsp:sp modelId="{1E5C2EA0-331F-48F8-8AB4-2F9FCDEAB364}">
      <dsp:nvSpPr>
        <dsp:cNvPr id="0" name=""/>
        <dsp:cNvSpPr/>
      </dsp:nvSpPr>
      <dsp:spPr>
        <a:xfrm rot="16918301">
          <a:off x="577600" y="1598210"/>
          <a:ext cx="2809344" cy="16924"/>
        </a:xfrm>
        <a:custGeom>
          <a:avLst/>
          <a:gdLst/>
          <a:ahLst/>
          <a:cxnLst/>
          <a:rect l="0" t="0" r="0" b="0"/>
          <a:pathLst>
            <a:path>
              <a:moveTo>
                <a:pt x="0" y="8462"/>
              </a:moveTo>
              <a:lnTo>
                <a:pt x="2809344"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12039" y="1536438"/>
        <a:ext cx="140467" cy="140467"/>
      </dsp:txXfrm>
    </dsp:sp>
    <dsp:sp modelId="{388A69D1-44F9-42D1-B888-C09E82F8A514}">
      <dsp:nvSpPr>
        <dsp:cNvPr id="0" name=""/>
        <dsp:cNvSpPr/>
      </dsp:nvSpPr>
      <dsp:spPr>
        <a:xfrm>
          <a:off x="2273641" y="29089"/>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000" b="1" kern="1200" noProof="0" dirty="0">
              <a:latin typeface="Corbel" pitchFamily="34" charset="0"/>
            </a:rPr>
            <a:t>MODULE</a:t>
          </a:r>
        </a:p>
        <a:p>
          <a:pPr marL="0" marR="0" lvl="0" indent="0" algn="ctr" defTabSz="914400" eaLnBrk="1" fontAlgn="auto" latinLnBrk="0" hangingPunct="1">
            <a:lnSpc>
              <a:spcPct val="100000"/>
            </a:lnSpc>
            <a:spcBef>
              <a:spcPct val="0"/>
            </a:spcBef>
            <a:spcAft>
              <a:spcPts val="0"/>
            </a:spcAft>
            <a:buClrTx/>
            <a:buSzTx/>
            <a:buFontTx/>
            <a:buNone/>
            <a:tabLst/>
            <a:defRPr/>
          </a:pPr>
          <a:r>
            <a:rPr lang="en-US" sz="1000" b="0" kern="1200" noProof="0" dirty="0">
              <a:latin typeface="Corbel" pitchFamily="34" charset="0"/>
            </a:rPr>
            <a:t>Design and Production of Woven Fabrics</a:t>
          </a:r>
        </a:p>
      </dsp:txBody>
      <dsp:txXfrm>
        <a:off x="2285559" y="41007"/>
        <a:ext cx="1974542" cy="383086"/>
      </dsp:txXfrm>
    </dsp:sp>
    <dsp:sp modelId="{4A8212B6-A6EA-4590-A0FD-122001B077AB}">
      <dsp:nvSpPr>
        <dsp:cNvPr id="0" name=""/>
        <dsp:cNvSpPr/>
      </dsp:nvSpPr>
      <dsp:spPr>
        <a:xfrm rot="21244560">
          <a:off x="4270650" y="197627"/>
          <a:ext cx="512785" cy="16924"/>
        </a:xfrm>
        <a:custGeom>
          <a:avLst/>
          <a:gdLst/>
          <a:ahLst/>
          <a:cxnLst/>
          <a:rect l="0" t="0" r="0" b="0"/>
          <a:pathLst>
            <a:path>
              <a:moveTo>
                <a:pt x="0" y="8462"/>
              </a:moveTo>
              <a:lnTo>
                <a:pt x="512785"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270650" y="-50303"/>
        <a:ext cx="512785" cy="512785"/>
      </dsp:txXfrm>
    </dsp:sp>
    <dsp:sp modelId="{45641198-0198-442A-8AFF-F1AD090E18F0}">
      <dsp:nvSpPr>
        <dsp:cNvPr id="0" name=""/>
        <dsp:cNvSpPr/>
      </dsp:nvSpPr>
      <dsp:spPr>
        <a:xfrm>
          <a:off x="4782067" y="26488"/>
          <a:ext cx="3675892" cy="306276"/>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latin typeface="Corbel" pitchFamily="34" charset="0"/>
            </a:rPr>
            <a:t>Design of Weave Patterns for the Fashion Industry</a:t>
          </a:r>
        </a:p>
      </dsp:txBody>
      <dsp:txXfrm>
        <a:off x="4791038" y="35459"/>
        <a:ext cx="3657950" cy="288334"/>
      </dsp:txXfrm>
    </dsp:sp>
    <dsp:sp modelId="{7A108248-94BA-43C9-B17F-05DDF122F235}">
      <dsp:nvSpPr>
        <dsp:cNvPr id="0" name=""/>
        <dsp:cNvSpPr/>
      </dsp:nvSpPr>
      <dsp:spPr>
        <a:xfrm rot="17187065">
          <a:off x="953416" y="1985594"/>
          <a:ext cx="2057713" cy="16924"/>
        </a:xfrm>
        <a:custGeom>
          <a:avLst/>
          <a:gdLst/>
          <a:ahLst/>
          <a:cxnLst/>
          <a:rect l="0" t="0" r="0" b="0"/>
          <a:pathLst>
            <a:path>
              <a:moveTo>
                <a:pt x="0" y="8462"/>
              </a:moveTo>
              <a:lnTo>
                <a:pt x="2057713"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30830" y="1942613"/>
        <a:ext cx="102885" cy="102885"/>
      </dsp:txXfrm>
    </dsp:sp>
    <dsp:sp modelId="{10ACC1BC-FAA0-4C63-BBDB-7440D9FB512A}">
      <dsp:nvSpPr>
        <dsp:cNvPr id="0" name=""/>
        <dsp:cNvSpPr/>
      </dsp:nvSpPr>
      <dsp:spPr>
        <a:xfrm>
          <a:off x="2273641" y="803857"/>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kern="1200" noProof="0" dirty="0">
              <a:latin typeface="Corbel" pitchFamily="34" charset="0"/>
            </a:rPr>
            <a:t>Design and Production of Knitwear</a:t>
          </a:r>
        </a:p>
      </dsp:txBody>
      <dsp:txXfrm>
        <a:off x="2285559" y="815775"/>
        <a:ext cx="1974542" cy="383086"/>
      </dsp:txXfrm>
    </dsp:sp>
    <dsp:sp modelId="{A70D8CD0-89D6-4409-83C9-9F8EB593C2F7}">
      <dsp:nvSpPr>
        <dsp:cNvPr id="0" name=""/>
        <dsp:cNvSpPr/>
      </dsp:nvSpPr>
      <dsp:spPr>
        <a:xfrm rot="19226416">
          <a:off x="4196257" y="788184"/>
          <a:ext cx="661573" cy="16924"/>
        </a:xfrm>
        <a:custGeom>
          <a:avLst/>
          <a:gdLst/>
          <a:ahLst/>
          <a:cxnLst/>
          <a:rect l="0" t="0" r="0" b="0"/>
          <a:pathLst>
            <a:path>
              <a:moveTo>
                <a:pt x="0" y="8462"/>
              </a:moveTo>
              <a:lnTo>
                <a:pt x="661573"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196257" y="465860"/>
        <a:ext cx="661573" cy="661573"/>
      </dsp:txXfrm>
    </dsp:sp>
    <dsp:sp modelId="{902DC39E-0C3D-4AD1-915F-3773C65444F9}">
      <dsp:nvSpPr>
        <dsp:cNvPr id="0" name=""/>
        <dsp:cNvSpPr/>
      </dsp:nvSpPr>
      <dsp:spPr>
        <a:xfrm rot="10800000" flipV="1">
          <a:off x="4782067" y="432267"/>
          <a:ext cx="3675892" cy="307415"/>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Design and Technologies for Weft and Warp Knitwear Production</a:t>
          </a:r>
        </a:p>
      </dsp:txBody>
      <dsp:txXfrm rot="-10800000">
        <a:off x="4791071" y="441271"/>
        <a:ext cx="3657884" cy="289407"/>
      </dsp:txXfrm>
    </dsp:sp>
    <dsp:sp modelId="{FA464CEE-9FC0-4B63-9B4F-01FA315E2C9D}">
      <dsp:nvSpPr>
        <dsp:cNvPr id="0" name=""/>
        <dsp:cNvSpPr/>
      </dsp:nvSpPr>
      <dsp:spPr>
        <a:xfrm rot="21356941">
          <a:off x="4271381" y="980796"/>
          <a:ext cx="511324" cy="16924"/>
        </a:xfrm>
        <a:custGeom>
          <a:avLst/>
          <a:gdLst/>
          <a:ahLst/>
          <a:cxnLst/>
          <a:rect l="0" t="0" r="0" b="0"/>
          <a:pathLst>
            <a:path>
              <a:moveTo>
                <a:pt x="0" y="8462"/>
              </a:moveTo>
              <a:lnTo>
                <a:pt x="51132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271381" y="733595"/>
        <a:ext cx="511324" cy="511324"/>
      </dsp:txXfrm>
    </dsp:sp>
    <dsp:sp modelId="{2B6E6EA3-0A86-44A6-A284-1CFC9FF7FE28}">
      <dsp:nvSpPr>
        <dsp:cNvPr id="0" name=""/>
        <dsp:cNvSpPr/>
      </dsp:nvSpPr>
      <dsp:spPr>
        <a:xfrm>
          <a:off x="4782067" y="817489"/>
          <a:ext cx="3675892" cy="307415"/>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smtClean="0"/>
            <a:t>Flat </a:t>
          </a:r>
          <a:r>
            <a:rPr lang="en-US" sz="900" b="0" kern="1200" noProof="0" dirty="0"/>
            <a:t>Knitting Machine </a:t>
          </a:r>
          <a:r>
            <a:rPr lang="en-US" sz="900" b="0" kern="1200" noProof="0" dirty="0" smtClean="0"/>
            <a:t>programming for </a:t>
          </a:r>
          <a:r>
            <a:rPr lang="en-US" sz="900" b="0" kern="1200" noProof="0" dirty="0"/>
            <a:t>Fabrics and 2D Shaped Fabrics</a:t>
          </a:r>
        </a:p>
      </dsp:txBody>
      <dsp:txXfrm>
        <a:off x="4791071" y="826493"/>
        <a:ext cx="3657884" cy="289407"/>
      </dsp:txXfrm>
    </dsp:sp>
    <dsp:sp modelId="{D1B2F79A-5557-448F-A817-B01BDE412C82}">
      <dsp:nvSpPr>
        <dsp:cNvPr id="0" name=""/>
        <dsp:cNvSpPr/>
      </dsp:nvSpPr>
      <dsp:spPr>
        <a:xfrm rot="2099128">
          <a:off x="4215772" y="1177330"/>
          <a:ext cx="622542" cy="16924"/>
        </a:xfrm>
        <a:custGeom>
          <a:avLst/>
          <a:gdLst/>
          <a:ahLst/>
          <a:cxnLst/>
          <a:rect l="0" t="0" r="0" b="0"/>
          <a:pathLst>
            <a:path>
              <a:moveTo>
                <a:pt x="0" y="8462"/>
              </a:moveTo>
              <a:lnTo>
                <a:pt x="622542"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215772" y="874521"/>
        <a:ext cx="622542" cy="622542"/>
      </dsp:txXfrm>
    </dsp:sp>
    <dsp:sp modelId="{A89334E6-7C9F-494B-B9B3-AA2B7E14049E}">
      <dsp:nvSpPr>
        <dsp:cNvPr id="0" name=""/>
        <dsp:cNvSpPr/>
      </dsp:nvSpPr>
      <dsp:spPr>
        <a:xfrm>
          <a:off x="4782067" y="1210746"/>
          <a:ext cx="3675892" cy="30703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smtClean="0"/>
            <a:t>Flat </a:t>
          </a:r>
          <a:r>
            <a:rPr lang="en-US" sz="900" b="0" kern="1200" noProof="0" dirty="0"/>
            <a:t>Knitting </a:t>
          </a:r>
          <a:r>
            <a:rPr lang="en-US" sz="900" b="0" kern="1200" noProof="0" dirty="0" smtClean="0"/>
            <a:t>Machine programming  </a:t>
          </a:r>
          <a:r>
            <a:rPr lang="en-US" sz="900" b="0" kern="1200" noProof="0" dirty="0"/>
            <a:t>for 3D Knitwear</a:t>
          </a:r>
        </a:p>
      </dsp:txBody>
      <dsp:txXfrm>
        <a:off x="4791060" y="1219739"/>
        <a:ext cx="3657906" cy="289051"/>
      </dsp:txXfrm>
    </dsp:sp>
    <dsp:sp modelId="{30C89627-0D33-4D13-8DB9-B5D300AB0845}">
      <dsp:nvSpPr>
        <dsp:cNvPr id="0" name=""/>
        <dsp:cNvSpPr/>
      </dsp:nvSpPr>
      <dsp:spPr>
        <a:xfrm rot="18252700">
          <a:off x="1464055" y="2543782"/>
          <a:ext cx="1036435" cy="16924"/>
        </a:xfrm>
        <a:custGeom>
          <a:avLst/>
          <a:gdLst/>
          <a:ahLst/>
          <a:cxnLst/>
          <a:rect l="0" t="0" r="0" b="0"/>
          <a:pathLst>
            <a:path>
              <a:moveTo>
                <a:pt x="0" y="8462"/>
              </a:moveTo>
              <a:lnTo>
                <a:pt x="1036435"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56362" y="2526334"/>
        <a:ext cx="51821" cy="51821"/>
      </dsp:txXfrm>
    </dsp:sp>
    <dsp:sp modelId="{0576892E-46C9-4877-8876-AF05AD88A813}">
      <dsp:nvSpPr>
        <dsp:cNvPr id="0" name=""/>
        <dsp:cNvSpPr/>
      </dsp:nvSpPr>
      <dsp:spPr>
        <a:xfrm>
          <a:off x="2273641" y="1920234"/>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latin typeface="Corbel" pitchFamily="34" charset="0"/>
            </a:rPr>
            <a:t>Apparel Design and Production</a:t>
          </a:r>
        </a:p>
      </dsp:txBody>
      <dsp:txXfrm>
        <a:off x="2285559" y="1932152"/>
        <a:ext cx="1974542" cy="383086"/>
      </dsp:txXfrm>
    </dsp:sp>
    <dsp:sp modelId="{423EB55B-0427-496C-8EEF-010F2BD6447D}">
      <dsp:nvSpPr>
        <dsp:cNvPr id="0" name=""/>
        <dsp:cNvSpPr/>
      </dsp:nvSpPr>
      <dsp:spPr>
        <a:xfrm rot="19570793">
          <a:off x="4220078" y="1944381"/>
          <a:ext cx="613931" cy="16924"/>
        </a:xfrm>
        <a:custGeom>
          <a:avLst/>
          <a:gdLst/>
          <a:ahLst/>
          <a:cxnLst/>
          <a:rect l="0" t="0" r="0" b="0"/>
          <a:pathLst>
            <a:path>
              <a:moveTo>
                <a:pt x="0" y="8462"/>
              </a:moveTo>
              <a:lnTo>
                <a:pt x="613931"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955800">
            <a:lnSpc>
              <a:spcPct val="90000"/>
            </a:lnSpc>
            <a:spcBef>
              <a:spcPct val="0"/>
            </a:spcBef>
            <a:spcAft>
              <a:spcPct val="35000"/>
            </a:spcAft>
          </a:pPr>
          <a:endParaRPr lang="en-US" sz="4400" kern="1200" noProof="0" dirty="0"/>
        </a:p>
      </dsp:txBody>
      <dsp:txXfrm>
        <a:off x="4220078" y="1645877"/>
        <a:ext cx="613931" cy="613931"/>
      </dsp:txXfrm>
    </dsp:sp>
    <dsp:sp modelId="{26802979-FDC4-4039-A8DE-BADF2F8EEA7E}">
      <dsp:nvSpPr>
        <dsp:cNvPr id="0" name=""/>
        <dsp:cNvSpPr/>
      </dsp:nvSpPr>
      <dsp:spPr>
        <a:xfrm>
          <a:off x="4782067" y="1625961"/>
          <a:ext cx="3675892" cy="312056"/>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3D </a:t>
          </a:r>
          <a:r>
            <a:rPr lang="en-US" sz="900" b="0" kern="1200" noProof="0" dirty="0" smtClean="0"/>
            <a:t>Simulation</a:t>
          </a:r>
          <a:endParaRPr lang="en-US" sz="900" kern="1200" noProof="0" dirty="0"/>
        </a:p>
      </dsp:txBody>
      <dsp:txXfrm>
        <a:off x="4791207" y="1635101"/>
        <a:ext cx="3657612" cy="293776"/>
      </dsp:txXfrm>
    </dsp:sp>
    <dsp:sp modelId="{7F108019-825D-465E-8BDD-0D021CC8CA9A}">
      <dsp:nvSpPr>
        <dsp:cNvPr id="0" name=""/>
        <dsp:cNvSpPr/>
      </dsp:nvSpPr>
      <dsp:spPr>
        <a:xfrm rot="77690">
          <a:off x="4271954" y="2120998"/>
          <a:ext cx="510177" cy="16924"/>
        </a:xfrm>
        <a:custGeom>
          <a:avLst/>
          <a:gdLst/>
          <a:ahLst/>
          <a:cxnLst/>
          <a:rect l="0" t="0" r="0" b="0"/>
          <a:pathLst>
            <a:path>
              <a:moveTo>
                <a:pt x="0" y="8462"/>
              </a:moveTo>
              <a:lnTo>
                <a:pt x="510177"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271954" y="1874371"/>
        <a:ext cx="510177" cy="510177"/>
      </dsp:txXfrm>
    </dsp:sp>
    <dsp:sp modelId="{02DE915B-9A75-4E42-B577-9297161E581E}">
      <dsp:nvSpPr>
        <dsp:cNvPr id="0" name=""/>
        <dsp:cNvSpPr/>
      </dsp:nvSpPr>
      <dsp:spPr>
        <a:xfrm>
          <a:off x="4782067" y="2023859"/>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latin typeface="Corbel" pitchFamily="34" charset="0"/>
            </a:rPr>
            <a:t>ICT </a:t>
          </a:r>
          <a:r>
            <a:rPr lang="en-US" sz="900" kern="1200" noProof="0" dirty="0" smtClean="0">
              <a:latin typeface="Corbel" pitchFamily="34" charset="0"/>
            </a:rPr>
            <a:t> </a:t>
          </a:r>
          <a:r>
            <a:rPr lang="en-US" sz="900" kern="1200" noProof="0" dirty="0">
              <a:latin typeface="Corbel" pitchFamily="34" charset="0"/>
            </a:rPr>
            <a:t>in Apparel Production</a:t>
          </a:r>
          <a:endParaRPr lang="en-US" sz="900" kern="1200" noProof="0" dirty="0"/>
        </a:p>
      </dsp:txBody>
      <dsp:txXfrm>
        <a:off x="4788591" y="2030383"/>
        <a:ext cx="3662844" cy="209682"/>
      </dsp:txXfrm>
    </dsp:sp>
    <dsp:sp modelId="{D55B2CA5-712D-884E-8B90-6EF40A137F8C}">
      <dsp:nvSpPr>
        <dsp:cNvPr id="0" name=""/>
        <dsp:cNvSpPr/>
      </dsp:nvSpPr>
      <dsp:spPr>
        <a:xfrm rot="2021864">
          <a:off x="4220647" y="2284864"/>
          <a:ext cx="611486" cy="16924"/>
        </a:xfrm>
        <a:custGeom>
          <a:avLst/>
          <a:gdLst/>
          <a:ahLst/>
          <a:cxnLst/>
          <a:rect l="0" t="0" r="0" b="0"/>
          <a:pathLst>
            <a:path>
              <a:moveTo>
                <a:pt x="0" y="8462"/>
              </a:moveTo>
              <a:lnTo>
                <a:pt x="611486"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511104" y="2278039"/>
        <a:ext cx="30574" cy="30574"/>
      </dsp:txXfrm>
    </dsp:sp>
    <dsp:sp modelId="{8FCB2F83-C6DD-3C44-A776-C2EAD4DD90DF}">
      <dsp:nvSpPr>
        <dsp:cNvPr id="0" name=""/>
        <dsp:cNvSpPr/>
      </dsp:nvSpPr>
      <dsp:spPr>
        <a:xfrm>
          <a:off x="4780762" y="2332431"/>
          <a:ext cx="3675892" cy="26104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kern="1200" noProof="0" dirty="0" smtClean="0">
              <a:latin typeface="Corbel" pitchFamily="34" charset="0"/>
            </a:rPr>
            <a:t>2D CAD Pattern Making</a:t>
          </a:r>
          <a:endParaRPr lang="en-US" sz="900" kern="1200" noProof="0" dirty="0">
            <a:latin typeface="Corbel" pitchFamily="34" charset="0"/>
          </a:endParaRPr>
        </a:p>
      </dsp:txBody>
      <dsp:txXfrm>
        <a:off x="4788408" y="2340077"/>
        <a:ext cx="3660600" cy="245757"/>
      </dsp:txXfrm>
    </dsp:sp>
    <dsp:sp modelId="{2FD431D9-1C09-46B2-A3BB-FB2B8DC49CE0}">
      <dsp:nvSpPr>
        <dsp:cNvPr id="0" name=""/>
        <dsp:cNvSpPr/>
      </dsp:nvSpPr>
      <dsp:spPr>
        <a:xfrm rot="21445810">
          <a:off x="1690610" y="2959254"/>
          <a:ext cx="583324" cy="16924"/>
        </a:xfrm>
        <a:custGeom>
          <a:avLst/>
          <a:gdLst/>
          <a:ahLst/>
          <a:cxnLst/>
          <a:rect l="0" t="0" r="0" b="0"/>
          <a:pathLst>
            <a:path>
              <a:moveTo>
                <a:pt x="0" y="8462"/>
              </a:moveTo>
              <a:lnTo>
                <a:pt x="583324"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67689" y="2953133"/>
        <a:ext cx="29166" cy="29166"/>
      </dsp:txXfrm>
    </dsp:sp>
    <dsp:sp modelId="{A8FF38BE-99C5-4A74-B18D-C13D8127EEE2}">
      <dsp:nvSpPr>
        <dsp:cNvPr id="0" name=""/>
        <dsp:cNvSpPr/>
      </dsp:nvSpPr>
      <dsp:spPr>
        <a:xfrm>
          <a:off x="2273641" y="2751177"/>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effectLst/>
              <a:latin typeface="Calibri"/>
              <a:ea typeface="Calibri"/>
              <a:cs typeface="Times New Roman"/>
            </a:rPr>
            <a:t>Design and Production of Technical, Smart and Intelligent Textiles</a:t>
          </a:r>
          <a:endParaRPr lang="en-US" sz="1000" b="0" kern="1200" noProof="0" dirty="0">
            <a:latin typeface="Corbel" pitchFamily="34" charset="0"/>
          </a:endParaRPr>
        </a:p>
      </dsp:txBody>
      <dsp:txXfrm>
        <a:off x="2285559" y="2763095"/>
        <a:ext cx="1974542" cy="383086"/>
      </dsp:txXfrm>
    </dsp:sp>
    <dsp:sp modelId="{C07D7F77-AFB4-4C60-A175-6E83EC46F883}">
      <dsp:nvSpPr>
        <dsp:cNvPr id="0" name=""/>
        <dsp:cNvSpPr/>
      </dsp:nvSpPr>
      <dsp:spPr>
        <a:xfrm rot="20530819">
          <a:off x="4259168" y="2864201"/>
          <a:ext cx="535750" cy="16924"/>
        </a:xfrm>
        <a:custGeom>
          <a:avLst/>
          <a:gdLst/>
          <a:ahLst/>
          <a:cxnLst/>
          <a:rect l="0" t="0" r="0" b="0"/>
          <a:pathLst>
            <a:path>
              <a:moveTo>
                <a:pt x="0" y="8462"/>
              </a:moveTo>
              <a:lnTo>
                <a:pt x="535750"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dirty="0"/>
        </a:p>
      </dsp:txBody>
      <dsp:txXfrm>
        <a:off x="4259168" y="2604788"/>
        <a:ext cx="535750" cy="535750"/>
      </dsp:txXfrm>
    </dsp:sp>
    <dsp:sp modelId="{0564CF49-1E45-4132-A85A-244B3D37FFAA}">
      <dsp:nvSpPr>
        <dsp:cNvPr id="0" name=""/>
        <dsp:cNvSpPr/>
      </dsp:nvSpPr>
      <dsp:spPr>
        <a:xfrm>
          <a:off x="4782067" y="2679322"/>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kern="1200" noProof="0" dirty="0" smtClean="0">
              <a:latin typeface="Corbel" pitchFamily="34" charset="0"/>
            </a:rPr>
            <a:t>Smart and Intelligent Textiles</a:t>
          </a:r>
          <a:endParaRPr lang="en-US" sz="900" kern="1200" noProof="0" dirty="0">
            <a:latin typeface="Corbel" pitchFamily="34" charset="0"/>
          </a:endParaRPr>
        </a:p>
      </dsp:txBody>
      <dsp:txXfrm>
        <a:off x="4788591" y="2685846"/>
        <a:ext cx="3662844" cy="209682"/>
      </dsp:txXfrm>
    </dsp:sp>
    <dsp:sp modelId="{7F304677-D1DF-4D78-82B3-8B346FA96DDD}">
      <dsp:nvSpPr>
        <dsp:cNvPr id="0" name=""/>
        <dsp:cNvSpPr/>
      </dsp:nvSpPr>
      <dsp:spPr>
        <a:xfrm rot="949817">
          <a:off x="4261966" y="3018486"/>
          <a:ext cx="530153" cy="16924"/>
        </a:xfrm>
        <a:custGeom>
          <a:avLst/>
          <a:gdLst/>
          <a:ahLst/>
          <a:cxnLst/>
          <a:rect l="0" t="0" r="0" b="0"/>
          <a:pathLst>
            <a:path>
              <a:moveTo>
                <a:pt x="0" y="8462"/>
              </a:moveTo>
              <a:lnTo>
                <a:pt x="530153"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44650">
            <a:lnSpc>
              <a:spcPct val="90000"/>
            </a:lnSpc>
            <a:spcBef>
              <a:spcPct val="0"/>
            </a:spcBef>
            <a:spcAft>
              <a:spcPct val="35000"/>
            </a:spcAft>
          </a:pPr>
          <a:endParaRPr lang="en-US" sz="3700" kern="1200" noProof="0" dirty="0"/>
        </a:p>
      </dsp:txBody>
      <dsp:txXfrm>
        <a:off x="4261966" y="2761872"/>
        <a:ext cx="530153" cy="530153"/>
      </dsp:txXfrm>
    </dsp:sp>
    <dsp:sp modelId="{1AEE54FD-D628-4C5F-930B-72188564BF94}">
      <dsp:nvSpPr>
        <dsp:cNvPr id="0" name=""/>
        <dsp:cNvSpPr/>
      </dsp:nvSpPr>
      <dsp:spPr>
        <a:xfrm>
          <a:off x="4782067" y="2987894"/>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b="0" kern="1200" noProof="0" dirty="0" smtClean="0">
              <a:latin typeface="Corbel" pitchFamily="34" charset="0"/>
            </a:rPr>
            <a:t>Technical Textiles: Construction and Testing</a:t>
          </a:r>
          <a:endParaRPr lang="en-US" sz="900" b="0" kern="1200" noProof="0" dirty="0">
            <a:latin typeface="Corbel" pitchFamily="34" charset="0"/>
          </a:endParaRPr>
        </a:p>
      </dsp:txBody>
      <dsp:txXfrm>
        <a:off x="4788591" y="2994418"/>
        <a:ext cx="3662844" cy="209682"/>
      </dsp:txXfrm>
    </dsp:sp>
    <dsp:sp modelId="{A20A187D-4D04-410F-8EA4-EE14187C8A01}">
      <dsp:nvSpPr>
        <dsp:cNvPr id="0" name=""/>
        <dsp:cNvSpPr/>
      </dsp:nvSpPr>
      <dsp:spPr>
        <a:xfrm rot="3210043">
          <a:off x="1492423" y="3366104"/>
          <a:ext cx="979699" cy="16924"/>
        </a:xfrm>
        <a:custGeom>
          <a:avLst/>
          <a:gdLst/>
          <a:ahLst/>
          <a:cxnLst/>
          <a:rect l="0" t="0" r="0" b="0"/>
          <a:pathLst>
            <a:path>
              <a:moveTo>
                <a:pt x="0" y="8462"/>
              </a:moveTo>
              <a:lnTo>
                <a:pt x="979699"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57780" y="3350073"/>
        <a:ext cx="48984" cy="48984"/>
      </dsp:txXfrm>
    </dsp:sp>
    <dsp:sp modelId="{C9CF539B-5E7A-4F8B-9500-B29155FA402B}">
      <dsp:nvSpPr>
        <dsp:cNvPr id="0" name=""/>
        <dsp:cNvSpPr/>
      </dsp:nvSpPr>
      <dsp:spPr>
        <a:xfrm>
          <a:off x="2273641" y="3564877"/>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latin typeface="Corbel" pitchFamily="34" charset="0"/>
            </a:rPr>
            <a:t>Finishing, Printing and Functionalization</a:t>
          </a:r>
        </a:p>
      </dsp:txBody>
      <dsp:txXfrm>
        <a:off x="2285559" y="3576795"/>
        <a:ext cx="1974542" cy="383086"/>
      </dsp:txXfrm>
    </dsp:sp>
    <dsp:sp modelId="{AC9DBC7D-CA1E-4039-91A0-1E9D0CD349FE}">
      <dsp:nvSpPr>
        <dsp:cNvPr id="0" name=""/>
        <dsp:cNvSpPr/>
      </dsp:nvSpPr>
      <dsp:spPr>
        <a:xfrm rot="19484808">
          <a:off x="4214747" y="3579622"/>
          <a:ext cx="624591" cy="16924"/>
        </a:xfrm>
        <a:custGeom>
          <a:avLst/>
          <a:gdLst/>
          <a:ahLst/>
          <a:cxnLst/>
          <a:rect l="0" t="0" r="0" b="0"/>
          <a:pathLst>
            <a:path>
              <a:moveTo>
                <a:pt x="0" y="8462"/>
              </a:moveTo>
              <a:lnTo>
                <a:pt x="624591"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955800">
            <a:lnSpc>
              <a:spcPct val="90000"/>
            </a:lnSpc>
            <a:spcBef>
              <a:spcPct val="0"/>
            </a:spcBef>
            <a:spcAft>
              <a:spcPct val="35000"/>
            </a:spcAft>
          </a:pPr>
          <a:endParaRPr lang="en-US" sz="4400" kern="1200" noProof="0" dirty="0"/>
        </a:p>
      </dsp:txBody>
      <dsp:txXfrm>
        <a:off x="4214747" y="3275789"/>
        <a:ext cx="624591" cy="624591"/>
      </dsp:txXfrm>
    </dsp:sp>
    <dsp:sp modelId="{06A1CCB4-89A7-4C9A-B4ED-9B6F9866BD4C}">
      <dsp:nvSpPr>
        <dsp:cNvPr id="0" name=""/>
        <dsp:cNvSpPr/>
      </dsp:nvSpPr>
      <dsp:spPr>
        <a:xfrm>
          <a:off x="4782067" y="3296465"/>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b="0" kern="1200" noProof="0" dirty="0" smtClean="0">
              <a:latin typeface="Corbel" pitchFamily="34" charset="0"/>
            </a:rPr>
            <a:t>Basic principles of textile printing</a:t>
          </a:r>
          <a:endParaRPr lang="en-US" sz="900" b="0" kern="1200" noProof="0" dirty="0">
            <a:latin typeface="Corbel" pitchFamily="34" charset="0"/>
          </a:endParaRPr>
        </a:p>
      </dsp:txBody>
      <dsp:txXfrm>
        <a:off x="4788591" y="3302989"/>
        <a:ext cx="3662844" cy="209682"/>
      </dsp:txXfrm>
    </dsp:sp>
    <dsp:sp modelId="{0D028F04-19DA-4F88-99D8-0091292CC9A1}">
      <dsp:nvSpPr>
        <dsp:cNvPr id="0" name=""/>
        <dsp:cNvSpPr/>
      </dsp:nvSpPr>
      <dsp:spPr>
        <a:xfrm rot="21251144">
          <a:off x="4270701" y="3733908"/>
          <a:ext cx="512684" cy="16924"/>
        </a:xfrm>
        <a:custGeom>
          <a:avLst/>
          <a:gdLst/>
          <a:ahLst/>
          <a:cxnLst/>
          <a:rect l="0" t="0" r="0" b="0"/>
          <a:pathLst>
            <a:path>
              <a:moveTo>
                <a:pt x="0" y="8462"/>
              </a:moveTo>
              <a:lnTo>
                <a:pt x="51268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270701" y="3486028"/>
        <a:ext cx="512684" cy="512684"/>
      </dsp:txXfrm>
    </dsp:sp>
    <dsp:sp modelId="{2D1BB932-4883-4D87-A02F-CE591F798E92}">
      <dsp:nvSpPr>
        <dsp:cNvPr id="0" name=""/>
        <dsp:cNvSpPr/>
      </dsp:nvSpPr>
      <dsp:spPr>
        <a:xfrm>
          <a:off x="4782067" y="3605037"/>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Finishing in the function of digital printing</a:t>
          </a:r>
          <a:endParaRPr lang="en-US" sz="900" b="0" kern="1200" noProof="0" dirty="0">
            <a:latin typeface="Corbel" pitchFamily="34" charset="0"/>
          </a:endParaRPr>
        </a:p>
      </dsp:txBody>
      <dsp:txXfrm>
        <a:off x="4788591" y="3611561"/>
        <a:ext cx="3662844" cy="209682"/>
      </dsp:txXfrm>
    </dsp:sp>
    <dsp:sp modelId="{36D475C9-2E2F-544E-BF2C-0F5D999F1873}">
      <dsp:nvSpPr>
        <dsp:cNvPr id="0" name=""/>
        <dsp:cNvSpPr/>
      </dsp:nvSpPr>
      <dsp:spPr>
        <a:xfrm rot="1792093">
          <a:off x="4232733" y="3907175"/>
          <a:ext cx="591551" cy="16924"/>
        </a:xfrm>
        <a:custGeom>
          <a:avLst/>
          <a:gdLst/>
          <a:ahLst/>
          <a:cxnLst/>
          <a:rect l="0" t="0" r="0" b="0"/>
          <a:pathLst>
            <a:path>
              <a:moveTo>
                <a:pt x="0" y="8462"/>
              </a:moveTo>
              <a:lnTo>
                <a:pt x="591551"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513719" y="3900848"/>
        <a:ext cx="29577" cy="29577"/>
      </dsp:txXfrm>
    </dsp:sp>
    <dsp:sp modelId="{D76B76B5-2420-D94B-BEB6-5F9AC5851322}">
      <dsp:nvSpPr>
        <dsp:cNvPr id="0" name=""/>
        <dsp:cNvSpPr/>
      </dsp:nvSpPr>
      <dsp:spPr>
        <a:xfrm>
          <a:off x="4784997" y="3913608"/>
          <a:ext cx="3675892" cy="29865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Novel trends in textile functionalization</a:t>
          </a:r>
          <a:endParaRPr lang="en-US" sz="900" b="0" kern="1200" noProof="0" dirty="0">
            <a:latin typeface="Corbel" pitchFamily="34" charset="0"/>
          </a:endParaRPr>
        </a:p>
      </dsp:txBody>
      <dsp:txXfrm>
        <a:off x="4793744" y="3922355"/>
        <a:ext cx="3658398" cy="281159"/>
      </dsp:txXfrm>
    </dsp:sp>
    <dsp:sp modelId="{41DF95A0-09F6-4132-BC96-612A8E48DD4E}">
      <dsp:nvSpPr>
        <dsp:cNvPr id="0" name=""/>
        <dsp:cNvSpPr/>
      </dsp:nvSpPr>
      <dsp:spPr>
        <a:xfrm rot="4197149">
          <a:off x="1132303" y="3770799"/>
          <a:ext cx="1699937" cy="16924"/>
        </a:xfrm>
        <a:custGeom>
          <a:avLst/>
          <a:gdLst/>
          <a:ahLst/>
          <a:cxnLst/>
          <a:rect l="0" t="0" r="0" b="0"/>
          <a:pathLst>
            <a:path>
              <a:moveTo>
                <a:pt x="0" y="8462"/>
              </a:moveTo>
              <a:lnTo>
                <a:pt x="1699937"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39774" y="3736763"/>
        <a:ext cx="84996" cy="84996"/>
      </dsp:txXfrm>
    </dsp:sp>
    <dsp:sp modelId="{DF32D758-90E6-4EC3-9437-5F11AF6CDFD1}">
      <dsp:nvSpPr>
        <dsp:cNvPr id="0" name=""/>
        <dsp:cNvSpPr/>
      </dsp:nvSpPr>
      <dsp:spPr>
        <a:xfrm>
          <a:off x="2273641" y="4374268"/>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t>Industrial Engineering, Quality Control and Management</a:t>
          </a:r>
          <a:endParaRPr lang="en-US" sz="1000" b="0" kern="1200" noProof="0" dirty="0">
            <a:latin typeface="Corbel" pitchFamily="34" charset="0"/>
          </a:endParaRPr>
        </a:p>
      </dsp:txBody>
      <dsp:txXfrm>
        <a:off x="2285559" y="4386186"/>
        <a:ext cx="1974542" cy="383086"/>
      </dsp:txXfrm>
    </dsp:sp>
    <dsp:sp modelId="{4A7F1F81-35E3-45B5-8779-60BEDD311D08}">
      <dsp:nvSpPr>
        <dsp:cNvPr id="0" name=""/>
        <dsp:cNvSpPr/>
      </dsp:nvSpPr>
      <dsp:spPr>
        <a:xfrm rot="20504560">
          <a:off x="4258501" y="4485137"/>
          <a:ext cx="537084" cy="16924"/>
        </a:xfrm>
        <a:custGeom>
          <a:avLst/>
          <a:gdLst/>
          <a:ahLst/>
          <a:cxnLst/>
          <a:rect l="0" t="0" r="0" b="0"/>
          <a:pathLst>
            <a:path>
              <a:moveTo>
                <a:pt x="0" y="8462"/>
              </a:moveTo>
              <a:lnTo>
                <a:pt x="53708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dirty="0"/>
        </a:p>
      </dsp:txBody>
      <dsp:txXfrm>
        <a:off x="4258501" y="4225057"/>
        <a:ext cx="537084" cy="537084"/>
      </dsp:txXfrm>
    </dsp:sp>
    <dsp:sp modelId="{70E8567F-8867-499B-ADB0-6A89C30C50EE}">
      <dsp:nvSpPr>
        <dsp:cNvPr id="0" name=""/>
        <dsp:cNvSpPr/>
      </dsp:nvSpPr>
      <dsp:spPr>
        <a:xfrm>
          <a:off x="4782067" y="4298104"/>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Information technologies for quality control</a:t>
          </a:r>
          <a:endParaRPr lang="en-US" sz="900" b="0" kern="1200" noProof="0" dirty="0">
            <a:latin typeface="Corbel" pitchFamily="34" charset="0"/>
          </a:endParaRPr>
        </a:p>
      </dsp:txBody>
      <dsp:txXfrm>
        <a:off x="4788591" y="4304628"/>
        <a:ext cx="3662844" cy="209682"/>
      </dsp:txXfrm>
    </dsp:sp>
    <dsp:sp modelId="{37C7D3BE-4DE7-4E08-97B7-BBF9BF0FB1CE}">
      <dsp:nvSpPr>
        <dsp:cNvPr id="0" name=""/>
        <dsp:cNvSpPr/>
      </dsp:nvSpPr>
      <dsp:spPr>
        <a:xfrm rot="922874">
          <a:off x="4262546" y="4639423"/>
          <a:ext cx="528994" cy="16924"/>
        </a:xfrm>
        <a:custGeom>
          <a:avLst/>
          <a:gdLst/>
          <a:ahLst/>
          <a:cxnLst/>
          <a:rect l="0" t="0" r="0" b="0"/>
          <a:pathLst>
            <a:path>
              <a:moveTo>
                <a:pt x="0" y="8462"/>
              </a:moveTo>
              <a:lnTo>
                <a:pt x="52899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44650">
            <a:lnSpc>
              <a:spcPct val="90000"/>
            </a:lnSpc>
            <a:spcBef>
              <a:spcPct val="0"/>
            </a:spcBef>
            <a:spcAft>
              <a:spcPct val="35000"/>
            </a:spcAft>
          </a:pPr>
          <a:endParaRPr lang="en-US" sz="3700" kern="1200" noProof="0" dirty="0"/>
        </a:p>
      </dsp:txBody>
      <dsp:txXfrm>
        <a:off x="4262546" y="4383387"/>
        <a:ext cx="528994" cy="528994"/>
      </dsp:txXfrm>
    </dsp:sp>
    <dsp:sp modelId="{BA227BD9-CDED-4A9B-8DF3-37C5B47F9599}">
      <dsp:nvSpPr>
        <dsp:cNvPr id="0" name=""/>
        <dsp:cNvSpPr/>
      </dsp:nvSpPr>
      <dsp:spPr>
        <a:xfrm>
          <a:off x="4782067" y="4606675"/>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endParaRPr lang="en-US" sz="1000" kern="1200" noProof="0" dirty="0"/>
        </a:p>
      </dsp:txBody>
      <dsp:txXfrm>
        <a:off x="4788591" y="4613199"/>
        <a:ext cx="3662844" cy="209682"/>
      </dsp:txXfrm>
    </dsp:sp>
    <dsp:sp modelId="{6C4FC651-D7E2-420C-B7EB-01E2A83E7C43}">
      <dsp:nvSpPr>
        <dsp:cNvPr id="0" name=""/>
        <dsp:cNvSpPr/>
      </dsp:nvSpPr>
      <dsp:spPr>
        <a:xfrm rot="4515262">
          <a:off x="837531" y="4079371"/>
          <a:ext cx="2289482" cy="16924"/>
        </a:xfrm>
        <a:custGeom>
          <a:avLst/>
          <a:gdLst/>
          <a:ahLst/>
          <a:cxnLst/>
          <a:rect l="0" t="0" r="0" b="0"/>
          <a:pathLst>
            <a:path>
              <a:moveTo>
                <a:pt x="0" y="8462"/>
              </a:moveTo>
              <a:lnTo>
                <a:pt x="2289482"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25035" y="4030596"/>
        <a:ext cx="114474" cy="114474"/>
      </dsp:txXfrm>
    </dsp:sp>
    <dsp:sp modelId="{4ECFB9E3-7ECF-4C1C-99B2-4B144A440BEA}">
      <dsp:nvSpPr>
        <dsp:cNvPr id="0" name=""/>
        <dsp:cNvSpPr/>
      </dsp:nvSpPr>
      <dsp:spPr>
        <a:xfrm>
          <a:off x="2273641" y="4991411"/>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kern="1200" noProof="0" dirty="0">
              <a:latin typeface="Corbel" pitchFamily="34" charset="0"/>
            </a:rPr>
            <a:t>ICT</a:t>
          </a:r>
        </a:p>
      </dsp:txBody>
      <dsp:txXfrm>
        <a:off x="2285559" y="5003329"/>
        <a:ext cx="1974542" cy="383086"/>
      </dsp:txXfrm>
    </dsp:sp>
    <dsp:sp modelId="{6B136D43-D3E1-4F68-A4E5-BAE3188270C0}">
      <dsp:nvSpPr>
        <dsp:cNvPr id="0" name=""/>
        <dsp:cNvSpPr/>
      </dsp:nvSpPr>
      <dsp:spPr>
        <a:xfrm rot="20504560">
          <a:off x="4258501" y="5102280"/>
          <a:ext cx="537084" cy="16924"/>
        </a:xfrm>
        <a:custGeom>
          <a:avLst/>
          <a:gdLst/>
          <a:ahLst/>
          <a:cxnLst/>
          <a:rect l="0" t="0" r="0" b="0"/>
          <a:pathLst>
            <a:path>
              <a:moveTo>
                <a:pt x="0" y="8462"/>
              </a:moveTo>
              <a:lnTo>
                <a:pt x="53708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dirty="0"/>
        </a:p>
      </dsp:txBody>
      <dsp:txXfrm>
        <a:off x="4258501" y="4842200"/>
        <a:ext cx="537084" cy="537084"/>
      </dsp:txXfrm>
    </dsp:sp>
    <dsp:sp modelId="{FCAA71DA-D944-43C8-963E-D50029878F4C}">
      <dsp:nvSpPr>
        <dsp:cNvPr id="0" name=""/>
        <dsp:cNvSpPr/>
      </dsp:nvSpPr>
      <dsp:spPr>
        <a:xfrm>
          <a:off x="4782067" y="4915247"/>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smtClean="0"/>
            <a:t>Introduction to </a:t>
          </a:r>
          <a:r>
            <a:rPr lang="en-US" sz="900" kern="1200" noProof="0" dirty="0"/>
            <a:t>ICT (Basic digital skills</a:t>
          </a:r>
          <a:r>
            <a:rPr lang="en-US" sz="900" kern="1200" noProof="0" dirty="0" smtClean="0"/>
            <a:t>)</a:t>
          </a:r>
        </a:p>
      </dsp:txBody>
      <dsp:txXfrm>
        <a:off x="4788591" y="4921771"/>
        <a:ext cx="3662844" cy="209682"/>
      </dsp:txXfrm>
    </dsp:sp>
    <dsp:sp modelId="{708413D3-DFAE-41EC-963D-E80E0E1D608A}">
      <dsp:nvSpPr>
        <dsp:cNvPr id="0" name=""/>
        <dsp:cNvSpPr/>
      </dsp:nvSpPr>
      <dsp:spPr>
        <a:xfrm rot="922874">
          <a:off x="4262546" y="5256566"/>
          <a:ext cx="528994" cy="16924"/>
        </a:xfrm>
        <a:custGeom>
          <a:avLst/>
          <a:gdLst/>
          <a:ahLst/>
          <a:cxnLst/>
          <a:rect l="0" t="0" r="0" b="0"/>
          <a:pathLst>
            <a:path>
              <a:moveTo>
                <a:pt x="0" y="8462"/>
              </a:moveTo>
              <a:lnTo>
                <a:pt x="528994"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44650">
            <a:lnSpc>
              <a:spcPct val="90000"/>
            </a:lnSpc>
            <a:spcBef>
              <a:spcPct val="0"/>
            </a:spcBef>
            <a:spcAft>
              <a:spcPct val="35000"/>
            </a:spcAft>
          </a:pPr>
          <a:endParaRPr lang="en-US" sz="3700" kern="1200" noProof="0" dirty="0"/>
        </a:p>
      </dsp:txBody>
      <dsp:txXfrm>
        <a:off x="4262546" y="5000530"/>
        <a:ext cx="528994" cy="528994"/>
      </dsp:txXfrm>
    </dsp:sp>
    <dsp:sp modelId="{15073B20-DFEF-4449-91C2-97EB87705C8E}">
      <dsp:nvSpPr>
        <dsp:cNvPr id="0" name=""/>
        <dsp:cNvSpPr/>
      </dsp:nvSpPr>
      <dsp:spPr>
        <a:xfrm>
          <a:off x="4782067" y="5223818"/>
          <a:ext cx="3675892" cy="22273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t>ICT in textile and fashion industry</a:t>
          </a:r>
        </a:p>
      </dsp:txBody>
      <dsp:txXfrm>
        <a:off x="4788591" y="5230342"/>
        <a:ext cx="3662844" cy="209682"/>
      </dsp:txXfrm>
    </dsp:sp>
    <dsp:sp modelId="{A23DD50D-2C02-4B0C-BC9B-7415E4116601}">
      <dsp:nvSpPr>
        <dsp:cNvPr id="0" name=""/>
        <dsp:cNvSpPr/>
      </dsp:nvSpPr>
      <dsp:spPr>
        <a:xfrm rot="4701986">
          <a:off x="537362" y="4387559"/>
          <a:ext cx="2889820" cy="16924"/>
        </a:xfrm>
        <a:custGeom>
          <a:avLst/>
          <a:gdLst/>
          <a:ahLst/>
          <a:cxnLst/>
          <a:rect l="0" t="0" r="0" b="0"/>
          <a:pathLst>
            <a:path>
              <a:moveTo>
                <a:pt x="0" y="8462"/>
              </a:moveTo>
              <a:lnTo>
                <a:pt x="2889820" y="84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1910027" y="4323775"/>
        <a:ext cx="144491" cy="144491"/>
      </dsp:txXfrm>
    </dsp:sp>
    <dsp:sp modelId="{C9AC24FA-C6AF-49AE-B0F7-90DEBDB7D7ED}">
      <dsp:nvSpPr>
        <dsp:cNvPr id="0" name=""/>
        <dsp:cNvSpPr/>
      </dsp:nvSpPr>
      <dsp:spPr>
        <a:xfrm>
          <a:off x="2273641" y="5607787"/>
          <a:ext cx="1998378" cy="40692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noProof="0" dirty="0">
              <a:latin typeface="Corbel" pitchFamily="34" charset="0"/>
            </a:rPr>
            <a:t>MODULE</a:t>
          </a:r>
        </a:p>
        <a:p>
          <a:pPr lvl="0" algn="ctr" defTabSz="444500">
            <a:lnSpc>
              <a:spcPct val="90000"/>
            </a:lnSpc>
            <a:spcBef>
              <a:spcPct val="0"/>
            </a:spcBef>
            <a:spcAft>
              <a:spcPct val="35000"/>
            </a:spcAft>
          </a:pPr>
          <a:r>
            <a:rPr lang="en-US" sz="1000" b="0" kern="1200" noProof="0" dirty="0"/>
            <a:t>Entrepreneurship</a:t>
          </a:r>
          <a:endParaRPr lang="en-US" sz="1000" b="0" kern="1200" noProof="0" dirty="0">
            <a:latin typeface="Corbel" pitchFamily="34" charset="0"/>
          </a:endParaRPr>
        </a:p>
      </dsp:txBody>
      <dsp:txXfrm>
        <a:off x="2285559" y="5619705"/>
        <a:ext cx="1974542" cy="383086"/>
      </dsp:txXfrm>
    </dsp:sp>
    <dsp:sp modelId="{707C0917-E459-4475-A5A5-2D0111EC072C}">
      <dsp:nvSpPr>
        <dsp:cNvPr id="0" name=""/>
        <dsp:cNvSpPr/>
      </dsp:nvSpPr>
      <dsp:spPr>
        <a:xfrm rot="20509954">
          <a:off x="4258640" y="5719100"/>
          <a:ext cx="536807" cy="16924"/>
        </a:xfrm>
        <a:custGeom>
          <a:avLst/>
          <a:gdLst/>
          <a:ahLst/>
          <a:cxnLst/>
          <a:rect l="0" t="0" r="0" b="0"/>
          <a:pathLst>
            <a:path>
              <a:moveTo>
                <a:pt x="0" y="8462"/>
              </a:moveTo>
              <a:lnTo>
                <a:pt x="536807"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dirty="0"/>
        </a:p>
      </dsp:txBody>
      <dsp:txXfrm>
        <a:off x="4258640" y="5459158"/>
        <a:ext cx="536807" cy="536807"/>
      </dsp:txXfrm>
    </dsp:sp>
    <dsp:sp modelId="{8908257A-BEE7-4F44-B36F-D1067DB0A623}">
      <dsp:nvSpPr>
        <dsp:cNvPr id="0" name=""/>
        <dsp:cNvSpPr/>
      </dsp:nvSpPr>
      <dsp:spPr>
        <a:xfrm>
          <a:off x="4782067" y="5532390"/>
          <a:ext cx="3675892" cy="22297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Basic </a:t>
          </a:r>
          <a:r>
            <a:rPr lang="en-US" sz="900" b="0" kern="1200" noProof="0" dirty="0" smtClean="0"/>
            <a:t>Entrepreneurial skills</a:t>
          </a:r>
          <a:endParaRPr lang="en-US" sz="900" b="0" kern="1200" noProof="0" dirty="0">
            <a:solidFill>
              <a:srgbClr val="FF0000"/>
            </a:solidFill>
          </a:endParaRPr>
        </a:p>
      </dsp:txBody>
      <dsp:txXfrm>
        <a:off x="4788598" y="5538921"/>
        <a:ext cx="3662830" cy="209908"/>
      </dsp:txXfrm>
    </dsp:sp>
    <dsp:sp modelId="{CB231601-A7DF-CD48-9949-C7C588E13CDB}">
      <dsp:nvSpPr>
        <dsp:cNvPr id="0" name=""/>
        <dsp:cNvSpPr/>
      </dsp:nvSpPr>
      <dsp:spPr>
        <a:xfrm rot="956689">
          <a:off x="4261479" y="5878049"/>
          <a:ext cx="547941" cy="16924"/>
        </a:xfrm>
        <a:custGeom>
          <a:avLst/>
          <a:gdLst/>
          <a:ahLst/>
          <a:cxnLst/>
          <a:rect l="0" t="0" r="0" b="0"/>
          <a:pathLst>
            <a:path>
              <a:moveTo>
                <a:pt x="0" y="8462"/>
              </a:moveTo>
              <a:lnTo>
                <a:pt x="547941" y="84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521751" y="5872813"/>
        <a:ext cx="27397" cy="27397"/>
      </dsp:txXfrm>
    </dsp:sp>
    <dsp:sp modelId="{957CDA1C-0949-734C-AF05-7549954F36E0}">
      <dsp:nvSpPr>
        <dsp:cNvPr id="0" name=""/>
        <dsp:cNvSpPr/>
      </dsp:nvSpPr>
      <dsp:spPr>
        <a:xfrm>
          <a:off x="4798880" y="5841202"/>
          <a:ext cx="3675892" cy="241145"/>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0" kern="1200" noProof="0" dirty="0"/>
            <a:t>COURSE</a:t>
          </a:r>
        </a:p>
        <a:p>
          <a:pPr lvl="0" algn="ctr" defTabSz="400050">
            <a:lnSpc>
              <a:spcPct val="100000"/>
            </a:lnSpc>
            <a:spcBef>
              <a:spcPct val="0"/>
            </a:spcBef>
            <a:spcAft>
              <a:spcPts val="0"/>
            </a:spcAft>
          </a:pPr>
          <a:r>
            <a:rPr lang="en-US" sz="900" b="0" kern="1200" noProof="0" dirty="0"/>
            <a:t>Entrepreneurship in TCI (textile and clothing industry)</a:t>
          </a:r>
        </a:p>
      </dsp:txBody>
      <dsp:txXfrm>
        <a:off x="4805943" y="5848265"/>
        <a:ext cx="3661766" cy="22701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8BD3AA8-C6C0-274D-9910-3350F1328060}" type="datetimeFigureOut">
              <a:rPr lang="it-IT" smtClean="0"/>
              <a:pPr/>
              <a:t>04/01/21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399188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04/01/21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89779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04/01/21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98288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04/01/21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80200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F8BD3AA8-C6C0-274D-9910-3350F1328060}" type="datetimeFigureOut">
              <a:rPr lang="it-IT" smtClean="0"/>
              <a:pPr/>
              <a:t>04/01/21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20819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8BD3AA8-C6C0-274D-9910-3350F1328060}" type="datetimeFigureOut">
              <a:rPr lang="it-IT" smtClean="0"/>
              <a:pPr/>
              <a:t>04/01/21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821965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8BD3AA8-C6C0-274D-9910-3350F1328060}" type="datetimeFigureOut">
              <a:rPr lang="it-IT" smtClean="0"/>
              <a:pPr/>
              <a:t>04/01/21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720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F8BD3AA8-C6C0-274D-9910-3350F1328060}" type="datetimeFigureOut">
              <a:rPr lang="it-IT" smtClean="0"/>
              <a:pPr/>
              <a:t>04/01/21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78173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BD3AA8-C6C0-274D-9910-3350F1328060}" type="datetimeFigureOut">
              <a:rPr lang="it-IT" smtClean="0"/>
              <a:pPr/>
              <a:t>04/01/21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339361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8BD3AA8-C6C0-274D-9910-3350F1328060}" type="datetimeFigureOut">
              <a:rPr lang="it-IT" smtClean="0"/>
              <a:pPr/>
              <a:t>04/01/21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207326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8BD3AA8-C6C0-274D-9910-3350F1328060}" type="datetimeFigureOut">
              <a:rPr lang="it-IT" smtClean="0"/>
              <a:pPr/>
              <a:t>04/01/21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‹n.›</a:t>
            </a:fld>
            <a:endParaRPr lang="it-IT"/>
          </a:p>
        </p:txBody>
      </p:sp>
    </p:spTree>
    <p:extLst>
      <p:ext uri="{BB962C8B-B14F-4D97-AF65-F5344CB8AC3E}">
        <p14:creationId xmlns:p14="http://schemas.microsoft.com/office/powerpoint/2010/main" val="2288951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D3AA8-C6C0-274D-9910-3350F1328060}" type="datetimeFigureOut">
              <a:rPr lang="it-IT" smtClean="0"/>
              <a:pPr/>
              <a:t>04/01/21</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49B63-E90A-4546-8C40-FEE6B08F23CB}" type="slidenum">
              <a:rPr lang="it-IT" smtClean="0"/>
              <a:pPr/>
              <a:t>‹n.›</a:t>
            </a:fld>
            <a:endParaRPr lang="it-IT"/>
          </a:p>
        </p:txBody>
      </p:sp>
    </p:spTree>
    <p:extLst>
      <p:ext uri="{BB962C8B-B14F-4D97-AF65-F5344CB8AC3E}">
        <p14:creationId xmlns:p14="http://schemas.microsoft.com/office/powerpoint/2010/main" val="68961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diagramData" Target="../diagrams/data1.xml"/><Relationship Id="rId5" Type="http://schemas.openxmlformats.org/officeDocument/2006/relationships/diagramLayout" Target="../diagrams/layout1.xml"/><Relationship Id="rId6" Type="http://schemas.openxmlformats.org/officeDocument/2006/relationships/diagramQuickStyle" Target="../diagrams/quickStyle1.xml"/><Relationship Id="rId7" Type="http://schemas.openxmlformats.org/officeDocument/2006/relationships/diagramColors" Target="../diagrams/colors1.xml"/><Relationship Id="rId8"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hyperlink" Target="mailto:research@ciape.it" TargetMode="External"/><Relationship Id="rId4" Type="http://schemas.openxmlformats.org/officeDocument/2006/relationships/image" Target="../media/image4.png"/><Relationship Id="rId5" Type="http://schemas.openxmlformats.org/officeDocument/2006/relationships/image" Target="../media/image5.emf"/><Relationship Id="rId6"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hyperlink" Target="mailto:theapartment@ciape.i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2.png"/><Relationship Id="rId8"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7" Type="http://schemas.openxmlformats.org/officeDocument/2006/relationships/image" Target="../media/image2.png"/><Relationship Id="rId8"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51944" y="914651"/>
            <a:ext cx="9144000" cy="2387600"/>
          </a:xfrm>
        </p:spPr>
        <p:txBody>
          <a:bodyPr>
            <a:normAutofit/>
          </a:bodyPr>
          <a:lstStyle/>
          <a:p>
            <a:pPr algn="l"/>
            <a:r>
              <a:rPr lang="en-GB" sz="4400" b="1" dirty="0">
                <a:solidFill>
                  <a:schemeClr val="accent1">
                    <a:lumMod val="50000"/>
                  </a:schemeClr>
                </a:solidFill>
              </a:rPr>
              <a:t>Curriculum - Application of ICT in Textile and Clothing Industry</a:t>
            </a:r>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l="1192" t="27150"/>
          <a:stretch/>
        </p:blipFill>
        <p:spPr>
          <a:xfrm>
            <a:off x="451944" y="450166"/>
            <a:ext cx="11336781" cy="164699"/>
          </a:xfrm>
          <a:prstGeom prst="rect">
            <a:avLst/>
          </a:prstGeom>
        </p:spPr>
      </p:pic>
      <p:sp>
        <p:nvSpPr>
          <p:cNvPr id="5" name="CasellaDiTesto 4"/>
          <p:cNvSpPr txBox="1"/>
          <p:nvPr/>
        </p:nvSpPr>
        <p:spPr>
          <a:xfrm>
            <a:off x="451944" y="3530009"/>
            <a:ext cx="11336781" cy="3019647"/>
          </a:xfrm>
          <a:prstGeom prst="rect">
            <a:avLst/>
          </a:prstGeom>
          <a:solidFill>
            <a:srgbClr val="002060"/>
          </a:solidFill>
        </p:spPr>
        <p:txBody>
          <a:bodyPr wrap="square" rtlCol="0">
            <a:spAutoFit/>
          </a:bodyPr>
          <a:lstStyle/>
          <a:p>
            <a:endParaRPr lang="it-IT"/>
          </a:p>
        </p:txBody>
      </p:sp>
      <p:sp>
        <p:nvSpPr>
          <p:cNvPr id="6" name="Title 1"/>
          <p:cNvSpPr txBox="1">
            <a:spLocks/>
          </p:cNvSpPr>
          <p:nvPr/>
        </p:nvSpPr>
        <p:spPr>
          <a:xfrm>
            <a:off x="581191" y="3288845"/>
            <a:ext cx="10993549" cy="14750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a:solidFill>
                  <a:schemeClr val="bg1"/>
                </a:solidFill>
              </a:rPr>
              <a:t>ICT IN TEXTILE AND CLOTHING HIGHER EDUCATION AND BUSINESS (ICT - TEX)</a:t>
            </a:r>
            <a:endParaRPr lang="it-IT" sz="2800" dirty="0">
              <a:solidFill>
                <a:schemeClr val="bg1"/>
              </a:solidFill>
            </a:endParaRPr>
          </a:p>
        </p:txBody>
      </p:sp>
      <p:sp>
        <p:nvSpPr>
          <p:cNvPr id="7" name="Rettangolo 6"/>
          <p:cNvSpPr/>
          <p:nvPr/>
        </p:nvSpPr>
        <p:spPr>
          <a:xfrm>
            <a:off x="581191" y="5690789"/>
            <a:ext cx="6096000" cy="584775"/>
          </a:xfrm>
          <a:prstGeom prst="rect">
            <a:avLst/>
          </a:prstGeom>
        </p:spPr>
        <p:txBody>
          <a:bodyPr>
            <a:spAutoFit/>
          </a:bodyPr>
          <a:lstStyle/>
          <a:p>
            <a:pPr algn="just">
              <a:spcAft>
                <a:spcPts val="0"/>
              </a:spcAft>
            </a:pPr>
            <a:r>
              <a:rPr lang="en-GB" sz="1600" dirty="0">
                <a:solidFill>
                  <a:schemeClr val="bg2">
                    <a:lumMod val="75000"/>
                  </a:schemeClr>
                </a:solidFill>
                <a:ea typeface="Calibri" charset="0"/>
                <a:cs typeface="Calibri" charset="0"/>
              </a:rPr>
              <a:t>ICT-TEX project Nr. 612248-EPP-1-2019-1-BG-EPPKA2-KA, </a:t>
            </a:r>
            <a:endParaRPr lang="it-IT" sz="1600" dirty="0">
              <a:solidFill>
                <a:schemeClr val="bg2">
                  <a:lumMod val="75000"/>
                </a:schemeClr>
              </a:solidFill>
              <a:ea typeface="Cambria" charset="0"/>
              <a:cs typeface="Cambria" charset="0"/>
            </a:endParaRPr>
          </a:p>
          <a:p>
            <a:pPr algn="just">
              <a:spcAft>
                <a:spcPts val="0"/>
              </a:spcAft>
            </a:pPr>
            <a:r>
              <a:rPr lang="en-GB" sz="1600" dirty="0">
                <a:solidFill>
                  <a:schemeClr val="bg2">
                    <a:lumMod val="75000"/>
                  </a:schemeClr>
                </a:solidFill>
                <a:ea typeface="Calibri" charset="0"/>
                <a:cs typeface="Calibri" charset="0"/>
              </a:rPr>
              <a:t>funded by the Erasmus + Programme of the  European Union</a:t>
            </a:r>
            <a:endParaRPr lang="it-IT" sz="1600" dirty="0">
              <a:solidFill>
                <a:schemeClr val="bg2">
                  <a:lumMod val="75000"/>
                </a:schemeClr>
              </a:solidFill>
              <a:effectLst/>
              <a:ea typeface="Cambria" charset="0"/>
              <a:cs typeface="Cambria" charset="0"/>
            </a:endParaRPr>
          </a:p>
        </p:txBody>
      </p:sp>
      <p:pic>
        <p:nvPicPr>
          <p:cNvPr id="8" name="Picture 3"/>
          <p:cNvPicPr>
            <a:picLocks noChangeAspect="1"/>
          </p:cNvPicPr>
          <p:nvPr/>
        </p:nvPicPr>
        <p:blipFill>
          <a:blip r:embed="rId3"/>
          <a:stretch>
            <a:fillRect/>
          </a:stretch>
        </p:blipFill>
        <p:spPr>
          <a:xfrm>
            <a:off x="381199" y="586164"/>
            <a:ext cx="2200847" cy="658425"/>
          </a:xfrm>
          <a:prstGeom prst="rect">
            <a:avLst/>
          </a:prstGeom>
        </p:spPr>
      </p:pic>
      <p:pic>
        <p:nvPicPr>
          <p:cNvPr id="9" name="Picture 4"/>
          <p:cNvPicPr>
            <a:picLocks noChangeAspect="1"/>
          </p:cNvPicPr>
          <p:nvPr/>
        </p:nvPicPr>
        <p:blipFill>
          <a:blip r:embed="rId4"/>
          <a:stretch>
            <a:fillRect/>
          </a:stretch>
        </p:blipFill>
        <p:spPr>
          <a:xfrm>
            <a:off x="10750515" y="660736"/>
            <a:ext cx="1024217" cy="719390"/>
          </a:xfrm>
          <a:prstGeom prst="rect">
            <a:avLst/>
          </a:prstGeom>
        </p:spPr>
      </p:pic>
    </p:spTree>
    <p:extLst>
      <p:ext uri="{BB962C8B-B14F-4D97-AF65-F5344CB8AC3E}">
        <p14:creationId xmlns:p14="http://schemas.microsoft.com/office/powerpoint/2010/main" val="419550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0"/>
            <a:ext cx="10515600" cy="1325563"/>
          </a:xfrm>
        </p:spPr>
        <p:txBody>
          <a:bodyPr>
            <a:normAutofit/>
          </a:bodyPr>
          <a:lstStyle/>
          <a:p>
            <a:r>
              <a:rPr lang="en-GB" sz="3200" b="1" dirty="0" smtClean="0">
                <a:solidFill>
                  <a:schemeClr val="accent1">
                    <a:lumMod val="75000"/>
                  </a:schemeClr>
                </a:solidFill>
              </a:rPr>
              <a:t>MODULE – DESIGN AND PRODUCTION OF WOVEN FABRICS</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b="1" dirty="0" smtClean="0"/>
              <a:t>Course: Design of woven fabrics for the fashion industry</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dirty="0" smtClean="0"/>
              <a:t>30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indent="0">
              <a:lnSpc>
                <a:spcPct val="100000"/>
              </a:lnSpc>
              <a:spcBef>
                <a:spcPts val="0"/>
              </a:spcBef>
              <a:buNone/>
              <a:defRPr/>
            </a:pPr>
            <a:r>
              <a:rPr lang="en-GB" sz="1200" dirty="0"/>
              <a:t>Designers of woven fabrics are challenged with bringing together creative flair and technological know how to create fabrics that not only excite, but perform for a given market and </a:t>
            </a:r>
            <a:r>
              <a:rPr lang="en-GB" sz="1200" dirty="0" smtClean="0"/>
              <a:t>end-use. </a:t>
            </a:r>
            <a:r>
              <a:rPr lang="en-US" sz="1200" dirty="0" smtClean="0"/>
              <a:t>The </a:t>
            </a:r>
            <a:r>
              <a:rPr lang="en-US" sz="1200" dirty="0"/>
              <a:t>course deals with the design of weave patterns for fabrics, which could be used in the fashion industry or in the interior design. They involve only one warp set and one weft </a:t>
            </a:r>
            <a:r>
              <a:rPr lang="en-US" sz="1200" dirty="0" smtClean="0"/>
              <a:t>set. All </a:t>
            </a:r>
            <a:r>
              <a:rPr lang="en-US" sz="1200" dirty="0"/>
              <a:t>themes would involve theoretical explanations of the types of weaves and application of a CAD/CAM software</a:t>
            </a:r>
            <a:r>
              <a:rPr lang="en-US" sz="1200" dirty="0" smtClean="0"/>
              <a:t>.</a:t>
            </a:r>
            <a:endParaRPr lang="en-GB" sz="12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500" b="1" u="sng" dirty="0" smtClean="0"/>
          </a:p>
          <a:p>
            <a:pPr marL="0" indent="0" algn="just">
              <a:lnSpc>
                <a:spcPct val="100000"/>
              </a:lnSpc>
              <a:spcBef>
                <a:spcPts val="0"/>
              </a:spcBef>
              <a:buNone/>
            </a:pPr>
            <a:r>
              <a:rPr lang="en-GB" sz="1400" b="1" u="sng" dirty="0" smtClean="0"/>
              <a:t>Topics</a:t>
            </a:r>
          </a:p>
          <a:p>
            <a:pPr algn="just">
              <a:lnSpc>
                <a:spcPct val="100000"/>
              </a:lnSpc>
              <a:spcBef>
                <a:spcPts val="0"/>
              </a:spcBef>
              <a:buFontTx/>
              <a:buChar char="-"/>
            </a:pPr>
            <a:r>
              <a:rPr lang="en-GB" sz="1200" dirty="0" smtClean="0"/>
              <a:t>Fabric construction and wave patterns</a:t>
            </a:r>
            <a:r>
              <a:rPr lang="en-GB" sz="1200" dirty="0"/>
              <a:t>		</a:t>
            </a:r>
            <a:r>
              <a:rPr lang="en-GB" sz="1200" dirty="0" smtClean="0"/>
              <a:t>	- Weaves to obtain different effects on the fabric		</a:t>
            </a:r>
            <a:endParaRPr lang="en-GB" sz="1200" dirty="0"/>
          </a:p>
          <a:p>
            <a:pPr algn="just">
              <a:lnSpc>
                <a:spcPct val="100000"/>
              </a:lnSpc>
              <a:spcBef>
                <a:spcPts val="0"/>
              </a:spcBef>
              <a:buFontTx/>
              <a:buChar char="-"/>
            </a:pPr>
            <a:r>
              <a:rPr lang="en-GB" sz="1200" dirty="0" smtClean="0"/>
              <a:t>Elementary weaves: plain, twill, satin, sateen and their derivatives</a:t>
            </a:r>
            <a:r>
              <a:rPr lang="en-GB" sz="1200" dirty="0"/>
              <a:t>	</a:t>
            </a:r>
            <a:r>
              <a:rPr lang="en-GB" sz="1200" dirty="0" smtClean="0"/>
              <a:t>- Different kind of design methods </a:t>
            </a:r>
          </a:p>
          <a:p>
            <a:pPr algn="just">
              <a:lnSpc>
                <a:spcPct val="100000"/>
              </a:lnSpc>
              <a:spcBef>
                <a:spcPts val="0"/>
              </a:spcBef>
              <a:buFontTx/>
              <a:buChar char="-"/>
            </a:pPr>
            <a:r>
              <a:rPr lang="en-GB" sz="1200" dirty="0" smtClean="0"/>
              <a:t>Application of CAD/CAM to the weave pattern design</a:t>
            </a:r>
            <a:endParaRPr lang="en-GB" sz="1200" dirty="0"/>
          </a:p>
          <a:p>
            <a:pPr algn="just">
              <a:lnSpc>
                <a:spcPct val="100000"/>
              </a:lnSpc>
              <a:spcBef>
                <a:spcPts val="0"/>
              </a:spcBef>
              <a:buFontTx/>
              <a:buChar char="-"/>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1623179886"/>
              </p:ext>
            </p:extLst>
          </p:nvPr>
        </p:nvGraphicFramePr>
        <p:xfrm>
          <a:off x="478464" y="3396114"/>
          <a:ext cx="11355573" cy="2621280"/>
        </p:xfrm>
        <a:graphic>
          <a:graphicData uri="http://schemas.openxmlformats.org/drawingml/2006/table">
            <a:tbl>
              <a:tblPr firstRow="1" bandRow="1">
                <a:tableStyleId>{5C22544A-7EE6-4342-B048-85BDC9FD1C3A}</a:tableStyleId>
              </a:tblPr>
              <a:tblGrid>
                <a:gridCol w="3785191"/>
                <a:gridCol w="3785191"/>
                <a:gridCol w="3785191"/>
              </a:tblGrid>
              <a:tr h="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know the weave structure:</a:t>
                      </a:r>
                      <a:r>
                        <a:rPr lang="en-GB" sz="1200" kern="1200" baseline="0" dirty="0" smtClean="0">
                          <a:solidFill>
                            <a:schemeClr val="dk1"/>
                          </a:solidFill>
                          <a:effectLst/>
                          <a:latin typeface="+mn-lt"/>
                          <a:ea typeface="+mn-ea"/>
                          <a:cs typeface="+mn-cs"/>
                        </a:rPr>
                        <a:t> warp and weft unit, draft and lifting plan</a:t>
                      </a:r>
                      <a:endParaRPr lang="en-GB"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a:t>
                      </a:r>
                      <a:r>
                        <a:rPr lang="en-GB" sz="1200" kern="1200" baseline="0" dirty="0" smtClean="0">
                          <a:solidFill>
                            <a:schemeClr val="dk1"/>
                          </a:solidFill>
                          <a:effectLst/>
                          <a:latin typeface="+mn-lt"/>
                          <a:ea typeface="+mn-ea"/>
                          <a:cs typeface="+mn-cs"/>
                        </a:rPr>
                        <a:t> how woven fabrics are made: technology of weaving and characteristics of woven fabrics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be aware of the woven fabrics different properties </a:t>
                      </a:r>
                      <a:r>
                        <a:rPr lang="en-GB" sz="1200" kern="1200" dirty="0" smtClean="0">
                          <a:solidFill>
                            <a:schemeClr val="dk1"/>
                          </a:solidFill>
                          <a:effectLst/>
                          <a:latin typeface="+mn-lt"/>
                          <a:ea typeface="+mn-ea"/>
                          <a:cs typeface="+mn-cs"/>
                        </a:rPr>
                        <a:t>Be able to Design colours and materials for the creation of orthogonal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 different manufacturing</a:t>
                      </a:r>
                      <a:r>
                        <a:rPr lang="en-GB" sz="1200" kern="1200" baseline="0" dirty="0" smtClean="0">
                          <a:solidFill>
                            <a:schemeClr val="dk1"/>
                          </a:solidFill>
                          <a:effectLst/>
                          <a:latin typeface="+mn-lt"/>
                          <a:ea typeface="+mn-ea"/>
                          <a:cs typeface="+mn-cs"/>
                        </a:rPr>
                        <a:t> techniques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get basic knowledge of weaves and interlacing points fundamentals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different manufacturing techniques</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software for graphic representation</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create regular</a:t>
                      </a:r>
                      <a:r>
                        <a:rPr lang="en-GB" sz="1200" kern="1200" baseline="0" dirty="0" smtClean="0">
                          <a:solidFill>
                            <a:schemeClr val="dk1"/>
                          </a:solidFill>
                          <a:effectLst/>
                          <a:latin typeface="+mn-lt"/>
                          <a:ea typeface="+mn-ea"/>
                          <a:cs typeface="+mn-cs"/>
                        </a:rPr>
                        <a:t> repeating patterns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calculate wave units, repeat and fabric width</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Be able to realise different effects of fabrics using different kind of weaves patters </a:t>
                      </a:r>
                      <a:endParaRPr lang="it-IT" sz="1200" kern="1200" dirty="0" smtClean="0">
                        <a:solidFill>
                          <a:schemeClr val="dk1"/>
                        </a:solidFill>
                        <a:effectLst/>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design colours and materials for the creation of orthogonal fabrics through</a:t>
                      </a:r>
                      <a:r>
                        <a:rPr lang="en-GB" sz="1200" kern="1200" baseline="0" dirty="0" smtClean="0">
                          <a:solidFill>
                            <a:schemeClr val="dk1"/>
                          </a:solidFill>
                          <a:effectLst/>
                          <a:latin typeface="+mn-lt"/>
                          <a:ea typeface="+mn-ea"/>
                          <a:cs typeface="+mn-cs"/>
                        </a:rPr>
                        <a:t> the use of CAD/CAM systems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apply different kind of patterns design methodologies </a:t>
                      </a:r>
                      <a:endParaRPr lang="en-GB" sz="1200" kern="1200" dirty="0" smtClean="0">
                        <a:solidFill>
                          <a:schemeClr val="dk1"/>
                        </a:solidFill>
                        <a:effectLst/>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noProof="0" dirty="0" smtClean="0">
                        <a:solidFill>
                          <a:schemeClr val="dk1"/>
                        </a:solidFill>
                        <a:latin typeface="+mn-lt"/>
                        <a:ea typeface="+mn-ea"/>
                        <a:cs typeface="+mn-cs"/>
                      </a:endParaRPr>
                    </a:p>
                  </a:txBody>
                  <a:tcPr/>
                </a:tc>
                <a:tc>
                  <a:txBody>
                    <a:bodyPr/>
                    <a:lstStyle/>
                    <a:p>
                      <a:pPr marL="171450" indent="-171450" algn="just">
                        <a:buFontTx/>
                        <a:buChar char="-"/>
                      </a:pPr>
                      <a:r>
                        <a:rPr lang="en-GB" sz="1200" kern="1200" baseline="0" noProof="0" dirty="0" smtClean="0">
                          <a:solidFill>
                            <a:schemeClr val="dk1"/>
                          </a:solidFill>
                          <a:latin typeface="+mn-lt"/>
                          <a:ea typeface="+mn-ea"/>
                          <a:cs typeface="+mn-cs"/>
                        </a:rPr>
                        <a:t>To manage patterns production processes </a:t>
                      </a:r>
                    </a:p>
                    <a:p>
                      <a:pPr marL="171450" indent="-171450" algn="just">
                        <a:buFontTx/>
                        <a:buChar char="-"/>
                      </a:pPr>
                      <a:r>
                        <a:rPr lang="en-GB" sz="1200" kern="1200" baseline="0" noProof="0" dirty="0" smtClean="0">
                          <a:solidFill>
                            <a:schemeClr val="dk1"/>
                          </a:solidFill>
                          <a:latin typeface="+mn-lt"/>
                          <a:ea typeface="+mn-ea"/>
                          <a:cs typeface="+mn-cs"/>
                        </a:rPr>
                        <a:t>To structure a fabric production line</a:t>
                      </a:r>
                    </a:p>
                    <a:p>
                      <a:pPr marL="171450" indent="-171450" algn="just">
                        <a:buFontTx/>
                        <a:buChar char="-"/>
                      </a:pPr>
                      <a:r>
                        <a:rPr lang="en-GB" sz="1200" kern="1200" baseline="0" noProof="0" dirty="0" smtClean="0">
                          <a:solidFill>
                            <a:schemeClr val="dk1"/>
                          </a:solidFill>
                          <a:latin typeface="+mn-lt"/>
                          <a:ea typeface="+mn-ea"/>
                          <a:cs typeface="+mn-cs"/>
                        </a:rPr>
                        <a:t>To set pattern design using CAD/CAM systems</a:t>
                      </a:r>
                    </a:p>
                  </a:txBody>
                  <a:tcPr/>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DESIGN AND PRODUCTION OF KNITWEAR</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dirty="0" smtClean="0"/>
              <a:t>Course: </a:t>
            </a:r>
            <a:r>
              <a:rPr lang="en-US" sz="2000" b="1" dirty="0" smtClean="0"/>
              <a:t>Design and Technologies for Weft and Warp Knitwear Production</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smtClean="0"/>
              <a:t>2</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indent="0">
              <a:lnSpc>
                <a:spcPct val="100000"/>
              </a:lnSpc>
              <a:spcBef>
                <a:spcPts val="0"/>
              </a:spcBef>
              <a:buNone/>
              <a:defRPr/>
            </a:pPr>
            <a:r>
              <a:rPr lang="en-US" sz="1200" dirty="0" smtClean="0"/>
              <a:t>The knitting technology has been playing a very vital role in our life style. Knowledge developed in the past, particularly in the last 50 years in the field of knitting technology has contributed significantly to the developments of state-of-the-art machinery on one hand and highly sophisticated and specialised textile products on the other. Advanced knitting machines capable of producing high-value apparel require highly skilled programmers and designers with technical understanding. The course will provide an in depth overview about the operations and functionalities of the most spread knitting machines  and the associated design structures. </a:t>
            </a:r>
          </a:p>
          <a:p>
            <a:pPr marL="0" indent="0">
              <a:lnSpc>
                <a:spcPct val="100000"/>
              </a:lnSpc>
              <a:spcBef>
                <a:spcPts val="0"/>
              </a:spcBef>
              <a:buNone/>
              <a:defRPr/>
            </a:pPr>
            <a:endParaRPr lang="en-GB" sz="500" b="1" u="sng" dirty="0" smtClean="0"/>
          </a:p>
          <a:p>
            <a:pPr marL="0" indent="0" algn="just">
              <a:lnSpc>
                <a:spcPct val="100000"/>
              </a:lnSpc>
              <a:spcBef>
                <a:spcPts val="0"/>
              </a:spcBef>
              <a:buNone/>
            </a:pPr>
            <a:r>
              <a:rPr lang="en-GB" sz="1400" b="1" u="sng" dirty="0" smtClean="0"/>
              <a:t>Topics</a:t>
            </a:r>
          </a:p>
          <a:p>
            <a:pPr algn="just">
              <a:lnSpc>
                <a:spcPct val="100000"/>
              </a:lnSpc>
              <a:spcBef>
                <a:spcPts val="0"/>
              </a:spcBef>
              <a:buFontTx/>
              <a:buChar char="-"/>
            </a:pPr>
            <a:r>
              <a:rPr lang="en-GB" sz="1200" dirty="0" smtClean="0"/>
              <a:t>Circular knitting machines</a:t>
            </a:r>
            <a:r>
              <a:rPr lang="en-GB" sz="1200" dirty="0"/>
              <a:t>	</a:t>
            </a:r>
            <a:r>
              <a:rPr lang="en-GB" sz="1200" dirty="0" smtClean="0"/>
              <a:t>	- Rashel knitting machines		</a:t>
            </a:r>
            <a:endParaRPr lang="en-GB" sz="1200" dirty="0"/>
          </a:p>
          <a:p>
            <a:pPr algn="just">
              <a:lnSpc>
                <a:spcPct val="100000"/>
              </a:lnSpc>
              <a:spcBef>
                <a:spcPts val="0"/>
              </a:spcBef>
              <a:buFontTx/>
              <a:buChar char="-"/>
            </a:pPr>
            <a:r>
              <a:rPr lang="en-GB" sz="1200" dirty="0" smtClean="0"/>
              <a:t>Flat knitting machines		</a:t>
            </a:r>
            <a:r>
              <a:rPr lang="en-GB" sz="1200" dirty="0"/>
              <a:t>	</a:t>
            </a:r>
            <a:r>
              <a:rPr lang="en-GB" sz="1200" dirty="0" smtClean="0"/>
              <a:t>- Tricot knitting machines</a:t>
            </a:r>
          </a:p>
          <a:p>
            <a:pPr algn="just">
              <a:lnSpc>
                <a:spcPct val="100000"/>
              </a:lnSpc>
              <a:spcBef>
                <a:spcPts val="0"/>
              </a:spcBef>
              <a:buFontTx/>
              <a:buChar char="-"/>
            </a:pPr>
            <a:r>
              <a:rPr lang="en-GB" sz="1200" dirty="0" smtClean="0"/>
              <a:t>Sock knitting machines</a:t>
            </a:r>
            <a:endParaRPr lang="en-GB" sz="1200" dirty="0"/>
          </a:p>
          <a:p>
            <a:pPr algn="just">
              <a:lnSpc>
                <a:spcPct val="100000"/>
              </a:lnSpc>
              <a:spcBef>
                <a:spcPts val="0"/>
              </a:spcBef>
              <a:buFontTx/>
              <a:buChar char="-"/>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2040386251"/>
              </p:ext>
            </p:extLst>
          </p:nvPr>
        </p:nvGraphicFramePr>
        <p:xfrm>
          <a:off x="478464" y="3636787"/>
          <a:ext cx="11355573" cy="2072640"/>
        </p:xfrm>
        <a:graphic>
          <a:graphicData uri="http://schemas.openxmlformats.org/drawingml/2006/table">
            <a:tbl>
              <a:tblPr firstRow="1" bandRow="1">
                <a:tableStyleId>{5C22544A-7EE6-4342-B048-85BDC9FD1C3A}</a:tableStyleId>
              </a:tblPr>
              <a:tblGrid>
                <a:gridCol w="3785191"/>
                <a:gridCol w="3785191"/>
                <a:gridCol w="3785191"/>
              </a:tblGrid>
              <a:tr h="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a:t>
                      </a:r>
                      <a:r>
                        <a:rPr lang="en-GB" sz="1200" kern="1200" baseline="0" dirty="0" smtClean="0">
                          <a:solidFill>
                            <a:schemeClr val="dk1"/>
                          </a:solidFill>
                          <a:effectLst/>
                          <a:latin typeface="+mn-lt"/>
                          <a:ea typeface="+mn-ea"/>
                          <a:cs typeface="+mn-cs"/>
                        </a:rPr>
                        <a:t> the main functionalities, components, properties and control systems in circular / flat / sock / Rashel / tricot knitting  machines</a:t>
                      </a:r>
                      <a:endParaRPr lang="en-GB"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state the operations peculiarities and differences between the analysed type of machines </a:t>
                      </a:r>
                      <a:endParaRPr lang="en-GB"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 different manufacturing</a:t>
                      </a:r>
                      <a:r>
                        <a:rPr lang="en-GB" sz="1200" kern="1200" baseline="0" dirty="0" smtClean="0">
                          <a:solidFill>
                            <a:schemeClr val="dk1"/>
                          </a:solidFill>
                          <a:effectLst/>
                          <a:latin typeface="+mn-lt"/>
                          <a:ea typeface="+mn-ea"/>
                          <a:cs typeface="+mn-cs"/>
                        </a:rPr>
                        <a:t> techniques and knitting design structures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explore changing tension, yarn thicknesses and colour</a:t>
                      </a:r>
                    </a:p>
                  </a:txBody>
                  <a:tcPr/>
                </a:tc>
                <a:tc>
                  <a:txBody>
                    <a:bodyPr/>
                    <a:lstStyle/>
                    <a:p>
                      <a:pPr marL="171450" indent="-171450" algn="just">
                        <a:buFontTx/>
                        <a:buChar char="-"/>
                      </a:pPr>
                      <a:r>
                        <a:rPr lang="en-GB" sz="1200" kern="1200" baseline="0" noProof="0" dirty="0" smtClean="0">
                          <a:solidFill>
                            <a:schemeClr val="dk1"/>
                          </a:solidFill>
                          <a:latin typeface="+mn-lt"/>
                          <a:ea typeface="+mn-ea"/>
                          <a:cs typeface="+mn-cs"/>
                        </a:rPr>
                        <a:t>To operate and exploit the latest functionalities of the most spread knitting machines</a:t>
                      </a:r>
                    </a:p>
                    <a:p>
                      <a:pPr marL="171450" indent="-171450" algn="just">
                        <a:buFontTx/>
                        <a:buChar char="-"/>
                      </a:pPr>
                      <a:r>
                        <a:rPr lang="en-GB" sz="1200" kern="1200" baseline="0" noProof="0" dirty="0" smtClean="0">
                          <a:solidFill>
                            <a:schemeClr val="dk1"/>
                          </a:solidFill>
                          <a:latin typeface="+mn-lt"/>
                          <a:ea typeface="+mn-ea"/>
                          <a:cs typeface="+mn-cs"/>
                        </a:rPr>
                        <a:t>To apply different knitting techniques </a:t>
                      </a:r>
                    </a:p>
                    <a:p>
                      <a:pPr marL="171450" indent="-171450" algn="just" defTabSz="914400" rtl="0" eaLnBrk="1" latinLnBrk="0" hangingPunct="1">
                        <a:buFontTx/>
                        <a:buChar char="-"/>
                      </a:pPr>
                      <a:r>
                        <a:rPr lang="en-US" sz="1200" kern="1200" baseline="0" noProof="0" dirty="0" smtClean="0">
                          <a:solidFill>
                            <a:schemeClr val="dk1"/>
                          </a:solidFill>
                          <a:latin typeface="+mn-lt"/>
                          <a:ea typeface="+mn-ea"/>
                          <a:cs typeface="+mn-cs"/>
                        </a:rPr>
                        <a:t>To use holding &amp; short row knitting to develop three-dimensional knit structures, volume, shapes, and techniques </a:t>
                      </a:r>
                      <a:endParaRPr lang="en-GB" sz="1200" kern="1200" baseline="0" noProof="0" dirty="0" smtClean="0">
                        <a:solidFill>
                          <a:schemeClr val="dk1"/>
                        </a:solidFill>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noProof="0" dirty="0" smtClean="0">
                        <a:solidFill>
                          <a:schemeClr val="dk1"/>
                        </a:solidFill>
                        <a:latin typeface="+mn-lt"/>
                        <a:ea typeface="+mn-ea"/>
                        <a:cs typeface="+mn-cs"/>
                      </a:endParaRP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2 and 3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DESIGN AND PRODUCTION OF KNITWEAR</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lvl="0" indent="0">
              <a:lnSpc>
                <a:spcPct val="100000"/>
              </a:lnSpc>
              <a:spcBef>
                <a:spcPts val="0"/>
              </a:spcBef>
              <a:buNone/>
              <a:defRPr/>
            </a:pPr>
            <a:r>
              <a:rPr lang="en-GB" sz="2000" b="1" dirty="0" smtClean="0"/>
              <a:t>Course: </a:t>
            </a:r>
            <a:r>
              <a:rPr lang="en-US" sz="2000" b="1" dirty="0" smtClean="0"/>
              <a:t>Flat Knitting Machine programming for Knit Fabric and </a:t>
            </a:r>
            <a:r>
              <a:rPr lang="bg-BG" sz="2000" b="1" dirty="0" smtClean="0"/>
              <a:t>2</a:t>
            </a:r>
            <a:r>
              <a:rPr lang="en-US" sz="2000" b="1" dirty="0" smtClean="0"/>
              <a:t>D Shaped Fabric</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smtClean="0"/>
              <a:t>2</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indent="0" algn="just">
              <a:lnSpc>
                <a:spcPct val="100000"/>
              </a:lnSpc>
              <a:spcBef>
                <a:spcPts val="0"/>
              </a:spcBef>
              <a:buNone/>
              <a:defRPr/>
            </a:pPr>
            <a:r>
              <a:rPr lang="en-US" sz="1200" dirty="0" smtClean="0"/>
              <a:t>Knitting is one of the most exciting textile technologies of creating products with outstanding characteristics, such as: knitting to shape, great flexibility in production, controlled properties, and excellent formability.  Knitting process has few important phases and one of them is the pattern design stage. In case of computer controlled flat knitting machines, the patterns are developed on special pattern stations, with a specific programming language. The course will show in a practical way how to program flat knitting machines in order to produce 2D shaped fabric.</a:t>
            </a:r>
          </a:p>
          <a:p>
            <a:pPr marL="0" indent="0">
              <a:lnSpc>
                <a:spcPct val="100000"/>
              </a:lnSpc>
              <a:spcBef>
                <a:spcPts val="0"/>
              </a:spcBef>
              <a:buNone/>
              <a:defRPr/>
            </a:pPr>
            <a:endParaRPr lang="en-US" sz="500" b="1" u="sng" dirty="0" smtClean="0"/>
          </a:p>
          <a:p>
            <a:pPr marL="0" indent="0">
              <a:lnSpc>
                <a:spcPct val="100000"/>
              </a:lnSpc>
              <a:spcBef>
                <a:spcPts val="0"/>
              </a:spcBef>
              <a:buNone/>
              <a:defRPr/>
            </a:pPr>
            <a:r>
              <a:rPr lang="en-GB" sz="1400" b="1" u="sng" dirty="0" smtClean="0"/>
              <a:t>Topics</a:t>
            </a:r>
          </a:p>
          <a:p>
            <a:pPr algn="just">
              <a:lnSpc>
                <a:spcPct val="100000"/>
              </a:lnSpc>
              <a:spcBef>
                <a:spcPts val="0"/>
              </a:spcBef>
              <a:buFontTx/>
              <a:buChar char="-"/>
            </a:pPr>
            <a:r>
              <a:rPr lang="en-GB" sz="1200" dirty="0" smtClean="0"/>
              <a:t>Knitted structures				- Parameters  and functions settings	</a:t>
            </a:r>
            <a:endParaRPr lang="en-GB" sz="1200" dirty="0"/>
          </a:p>
          <a:p>
            <a:pPr algn="just">
              <a:lnSpc>
                <a:spcPct val="100000"/>
              </a:lnSpc>
              <a:spcBef>
                <a:spcPts val="0"/>
              </a:spcBef>
              <a:buFontTx/>
              <a:buChar char="-"/>
            </a:pPr>
            <a:r>
              <a:rPr lang="en-GB" sz="1200" dirty="0" smtClean="0"/>
              <a:t>Step and procedures for knit programming		- Pattern creation</a:t>
            </a:r>
          </a:p>
          <a:p>
            <a:pPr algn="just">
              <a:lnSpc>
                <a:spcPct val="100000"/>
              </a:lnSpc>
              <a:spcBef>
                <a:spcPts val="0"/>
              </a:spcBef>
              <a:buFontTx/>
              <a:buChar char="-"/>
            </a:pPr>
            <a:r>
              <a:rPr lang="en-GB" sz="1200" dirty="0" smtClean="0"/>
              <a:t>Graphical software for colour knits </a:t>
            </a:r>
            <a:endParaRPr lang="en-GB" sz="1200" dirty="0"/>
          </a:p>
          <a:p>
            <a:pPr algn="just">
              <a:lnSpc>
                <a:spcPct val="100000"/>
              </a:lnSpc>
              <a:spcBef>
                <a:spcPts val="0"/>
              </a:spcBef>
              <a:buFontTx/>
              <a:buChar char="-"/>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1212600189"/>
              </p:ext>
            </p:extLst>
          </p:nvPr>
        </p:nvGraphicFramePr>
        <p:xfrm>
          <a:off x="472917" y="3610129"/>
          <a:ext cx="11355573" cy="2438400"/>
        </p:xfrm>
        <a:graphic>
          <a:graphicData uri="http://schemas.openxmlformats.org/drawingml/2006/table">
            <a:tbl>
              <a:tblPr firstRow="1" bandRow="1">
                <a:tableStyleId>{5C22544A-7EE6-4342-B048-85BDC9FD1C3A}</a:tableStyleId>
              </a:tblPr>
              <a:tblGrid>
                <a:gridCol w="3785191"/>
                <a:gridCol w="3785191"/>
                <a:gridCol w="3785191"/>
              </a:tblGrid>
              <a:tr h="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identify basic knit constructions</a:t>
                      </a:r>
                      <a:r>
                        <a:rPr lang="en-US" sz="1200" kern="1200" baseline="0" dirty="0" smtClean="0">
                          <a:solidFill>
                            <a:schemeClr val="dk1"/>
                          </a:solidFill>
                          <a:effectLst/>
                          <a:latin typeface="+mn-lt"/>
                          <a:ea typeface="+mn-ea"/>
                          <a:cs typeface="+mn-cs"/>
                        </a:rPr>
                        <a:t> </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understand</a:t>
                      </a:r>
                      <a:r>
                        <a:rPr lang="en-US" sz="1200" kern="1200" baseline="0" dirty="0" smtClean="0">
                          <a:solidFill>
                            <a:schemeClr val="dk1"/>
                          </a:solidFill>
                          <a:effectLst/>
                          <a:latin typeface="+mn-lt"/>
                          <a:ea typeface="+mn-ea"/>
                          <a:cs typeface="+mn-cs"/>
                        </a:rPr>
                        <a:t> characteristics and properties of different knitted structures and the most suitable applications for each one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dirty="0" smtClean="0">
                          <a:solidFill>
                            <a:schemeClr val="dk1"/>
                          </a:solidFill>
                          <a:effectLst/>
                          <a:latin typeface="+mn-lt"/>
                          <a:ea typeface="+mn-ea"/>
                          <a:cs typeface="+mn-cs"/>
                        </a:rPr>
                        <a:t>To get knowledge of the different steps needed to machine programming for a new 2D fabric</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explore changing tension, yarn thicknesses and colour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get knowledge of graphical software main</a:t>
                      </a:r>
                      <a:r>
                        <a:rPr lang="en-US" sz="1200" kern="1200" baseline="0" dirty="0" smtClean="0">
                          <a:solidFill>
                            <a:schemeClr val="dk1"/>
                          </a:solidFill>
                          <a:effectLst/>
                          <a:latin typeface="+mn-lt"/>
                          <a:ea typeface="+mn-ea"/>
                          <a:cs typeface="+mn-cs"/>
                        </a:rPr>
                        <a:t> functionalities and possibilities</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dirty="0" smtClean="0">
                        <a:solidFill>
                          <a:schemeClr val="dk1"/>
                        </a:solidFill>
                        <a:effectLst/>
                        <a:latin typeface="+mn-lt"/>
                        <a:ea typeface="+mn-ea"/>
                        <a:cs typeface="+mn-cs"/>
                      </a:endParaRP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relate knitting parameters and the mechanical properties of  the structures to define the better design for the application purpose</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programs for knit fabrics manufacturing accordingly to features, structures and colours combinations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graphical software to set knit structures, shaped fabrics patterns, and coloured knit motifs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Sintral program design: panel structure drawing, yarn carrier allocation and knitting set up (i.e. carriage speed, fabric density, fabric take-down)</a:t>
                      </a: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2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marR="0" lvl="0" indent="-172800" algn="just" defTabSz="914400" rtl="0" eaLnBrk="1" fontAlgn="base"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different manufacturing and assembly  technologies, grading details and identifying manufacturing defects </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DESIGN AND PRODUCTION OF KNITWEAR</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lvl="0" indent="0">
              <a:lnSpc>
                <a:spcPct val="100000"/>
              </a:lnSpc>
              <a:spcBef>
                <a:spcPts val="0"/>
              </a:spcBef>
              <a:buNone/>
              <a:defRPr/>
            </a:pPr>
            <a:r>
              <a:rPr lang="en-GB" sz="2000" b="1" dirty="0" smtClean="0"/>
              <a:t>Course: </a:t>
            </a:r>
            <a:r>
              <a:rPr lang="en-US" sz="2000" b="1" dirty="0" smtClean="0"/>
              <a:t>Flat Knitting Machine programming for 3D Knitwear</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smtClean="0"/>
              <a:t>2</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lvl="0" indent="0" algn="just">
              <a:lnSpc>
                <a:spcPct val="100000"/>
              </a:lnSpc>
              <a:spcBef>
                <a:spcPts val="0"/>
              </a:spcBef>
              <a:buNone/>
              <a:defRPr/>
            </a:pPr>
            <a:r>
              <a:rPr lang="en-GB" sz="1200" dirty="0"/>
              <a:t>3D knitting is a digital fabrication method that uses large flatbed knit machines to create complete, seamless garments in one piece, eliminating all post-production </a:t>
            </a:r>
            <a:r>
              <a:rPr lang="en-GB" sz="1200" dirty="0" smtClean="0"/>
              <a:t>assembly, opening the </a:t>
            </a:r>
            <a:r>
              <a:rPr lang="en-GB" sz="1200" dirty="0"/>
              <a:t>doors for new applications such as customisation, made to measure and on-demand production; which will make the </a:t>
            </a:r>
            <a:r>
              <a:rPr lang="en-GB" sz="1200" dirty="0" smtClean="0"/>
              <a:t>manufacturing process </a:t>
            </a:r>
            <a:r>
              <a:rPr lang="en-GB" sz="1200" dirty="0"/>
              <a:t>more sustainable, distributed and localized. This technological evolution requires the development of new design, systems and programming knowledge</a:t>
            </a:r>
            <a:r>
              <a:rPr lang="en-GB" sz="1200" dirty="0" smtClean="0"/>
              <a:t>.</a:t>
            </a:r>
            <a:r>
              <a:rPr lang="en-US" sz="1200" dirty="0"/>
              <a:t> </a:t>
            </a:r>
            <a:r>
              <a:rPr lang="en-US" sz="1200" dirty="0" smtClean="0"/>
              <a:t>The </a:t>
            </a:r>
            <a:r>
              <a:rPr lang="en-US" sz="1200" dirty="0"/>
              <a:t>course will show in a practical way how to program flat knitting machines in order to produce </a:t>
            </a:r>
            <a:r>
              <a:rPr lang="en-US" sz="1200" dirty="0" smtClean="0"/>
              <a:t>3D knitwear.</a:t>
            </a:r>
          </a:p>
          <a:p>
            <a:pPr marL="0" lvl="0" indent="0" algn="just">
              <a:lnSpc>
                <a:spcPct val="100000"/>
              </a:lnSpc>
              <a:spcBef>
                <a:spcPts val="0"/>
              </a:spcBef>
              <a:buNone/>
              <a:defRPr/>
            </a:pPr>
            <a:endParaRPr lang="en-US" sz="500" b="1" u="sng" dirty="0" smtClean="0"/>
          </a:p>
          <a:p>
            <a:pPr marL="0" indent="0">
              <a:lnSpc>
                <a:spcPct val="100000"/>
              </a:lnSpc>
              <a:spcBef>
                <a:spcPts val="0"/>
              </a:spcBef>
              <a:buNone/>
              <a:defRPr/>
            </a:pPr>
            <a:r>
              <a:rPr lang="en-GB" sz="1400" b="1" u="sng" dirty="0" smtClean="0"/>
              <a:t>Topics</a:t>
            </a:r>
          </a:p>
          <a:p>
            <a:pPr algn="just">
              <a:lnSpc>
                <a:spcPct val="100000"/>
              </a:lnSpc>
              <a:spcBef>
                <a:spcPts val="0"/>
              </a:spcBef>
              <a:buFontTx/>
              <a:buChar char="-"/>
            </a:pPr>
            <a:r>
              <a:rPr lang="en-GB" sz="1200" dirty="0" smtClean="0"/>
              <a:t>3D knitting techniques and applications			- Parameters  and functions settings	</a:t>
            </a:r>
          </a:p>
          <a:p>
            <a:pPr algn="just">
              <a:lnSpc>
                <a:spcPct val="100000"/>
              </a:lnSpc>
              <a:spcBef>
                <a:spcPts val="0"/>
              </a:spcBef>
              <a:buFontTx/>
              <a:buChar char="-"/>
            </a:pPr>
            <a:r>
              <a:rPr lang="en-GB" sz="1200" dirty="0" smtClean="0"/>
              <a:t>Steps and procedures for 3d knitting programming		- 3D Patterns creation </a:t>
            </a:r>
            <a:endParaRPr lang="en-GB" sz="1200" dirty="0"/>
          </a:p>
          <a:p>
            <a:pPr algn="just">
              <a:lnSpc>
                <a:spcPct val="100000"/>
              </a:lnSpc>
              <a:spcBef>
                <a:spcPts val="0"/>
              </a:spcBef>
              <a:buFontTx/>
              <a:buChar char="-"/>
            </a:pPr>
            <a:r>
              <a:rPr lang="en-GB" sz="1200" dirty="0" smtClean="0"/>
              <a:t>Design 3D knitwear using specific software</a:t>
            </a:r>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767706261"/>
              </p:ext>
            </p:extLst>
          </p:nvPr>
        </p:nvGraphicFramePr>
        <p:xfrm>
          <a:off x="478464" y="3610126"/>
          <a:ext cx="11355573" cy="2456911"/>
        </p:xfrm>
        <a:graphic>
          <a:graphicData uri="http://schemas.openxmlformats.org/drawingml/2006/table">
            <a:tbl>
              <a:tblPr firstRow="1" bandRow="1">
                <a:tableStyleId>{5C22544A-7EE6-4342-B048-85BDC9FD1C3A}</a:tableStyleId>
              </a:tblPr>
              <a:tblGrid>
                <a:gridCol w="3785191"/>
                <a:gridCol w="3785191"/>
                <a:gridCol w="3785191"/>
              </a:tblGrid>
              <a:tr h="32220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be aware of 3D knitting applicability and processes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apprehend different 3D architectures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recognize advantages and disadvantages of different techniques and technologies in the manufacture of 3D knitted garments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have an overview of the different methods used for patterns creation for a given 3D geometry</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combine machine and yarn typology for making a certain garment having specific characteristics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pattern making methods in accordance with body anatomy an measurement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latin typeface="+mn-lt"/>
                          <a:ea typeface="+mn-ea"/>
                          <a:cs typeface="+mn-cs"/>
                        </a:rPr>
                        <a:t>To program 3D garment pattern design, grading details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implement all the different steps to create 3D geometries: patching, course generation, loop generation, 2D knit pattern generation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accurate and uniform machine parameters for the overall 3D geometry</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3D simulation software to program the patterns</a:t>
                      </a: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3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APPAREL DESIGN AND PRODUCTION</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lvl="0" indent="0">
              <a:lnSpc>
                <a:spcPct val="100000"/>
              </a:lnSpc>
              <a:spcBef>
                <a:spcPts val="0"/>
              </a:spcBef>
              <a:buNone/>
              <a:defRPr/>
            </a:pPr>
            <a:r>
              <a:rPr lang="en-GB" sz="2000" b="1" dirty="0" smtClean="0"/>
              <a:t>Course: </a:t>
            </a:r>
            <a:r>
              <a:rPr lang="en-US" sz="2000" b="1" dirty="0" smtClean="0"/>
              <a:t>3D Simulation</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smtClean="0"/>
              <a:t>3</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indent="0" algn="just">
              <a:lnSpc>
                <a:spcPct val="100000"/>
              </a:lnSpc>
              <a:spcBef>
                <a:spcPts val="0"/>
              </a:spcBef>
              <a:buNone/>
              <a:defRPr/>
            </a:pPr>
            <a:r>
              <a:rPr lang="en-US" sz="1200" dirty="0" smtClean="0"/>
              <a:t>Three-dimensional (3D) virtual prototyping is getting increasingly importance for apparel design. Based on the utilization of 3D CAD simulation, the product development in the clothing industry becomes faster and faster. The integration of 3D CAD systems for garment design leads to higher accurate cloth fitting. During the course the participants will be guided to create the virtual garments from fashion design idea analyzing the principal aspects of 3D simulation by using specific software.</a:t>
            </a:r>
          </a:p>
          <a:p>
            <a:pPr marL="0" indent="0" algn="just">
              <a:lnSpc>
                <a:spcPct val="100000"/>
              </a:lnSpc>
              <a:spcBef>
                <a:spcPts val="0"/>
              </a:spcBef>
              <a:buNone/>
              <a:defRPr/>
            </a:pPr>
            <a:endParaRPr lang="en-US" sz="500" dirty="0" smtClean="0"/>
          </a:p>
          <a:p>
            <a:pPr marL="0" indent="0">
              <a:lnSpc>
                <a:spcPct val="100000"/>
              </a:lnSpc>
              <a:spcBef>
                <a:spcPts val="0"/>
              </a:spcBef>
              <a:buNone/>
              <a:defRPr/>
            </a:pPr>
            <a:r>
              <a:rPr lang="en-GB" sz="1400" b="1" u="sng" dirty="0" smtClean="0"/>
              <a:t>Topics</a:t>
            </a:r>
          </a:p>
          <a:p>
            <a:pPr algn="just">
              <a:lnSpc>
                <a:spcPct val="100000"/>
              </a:lnSpc>
              <a:spcBef>
                <a:spcPts val="0"/>
              </a:spcBef>
              <a:buFontTx/>
              <a:buChar char="-"/>
            </a:pPr>
            <a:r>
              <a:rPr lang="en-GB" sz="1200" dirty="0" smtClean="0"/>
              <a:t>Introduction of 3D simulation		- Virtual fit simulation in CLO3D	</a:t>
            </a:r>
          </a:p>
          <a:p>
            <a:pPr algn="just">
              <a:lnSpc>
                <a:spcPct val="100000"/>
              </a:lnSpc>
              <a:spcBef>
                <a:spcPts val="0"/>
              </a:spcBef>
              <a:buFontTx/>
              <a:buChar char="-"/>
            </a:pPr>
            <a:r>
              <a:rPr lang="en-GB" sz="1200" dirty="0" smtClean="0"/>
              <a:t>3D virtual model			</a:t>
            </a:r>
            <a:endParaRPr lang="en-GB" sz="1200" dirty="0"/>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1571356352"/>
              </p:ext>
            </p:extLst>
          </p:nvPr>
        </p:nvGraphicFramePr>
        <p:xfrm>
          <a:off x="478464" y="3268926"/>
          <a:ext cx="11355573" cy="2621280"/>
        </p:xfrm>
        <a:graphic>
          <a:graphicData uri="http://schemas.openxmlformats.org/drawingml/2006/table">
            <a:tbl>
              <a:tblPr firstRow="1" bandRow="1">
                <a:tableStyleId>{5C22544A-7EE6-4342-B048-85BDC9FD1C3A}</a:tableStyleId>
              </a:tblPr>
              <a:tblGrid>
                <a:gridCol w="3785191"/>
                <a:gridCol w="3785191"/>
                <a:gridCol w="3785191"/>
              </a:tblGrid>
              <a:tr h="32220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have an overview about the application of 3D simulation in the clothing sector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evaluate pro and cons of 3D simulation</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be aware of the different steps and methods to apply in the 3D simulation process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the importance and the procedure to create a 3d virtual model</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get knowledge of the main functionalities of the CLO3D software</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dirty="0" smtClean="0">
                        <a:solidFill>
                          <a:schemeClr val="dk1"/>
                        </a:solidFill>
                        <a:effectLst/>
                        <a:latin typeface="+mn-lt"/>
                        <a:ea typeface="+mn-ea"/>
                        <a:cs typeface="+mn-cs"/>
                      </a:endParaRP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realise an avatar choosing the more suitable principles  and characteristics in accordance with the product purposes and features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different methods to generate a 3D human model, checking for and making eventual corrections and setting a system of sizes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run CLO3D software using its different functionalities: avatar customization, 2D patterns settings, material and details characterization, grading, rendering and animation</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evaluate the fit, making corrections and changes to obtain the desired result / effect </a:t>
                      </a: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a fashion solution using 3D virtual prototyping technology sourcing from traditional craftsmanship knowledge </a:t>
                      </a:r>
                    </a:p>
                    <a:p>
                      <a:pPr marL="172800" indent="-172800" algn="just" fontAlgn="base">
                        <a:buFontTx/>
                        <a:buChar char="-"/>
                      </a:pPr>
                      <a:r>
                        <a:rPr lang="en-US" sz="1200" kern="1200" baseline="0" noProof="0" dirty="0" smtClean="0">
                          <a:solidFill>
                            <a:schemeClr val="dk1"/>
                          </a:solidFill>
                          <a:latin typeface="+mn-lt"/>
                          <a:ea typeface="+mn-ea"/>
                          <a:cs typeface="+mn-cs"/>
                        </a:rPr>
                        <a:t>To translate ideas and vision into experiments and digital products relating them to fashion tendency and production processes</a:t>
                      </a:r>
                    </a:p>
                    <a:p>
                      <a:pPr marL="172800" indent="-172800" algn="just" fontAlgn="base">
                        <a:buFontTx/>
                        <a:buChar char="-"/>
                      </a:pPr>
                      <a:r>
                        <a:rPr lang="en-US" sz="1200" kern="1200" baseline="0" noProof="0" dirty="0" smtClean="0">
                          <a:solidFill>
                            <a:schemeClr val="dk1"/>
                          </a:solidFill>
                          <a:latin typeface="+mn-lt"/>
                          <a:ea typeface="+mn-ea"/>
                          <a:cs typeface="+mn-cs"/>
                        </a:rPr>
                        <a:t>To use traditional garment craftsmanship </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APPAREL DESIGN AND PRODUCTION</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dirty="0" smtClean="0"/>
              <a:t>Course: </a:t>
            </a:r>
            <a:r>
              <a:rPr lang="en-US" sz="2000" b="1" dirty="0" smtClean="0"/>
              <a:t>ICT in Apparel Production</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a:t>3</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lvl="0" indent="0" algn="just">
              <a:lnSpc>
                <a:spcPct val="100000"/>
              </a:lnSpc>
              <a:spcBef>
                <a:spcPts val="0"/>
              </a:spcBef>
              <a:buNone/>
              <a:defRPr/>
            </a:pPr>
            <a:r>
              <a:rPr lang="en-GB" sz="1200" dirty="0"/>
              <a:t>The garment industry </a:t>
            </a:r>
            <a:r>
              <a:rPr lang="en-GB" sz="1200" dirty="0" smtClean="0"/>
              <a:t>invariably goes </a:t>
            </a:r>
            <a:r>
              <a:rPr lang="en-GB" sz="1200" dirty="0"/>
              <a:t>through short fashion cycles. To survive in the market</a:t>
            </a:r>
            <a:r>
              <a:rPr lang="en-GB" sz="1200" dirty="0" smtClean="0"/>
              <a:t>, </a:t>
            </a:r>
            <a:r>
              <a:rPr lang="en-GB" sz="1200" dirty="0"/>
              <a:t>regular innovations in colour, style, design, fabric, finish and </a:t>
            </a:r>
            <a:r>
              <a:rPr lang="en-GB" sz="1200" dirty="0" smtClean="0"/>
              <a:t>fit are needed. </a:t>
            </a:r>
            <a:r>
              <a:rPr lang="en-GB" sz="1200" dirty="0"/>
              <a:t>Automated machinery and IT solutions are keys in such a </a:t>
            </a:r>
            <a:r>
              <a:rPr lang="en-GB" sz="1200" dirty="0" smtClean="0"/>
              <a:t>scenario.</a:t>
            </a:r>
            <a:r>
              <a:rPr lang="en-GB" sz="800" dirty="0" smtClean="0"/>
              <a:t> </a:t>
            </a:r>
            <a:r>
              <a:rPr lang="en-GB" sz="1200" dirty="0" smtClean="0"/>
              <a:t>Automations </a:t>
            </a:r>
            <a:r>
              <a:rPr lang="en-GB" sz="1200" dirty="0"/>
              <a:t>for cutting, sewing, buttonholes, CAD/CAM for pattern making, </a:t>
            </a:r>
            <a:r>
              <a:rPr lang="en-GB" sz="1200" dirty="0" smtClean="0"/>
              <a:t>etc., </a:t>
            </a:r>
            <a:r>
              <a:rPr lang="en-GB" sz="1200" dirty="0"/>
              <a:t>have brought down the cost of production </a:t>
            </a:r>
            <a:r>
              <a:rPr lang="en-GB" sz="1200" dirty="0" smtClean="0"/>
              <a:t>considerably. Garment </a:t>
            </a:r>
            <a:r>
              <a:rPr lang="en-GB" sz="1200" dirty="0"/>
              <a:t>companies now focus on technology to be productive and cost-effective at the same </a:t>
            </a:r>
            <a:r>
              <a:rPr lang="en-GB" sz="1200" dirty="0" smtClean="0"/>
              <a:t>time, which means skilled and constantly updated workforce. The course is focused on the analysis of the interconnections between innovative technologies and standard production process in order to equip learners with relevant skills and knowledge.</a:t>
            </a:r>
          </a:p>
          <a:p>
            <a:pPr marL="0" lvl="0" indent="0" algn="just">
              <a:lnSpc>
                <a:spcPct val="100000"/>
              </a:lnSpc>
              <a:spcBef>
                <a:spcPts val="0"/>
              </a:spcBef>
              <a:buNone/>
              <a:defRPr/>
            </a:pPr>
            <a:endParaRPr lang="en-US" sz="500" dirty="0"/>
          </a:p>
          <a:p>
            <a:pPr marL="0" indent="0">
              <a:lnSpc>
                <a:spcPct val="100000"/>
              </a:lnSpc>
              <a:spcBef>
                <a:spcPts val="0"/>
              </a:spcBef>
              <a:buNone/>
              <a:defRPr/>
            </a:pPr>
            <a:r>
              <a:rPr lang="en-GB" sz="1400" b="1" u="sng" dirty="0"/>
              <a:t>Topics</a:t>
            </a:r>
          </a:p>
          <a:p>
            <a:pPr algn="just">
              <a:lnSpc>
                <a:spcPct val="100000"/>
              </a:lnSpc>
              <a:spcBef>
                <a:spcPts val="0"/>
              </a:spcBef>
              <a:buFontTx/>
              <a:buChar char="-"/>
            </a:pPr>
            <a:r>
              <a:rPr lang="en-GB" sz="1200" dirty="0" smtClean="0"/>
              <a:t>Sewing machines 		-	- Spreading/cutting			- Finishing		Production systems</a:t>
            </a:r>
          </a:p>
          <a:p>
            <a:pPr algn="just">
              <a:lnSpc>
                <a:spcPct val="100000"/>
              </a:lnSpc>
              <a:spcBef>
                <a:spcPts val="0"/>
              </a:spcBef>
              <a:buFontTx/>
              <a:buChar char="-"/>
            </a:pPr>
            <a:r>
              <a:rPr lang="en-GB" sz="1200" dirty="0" smtClean="0"/>
              <a:t>Automation in apparel production 		- Material management and work planning		- Welding technologies</a:t>
            </a:r>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829128031"/>
              </p:ext>
            </p:extLst>
          </p:nvPr>
        </p:nvGraphicFramePr>
        <p:xfrm>
          <a:off x="478464" y="3413355"/>
          <a:ext cx="11355573" cy="2621280"/>
        </p:xfrm>
        <a:graphic>
          <a:graphicData uri="http://schemas.openxmlformats.org/drawingml/2006/table">
            <a:tbl>
              <a:tblPr firstRow="1" bandRow="1">
                <a:tableStyleId>{5C22544A-7EE6-4342-B048-85BDC9FD1C3A}</a:tableStyleId>
              </a:tblPr>
              <a:tblGrid>
                <a:gridCol w="3785191"/>
                <a:gridCol w="3785191"/>
                <a:gridCol w="3785191"/>
              </a:tblGrid>
              <a:tr h="32220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know different type of sewing machine, including the automatic ones, being aware of their components and specific functionalities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appraise automation practices in apparel production, their peculiarities and applications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apprehend different type of cutting and welding technologies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material management and work planning principles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the features of different apparel production systems, digitalization and machine networking systems </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operate different kind of sewing machines, being able to fix the different problems that may occur during the operations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the sewing machine in accordance with the apparel production type</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 To apply </a:t>
                      </a:r>
                      <a:r>
                        <a:rPr lang="en-GB" sz="1200" kern="1200" baseline="0" noProof="0" smtClean="0">
                          <a:solidFill>
                            <a:schemeClr val="dk1"/>
                          </a:solidFill>
                          <a:latin typeface="+mn-lt"/>
                          <a:ea typeface="+mn-ea"/>
                          <a:cs typeface="+mn-cs"/>
                        </a:rPr>
                        <a:t>cutting and </a:t>
                      </a:r>
                      <a:r>
                        <a:rPr lang="en-GB" sz="1200" kern="1200" baseline="0" noProof="0" dirty="0" smtClean="0">
                          <a:solidFill>
                            <a:schemeClr val="dk1"/>
                          </a:solidFill>
                          <a:latin typeface="+mn-lt"/>
                          <a:ea typeface="+mn-ea"/>
                          <a:cs typeface="+mn-cs"/>
                        </a:rPr>
                        <a:t>joining methods and technologies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CAD software for pattern making</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inventory control systems for material flows management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digital tools for maintenance purposes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different finishing processes being able to proceed to their digitalisation </a:t>
                      </a: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set an effective work-planning defining a sewing floor for smooth production management</a:t>
                      </a:r>
                    </a:p>
                    <a:p>
                      <a:pPr marL="172800" indent="-172800" algn="just" fontAlgn="base">
                        <a:buFontTx/>
                        <a:buChar char="-"/>
                      </a:pPr>
                      <a:r>
                        <a:rPr lang="en-US" sz="1200" kern="1200" baseline="0" noProof="0" dirty="0" smtClean="0">
                          <a:solidFill>
                            <a:schemeClr val="dk1"/>
                          </a:solidFill>
                          <a:latin typeface="+mn-lt"/>
                          <a:ea typeface="+mn-ea"/>
                          <a:cs typeface="+mn-cs"/>
                        </a:rPr>
                        <a:t>To select the production system more suitable for the production type, using digitalization to increase the efficiency </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APPAREL DESIGN AND PRODUCTION</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dirty="0" smtClean="0"/>
              <a:t>Course: </a:t>
            </a:r>
            <a:r>
              <a:rPr lang="en-US" sz="2000" b="1" dirty="0" smtClean="0"/>
              <a:t>2D CAD Pattern Making </a:t>
            </a:r>
            <a:endParaRPr lang="en-GB" sz="2000" b="1"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b="1" dirty="0"/>
              <a:t>3</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lvl="0" indent="0" algn="just">
              <a:lnSpc>
                <a:spcPct val="100000"/>
              </a:lnSpc>
              <a:spcBef>
                <a:spcPts val="0"/>
              </a:spcBef>
              <a:buNone/>
              <a:defRPr/>
            </a:pPr>
            <a:r>
              <a:rPr lang="en-GB" sz="1200" dirty="0" smtClean="0"/>
              <a:t>Today’s clothing industry is moving toward using advanced technology in designing and pattern-drafting. Clothing companies continuously seek new solutions for saving time in product development and generally increasing efficacy in activities raging form, the design process through the manufacturing process. Such programs can enhance communication, ease flow, an produce cost effectiveness at all stages. 2D CAD Pattern Making is a knowledge-intensive and creative course that will lead learners across different pattern making techniques taking into consideration materials, colours and styles combination. Lessons are taught using specialized CAD software </a:t>
            </a:r>
            <a:r>
              <a:rPr lang="it-IT" sz="1200" dirty="0" smtClean="0"/>
              <a:t>(</a:t>
            </a:r>
            <a:r>
              <a:rPr lang="en-US" sz="1200" dirty="0"/>
              <a:t>e.g.</a:t>
            </a:r>
            <a:r>
              <a:rPr lang="it-IT" sz="1200" dirty="0"/>
              <a:t> AccuMark, Gerber Technology, </a:t>
            </a:r>
            <a:r>
              <a:rPr lang="it-IT" sz="1200" dirty="0" smtClean="0"/>
              <a:t>Lectra).</a:t>
            </a:r>
            <a:endParaRPr lang="en-US" sz="500" dirty="0"/>
          </a:p>
          <a:p>
            <a:pPr marL="0" indent="0">
              <a:lnSpc>
                <a:spcPct val="100000"/>
              </a:lnSpc>
              <a:spcBef>
                <a:spcPts val="0"/>
              </a:spcBef>
              <a:buNone/>
              <a:defRPr/>
            </a:pPr>
            <a:r>
              <a:rPr lang="en-GB" sz="1400" b="1" u="sng" dirty="0"/>
              <a:t>Topics</a:t>
            </a:r>
          </a:p>
          <a:p>
            <a:pPr algn="just">
              <a:lnSpc>
                <a:spcPct val="100000"/>
              </a:lnSpc>
              <a:spcBef>
                <a:spcPts val="0"/>
              </a:spcBef>
              <a:buFontTx/>
              <a:buChar char="-"/>
            </a:pPr>
            <a:r>
              <a:rPr lang="en-GB" sz="1200" dirty="0" smtClean="0"/>
              <a:t>Introduction to CAD functionalities			- Modelling techniques for different garments 	Symmetry and asymmetry principles	</a:t>
            </a:r>
          </a:p>
          <a:p>
            <a:pPr algn="just">
              <a:lnSpc>
                <a:spcPct val="100000"/>
              </a:lnSpc>
              <a:spcBef>
                <a:spcPts val="0"/>
              </a:spcBef>
              <a:buFontTx/>
              <a:buChar char="-"/>
            </a:pPr>
            <a:r>
              <a:rPr lang="en-GB" sz="1200" dirty="0" smtClean="0"/>
              <a:t>Algorithms for pattern making of basic apparel constructions	- Computer grading of details</a:t>
            </a:r>
          </a:p>
          <a:p>
            <a:pPr algn="just">
              <a:lnSpc>
                <a:spcPct val="100000"/>
              </a:lnSpc>
              <a:spcBef>
                <a:spcPts val="0"/>
              </a:spcBef>
              <a:buFontTx/>
              <a:buChar char="-"/>
            </a:pPr>
            <a:r>
              <a:rPr lang="en-GB" sz="1200" dirty="0" smtClean="0"/>
              <a:t>Algorithms for pattern making of specific garment elements	- Design of gathered elements 	</a:t>
            </a:r>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15444347"/>
              </p:ext>
            </p:extLst>
          </p:nvPr>
        </p:nvGraphicFramePr>
        <p:xfrm>
          <a:off x="478464" y="3527659"/>
          <a:ext cx="11355573" cy="2621280"/>
        </p:xfrm>
        <a:graphic>
          <a:graphicData uri="http://schemas.openxmlformats.org/drawingml/2006/table">
            <a:tbl>
              <a:tblPr firstRow="1" bandRow="1">
                <a:tableStyleId>{5C22544A-7EE6-4342-B048-85BDC9FD1C3A}</a:tableStyleId>
              </a:tblPr>
              <a:tblGrid>
                <a:gridCol w="3785191"/>
                <a:gridCol w="3785191"/>
                <a:gridCol w="3785191"/>
              </a:tblGrid>
              <a:tr h="32220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be aware of pros and cons of CAD clothing systems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the software main features and functionalities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know and understand different textile material properties and related design techniques principles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understand body anatomy, measurements and grading</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appraise symmetry and asymmetry in the construction of clothing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acquire a sense of the volume, proportions and aesthetics criteria</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know different grading methodologies </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modelling and tailoring techniques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calculate structural dimension of the drawing parts applying proportionality principles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different pattern making methods according to style and functional requirements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 To apply different techniques for the design of gathered elements (folds, pleads, draperies)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practice specific pattern making algorithms for specific garment elements and details (sleeves, collars, lapels, pockets, facings)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grade details using different functions / methods, making measurements and adjustments </a:t>
                      </a:r>
                    </a:p>
                  </a:txBody>
                  <a:tcPr/>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entirely manage the different phases for a garment modelling and prototype</a:t>
                      </a:r>
                    </a:p>
                    <a:p>
                      <a:pPr marL="172800" indent="-172800" algn="just" fontAlgn="base">
                        <a:buFontTx/>
                        <a:buChar char="-"/>
                      </a:pPr>
                      <a:r>
                        <a:rPr lang="en-US" sz="1200" kern="1200" baseline="0" noProof="0" dirty="0" smtClean="0">
                          <a:solidFill>
                            <a:schemeClr val="dk1"/>
                          </a:solidFill>
                          <a:latin typeface="+mn-lt"/>
                          <a:ea typeface="+mn-ea"/>
                          <a:cs typeface="+mn-cs"/>
                        </a:rPr>
                        <a:t>To recognize and take into account the connections between design, material properties and production requirements</a:t>
                      </a:r>
                    </a:p>
                    <a:p>
                      <a:pPr marL="172800" indent="-172800" algn="just" fontAlgn="base">
                        <a:buFontTx/>
                        <a:buChar char="-"/>
                      </a:pPr>
                      <a:r>
                        <a:rPr lang="en-US" sz="1200" kern="1200" baseline="0" noProof="0" dirty="0" smtClean="0">
                          <a:solidFill>
                            <a:schemeClr val="dk1"/>
                          </a:solidFill>
                          <a:latin typeface="+mn-lt"/>
                          <a:ea typeface="+mn-ea"/>
                          <a:cs typeface="+mn-cs"/>
                        </a:rPr>
                        <a:t>To translate design elements into new products paying attention to aesthetic and formal qualities and performance (comfort, safety, durability, etc.)</a:t>
                      </a:r>
                    </a:p>
                    <a:p>
                      <a:pPr marL="172800" indent="-172800" algn="just" fontAlgn="base">
                        <a:buFontTx/>
                        <a:buChar char="-"/>
                      </a:pPr>
                      <a:endParaRPr lang="en-US" sz="1200" kern="1200" baseline="0" noProof="0" dirty="0" smtClean="0">
                        <a:solidFill>
                          <a:schemeClr val="dk1"/>
                        </a:solidFill>
                        <a:latin typeface="+mn-lt"/>
                        <a:ea typeface="+mn-ea"/>
                        <a:cs typeface="+mn-cs"/>
                      </a:endParaRP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150" marR="57150" marT="57150" marB="57150"/>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3197474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DESIGN AND PRODUCTION OF SMART TEXTILE</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dirty="0" smtClean="0"/>
              <a:t>Course: </a:t>
            </a:r>
            <a:r>
              <a:rPr lang="en-US" sz="2000" b="1" dirty="0" smtClean="0"/>
              <a:t>Smart and Intelligent Textile </a:t>
            </a:r>
          </a:p>
          <a:p>
            <a:pPr marL="0" indent="0">
              <a:lnSpc>
                <a:spcPct val="100000"/>
              </a:lnSpc>
              <a:spcBef>
                <a:spcPts val="0"/>
              </a:spcBef>
              <a:buNone/>
              <a:defRPr/>
            </a:pPr>
            <a:r>
              <a:rPr lang="en-GB" sz="1400" b="1" u="sng" dirty="0" smtClean="0"/>
              <a:t>Duration:</a:t>
            </a:r>
            <a:r>
              <a:rPr lang="en-GB" sz="1400" b="1" dirty="0" smtClean="0"/>
              <a:t> </a:t>
            </a:r>
            <a:r>
              <a:rPr lang="en-GB" sz="1200" b="1" dirty="0"/>
              <a:t>2</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indent="0" algn="just">
              <a:lnSpc>
                <a:spcPct val="100000"/>
              </a:lnSpc>
              <a:spcBef>
                <a:spcPts val="0"/>
              </a:spcBef>
              <a:buNone/>
              <a:defRPr/>
            </a:pPr>
            <a:r>
              <a:rPr lang="en-US" sz="1200" dirty="0"/>
              <a:t>Smart textiles are fabrics that have been designed and manufactured to include technologies that provide the wearer with increased functionality. These textiles have numerous potential applications, such as the ability to communicate with other devices, conduct energy, transform into other materials and protect the wearer from environmental hazards. Research and development towards wearable textile-based personal systems allowing health monitoring, protection and safety, and healthy lifestyle gained strong interest during the last few years. The purpose of the course is to train an "Expert for research and innovation in the smart textile sector" by teaching the essential basics of textile technology and deepening the new development trends relating to materials, processes, ICT application and markets</a:t>
            </a:r>
            <a:r>
              <a:rPr lang="en-US" sz="1200" dirty="0" smtClean="0"/>
              <a:t>.</a:t>
            </a:r>
          </a:p>
          <a:p>
            <a:pPr marL="0" lvl="0" indent="0" algn="just">
              <a:lnSpc>
                <a:spcPct val="100000"/>
              </a:lnSpc>
              <a:spcBef>
                <a:spcPts val="0"/>
              </a:spcBef>
              <a:buNone/>
              <a:defRPr/>
            </a:pPr>
            <a:endParaRPr lang="en-GB" sz="500" b="1" u="sng" dirty="0" smtClean="0"/>
          </a:p>
          <a:p>
            <a:pPr marL="0" lvl="0" indent="0" algn="just">
              <a:lnSpc>
                <a:spcPct val="100000"/>
              </a:lnSpc>
              <a:spcBef>
                <a:spcPts val="0"/>
              </a:spcBef>
              <a:buNone/>
              <a:defRPr/>
            </a:pPr>
            <a:r>
              <a:rPr lang="en-GB" sz="1400" b="1" u="sng" dirty="0" smtClean="0"/>
              <a:t>Topics</a:t>
            </a:r>
            <a:endParaRPr lang="en-GB" sz="1400" b="1" u="sng" dirty="0"/>
          </a:p>
          <a:p>
            <a:pPr algn="just">
              <a:lnSpc>
                <a:spcPct val="100000"/>
              </a:lnSpc>
              <a:spcBef>
                <a:spcPts val="0"/>
              </a:spcBef>
              <a:buFontTx/>
              <a:buChar char="-"/>
            </a:pPr>
            <a:r>
              <a:rPr lang="en-GB" sz="1200" dirty="0" smtClean="0"/>
              <a:t>History of Smart Textile and latest development		- Smart materials and fibers in Smart Textile: i.e. conductive inks/ optical fibers/ phase change materials</a:t>
            </a:r>
          </a:p>
          <a:p>
            <a:pPr algn="just">
              <a:lnSpc>
                <a:spcPct val="100000"/>
              </a:lnSpc>
              <a:spcBef>
                <a:spcPts val="0"/>
              </a:spcBef>
              <a:buFontTx/>
              <a:buChar char="-"/>
            </a:pPr>
            <a:r>
              <a:rPr lang="en-GB" sz="1200" dirty="0" smtClean="0"/>
              <a:t>Classification of  Smart Textile: passive / active / ultra 	</a:t>
            </a:r>
            <a:r>
              <a:rPr lang="en-GB" sz="1200" dirty="0"/>
              <a:t>	</a:t>
            </a:r>
            <a:r>
              <a:rPr lang="en-GB" sz="1200" dirty="0" smtClean="0"/>
              <a:t>- Incorporating smartness into textiles</a:t>
            </a:r>
          </a:p>
          <a:p>
            <a:pPr algn="just">
              <a:lnSpc>
                <a:spcPct val="100000"/>
              </a:lnSpc>
              <a:spcBef>
                <a:spcPts val="0"/>
              </a:spcBef>
              <a:buFontTx/>
              <a:buChar char="-"/>
            </a:pPr>
            <a:r>
              <a:rPr lang="en-GB" sz="1200" dirty="0" smtClean="0"/>
              <a:t>Application of Smart Textiles 			- Machines last features for smart and intelligent textile production </a:t>
            </a:r>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8" name="Tabella 7"/>
          <p:cNvGraphicFramePr>
            <a:graphicFrameLocks noGrp="1"/>
          </p:cNvGraphicFramePr>
          <p:nvPr>
            <p:extLst>
              <p:ext uri="{D42A27DB-BD31-4B8C-83A1-F6EECF244321}">
                <p14:modId xmlns:p14="http://schemas.microsoft.com/office/powerpoint/2010/main" val="1283797556"/>
              </p:ext>
            </p:extLst>
          </p:nvPr>
        </p:nvGraphicFramePr>
        <p:xfrm>
          <a:off x="331609" y="3800931"/>
          <a:ext cx="11307726" cy="2072640"/>
        </p:xfrm>
        <a:graphic>
          <a:graphicData uri="http://schemas.openxmlformats.org/drawingml/2006/table">
            <a:tbl>
              <a:tblPr firstRow="1" bandRow="1">
                <a:tableStyleId>{5C22544A-7EE6-4342-B048-85BDC9FD1C3A}</a:tableStyleId>
              </a:tblPr>
              <a:tblGrid>
                <a:gridCol w="3769242">
                  <a:extLst>
                    <a:ext uri="{9D8B030D-6E8A-4147-A177-3AD203B41FA5}">
                      <a16:colId xmlns:a16="http://schemas.microsoft.com/office/drawing/2014/main" xmlns="" val="20000"/>
                    </a:ext>
                  </a:extLst>
                </a:gridCol>
                <a:gridCol w="3769242">
                  <a:extLst>
                    <a:ext uri="{9D8B030D-6E8A-4147-A177-3AD203B41FA5}">
                      <a16:colId xmlns:a16="http://schemas.microsoft.com/office/drawing/2014/main" xmlns="" val="20001"/>
                    </a:ext>
                  </a:extLst>
                </a:gridCol>
                <a:gridCol w="3769242">
                  <a:extLst>
                    <a:ext uri="{9D8B030D-6E8A-4147-A177-3AD203B41FA5}">
                      <a16:colId xmlns:a16="http://schemas.microsoft.com/office/drawing/2014/main" xmlns="" val="20002"/>
                    </a:ext>
                  </a:extLst>
                </a:gridCol>
              </a:tblGrid>
              <a:tr h="261462">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 / autonomy</a:t>
                      </a:r>
                    </a:p>
                  </a:txBody>
                  <a:tcPr/>
                </a:tc>
                <a:extLst>
                  <a:ext uri="{0D108BD9-81ED-4DB2-BD59-A6C34878D82A}">
                    <a16:rowId xmlns:a16="http://schemas.microsoft.com/office/drawing/2014/main" xmlns="" val="10000"/>
                  </a:ext>
                </a:extLst>
              </a:tr>
              <a:tr h="1497466">
                <a:tc>
                  <a:txBody>
                    <a:bodyPr/>
                    <a:lstStyle/>
                    <a:p>
                      <a:pPr marL="171450" indent="-171450" algn="just">
                        <a:buFontTx/>
                        <a:buChar char="-"/>
                      </a:pPr>
                      <a:r>
                        <a:rPr lang="en-US" sz="1200" baseline="0" noProof="0" dirty="0" smtClean="0">
                          <a:solidFill>
                            <a:schemeClr val="tx1"/>
                          </a:solidFill>
                        </a:rPr>
                        <a:t>To understand the different types of smart materials that can augment garments and what their effects are</a:t>
                      </a:r>
                    </a:p>
                    <a:p>
                      <a:pPr marL="171450" indent="-171450" algn="just">
                        <a:buFontTx/>
                        <a:buChar char="-"/>
                      </a:pPr>
                      <a:r>
                        <a:rPr lang="en-US" sz="1200" baseline="0" noProof="0" dirty="0" smtClean="0">
                          <a:solidFill>
                            <a:schemeClr val="tx1"/>
                          </a:solidFill>
                        </a:rPr>
                        <a:t>To  understand the models to simulate the effect the of smart materials</a:t>
                      </a:r>
                    </a:p>
                    <a:p>
                      <a:pPr marL="171450" indent="-171450" algn="just">
                        <a:buFontTx/>
                        <a:buChar char="-"/>
                      </a:pPr>
                      <a:r>
                        <a:rPr lang="en-US" sz="1200" baseline="0" noProof="0" dirty="0" smtClean="0">
                          <a:solidFill>
                            <a:schemeClr val="tx1"/>
                          </a:solidFill>
                        </a:rPr>
                        <a:t>To know the latest developments of smart textiles</a:t>
                      </a:r>
                    </a:p>
                    <a:p>
                      <a:pPr marL="171450" indent="-171450" algn="just">
                        <a:buFontTx/>
                        <a:buChar char="-"/>
                      </a:pPr>
                      <a:r>
                        <a:rPr lang="en-US" sz="1200" baseline="0" noProof="0" dirty="0" smtClean="0">
                          <a:solidFill>
                            <a:schemeClr val="tx1"/>
                          </a:solidFill>
                        </a:rPr>
                        <a:t>To be aware of the machines last features for smart and technical textile production processes</a:t>
                      </a:r>
                    </a:p>
                    <a:p>
                      <a:pPr marL="171450" indent="-171450" algn="just">
                        <a:buFontTx/>
                        <a:buChar char="-"/>
                      </a:pPr>
                      <a:r>
                        <a:rPr lang="en-US" sz="1200" baseline="0" noProof="0" dirty="0" smtClean="0">
                          <a:solidFill>
                            <a:schemeClr val="tx1"/>
                          </a:solidFill>
                        </a:rPr>
                        <a:t>To be aware of the different application of smart and Intelligent Textiles</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baseline="0" noProof="0" dirty="0" smtClean="0">
                          <a:solidFill>
                            <a:schemeClr val="tx1"/>
                          </a:solidFill>
                          <a:latin typeface="+mn-lt"/>
                          <a:ea typeface="+mn-ea"/>
                          <a:cs typeface="+mn-cs"/>
                        </a:rPr>
                        <a:t>-    To suggest what smart materials to use for specific use cases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baseline="0" noProof="0" dirty="0" smtClean="0">
                          <a:solidFill>
                            <a:schemeClr val="tx1"/>
                          </a:solidFill>
                          <a:latin typeface="+mn-lt"/>
                          <a:ea typeface="+mn-ea"/>
                          <a:cs typeface="+mn-cs"/>
                        </a:rPr>
                        <a:t>-    To create designs for augmented garments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baseline="0" noProof="0" dirty="0" smtClean="0">
                          <a:solidFill>
                            <a:schemeClr val="tx1"/>
                          </a:solidFill>
                          <a:latin typeface="+mn-lt"/>
                          <a:ea typeface="+mn-ea"/>
                          <a:cs typeface="+mn-cs"/>
                        </a:rPr>
                        <a:t>-    To create models to simulate augmented garments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construct an intelligent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program an intelligent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properly integrate sensors / actuators, energy sources, processing and communication within the clothes</a:t>
                      </a:r>
                      <a:endParaRPr lang="en-GB" sz="1200" kern="1200" baseline="0" noProof="0" dirty="0">
                        <a:solidFill>
                          <a:schemeClr val="tx1"/>
                        </a:solidFill>
                        <a:latin typeface="+mn-lt"/>
                        <a:ea typeface="+mn-ea"/>
                        <a:cs typeface="+mn-cs"/>
                      </a:endParaRPr>
                    </a:p>
                  </a:txBody>
                  <a:tcPr/>
                </a:tc>
                <a:tc>
                  <a:txBody>
                    <a:bodyPr/>
                    <a:lstStyle/>
                    <a:p>
                      <a:pPr marL="171450" indent="-171450" algn="just">
                        <a:buFontTx/>
                        <a:buChar char="-"/>
                      </a:pPr>
                      <a:r>
                        <a:rPr lang="en-US" sz="1200" noProof="0" dirty="0" smtClean="0">
                          <a:solidFill>
                            <a:schemeClr val="tx1"/>
                          </a:solidFill>
                        </a:rPr>
                        <a:t>To update an existing product portfolio with state of the art smart materials</a:t>
                      </a:r>
                    </a:p>
                    <a:p>
                      <a:pPr marL="171450" indent="-171450" algn="just">
                        <a:buFontTx/>
                        <a:buChar char="-"/>
                      </a:pPr>
                      <a:r>
                        <a:rPr lang="en-US" sz="1200" noProof="0" dirty="0" smtClean="0">
                          <a:solidFill>
                            <a:schemeClr val="tx1"/>
                          </a:solidFill>
                        </a:rPr>
                        <a:t>To manage software engineers and non-textile specialists in creating a smart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baseline="0" noProof="0" dirty="0" smtClean="0">
                          <a:solidFill>
                            <a:schemeClr val="tx1"/>
                          </a:solidFill>
                        </a:rPr>
                        <a:t>To create and program a basic intelligent garment with textile sensor, data processing unit and textile actuator</a:t>
                      </a:r>
                    </a:p>
                    <a:p>
                      <a:pPr marL="171450" indent="-171450" algn="just">
                        <a:buFontTx/>
                        <a:buChar char="-"/>
                      </a:pPr>
                      <a:endParaRPr lang="en-US" sz="1200" noProof="0" dirty="0" smtClean="0">
                        <a:solidFill>
                          <a:schemeClr val="tx1"/>
                        </a:solidFill>
                      </a:endParaRPr>
                    </a:p>
                    <a:p>
                      <a:pPr algn="just"/>
                      <a:endParaRPr lang="en-GB" noProof="0" dirty="0">
                        <a:solidFill>
                          <a:schemeClr val="tx1"/>
                        </a:solidFill>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77381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DESIGN AND PRODUCTION OF SMART TEXTILE</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dirty="0" smtClean="0"/>
              <a:t>Course: </a:t>
            </a:r>
            <a:r>
              <a:rPr lang="en-US" sz="2000" b="1" dirty="0" smtClean="0"/>
              <a:t>Technical Textile: Construction and Texting</a:t>
            </a:r>
          </a:p>
          <a:p>
            <a:pPr marL="0" indent="0">
              <a:lnSpc>
                <a:spcPct val="100000"/>
              </a:lnSpc>
              <a:spcBef>
                <a:spcPts val="0"/>
              </a:spcBef>
              <a:buNone/>
              <a:defRPr/>
            </a:pPr>
            <a:r>
              <a:rPr lang="en-GB" sz="1400" b="1" u="sng" dirty="0" smtClean="0"/>
              <a:t>Duration:</a:t>
            </a:r>
            <a:r>
              <a:rPr lang="en-GB" sz="1400" b="1" dirty="0" smtClean="0"/>
              <a:t> </a:t>
            </a:r>
            <a:r>
              <a:rPr lang="en-GB" sz="1200" b="1" dirty="0"/>
              <a:t>2</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lvl="0" indent="0" algn="just">
              <a:lnSpc>
                <a:spcPct val="100000"/>
              </a:lnSpc>
              <a:spcBef>
                <a:spcPts val="0"/>
              </a:spcBef>
              <a:buNone/>
            </a:pPr>
            <a:r>
              <a:rPr lang="en-US" sz="1200" dirty="0">
                <a:solidFill>
                  <a:prstClr val="black"/>
                </a:solidFill>
              </a:rPr>
              <a:t>Technical textiles are fiber-based products used in applications other than apparel and home furnishing. Familiar examples of these are home / automotive filters, airbags, seat belts, parachutes, bulletproof vests, firefighter turnout suits, face masks, etc. In addition there are many notable examples of inconspicuous use of textile products in tires, civil construction and geotechnical engineering. The course concentration focuses on product design principles, understanding of applications, materials, and technologies relevant to the vast array of technical textile materials and products. </a:t>
            </a:r>
          </a:p>
          <a:p>
            <a:pPr marL="0" lvl="0" indent="0" algn="just">
              <a:lnSpc>
                <a:spcPct val="100000"/>
              </a:lnSpc>
              <a:spcBef>
                <a:spcPts val="0"/>
              </a:spcBef>
              <a:buNone/>
              <a:defRPr/>
            </a:pPr>
            <a:endParaRPr lang="en-GB" sz="500" b="1" u="sng" dirty="0" smtClean="0"/>
          </a:p>
          <a:p>
            <a:pPr marL="0" lvl="0" indent="0" algn="just">
              <a:lnSpc>
                <a:spcPct val="100000"/>
              </a:lnSpc>
              <a:spcBef>
                <a:spcPts val="0"/>
              </a:spcBef>
              <a:buNone/>
              <a:defRPr/>
            </a:pPr>
            <a:r>
              <a:rPr lang="en-GB" sz="1400" b="1" u="sng" dirty="0" smtClean="0"/>
              <a:t>Topics</a:t>
            </a:r>
            <a:endParaRPr lang="en-GB" sz="1400" b="1" u="sng" dirty="0"/>
          </a:p>
          <a:p>
            <a:pPr lvl="0" algn="just">
              <a:lnSpc>
                <a:spcPct val="100000"/>
              </a:lnSpc>
              <a:spcBef>
                <a:spcPts val="0"/>
              </a:spcBef>
              <a:buFontTx/>
              <a:buChar char="-"/>
            </a:pPr>
            <a:r>
              <a:rPr lang="en-GB" sz="1200" dirty="0" smtClean="0"/>
              <a:t>Technical textiles applications: Buildtech</a:t>
            </a:r>
            <a:r>
              <a:rPr lang="en-GB" sz="1200" dirty="0"/>
              <a:t> </a:t>
            </a:r>
            <a:r>
              <a:rPr lang="en-GB" sz="1200" dirty="0" smtClean="0"/>
              <a:t>/ Agrotech / Clothtech / Geotech / Hometech / Indutech / </a:t>
            </a:r>
            <a:r>
              <a:rPr lang="en-GB" sz="1200" dirty="0" smtClean="0">
                <a:solidFill>
                  <a:prstClr val="black"/>
                </a:solidFill>
              </a:rPr>
              <a:t>Medtech / Oekotech / Packtech / Protech / Sportech</a:t>
            </a:r>
            <a:endParaRPr lang="en-GB" sz="1200" dirty="0">
              <a:solidFill>
                <a:prstClr val="black"/>
              </a:solidFill>
            </a:endParaRPr>
          </a:p>
          <a:p>
            <a:pPr algn="just">
              <a:lnSpc>
                <a:spcPct val="100000"/>
              </a:lnSpc>
              <a:spcBef>
                <a:spcPts val="0"/>
              </a:spcBef>
              <a:buFontTx/>
              <a:buChar char="-"/>
            </a:pPr>
            <a:r>
              <a:rPr lang="en-GB" sz="1200" dirty="0" smtClean="0"/>
              <a:t>Biomimetic </a:t>
            </a:r>
            <a:r>
              <a:rPr lang="en-GB" sz="1200" dirty="0"/>
              <a:t>	</a:t>
            </a:r>
            <a:r>
              <a:rPr lang="en-GB" sz="1200" dirty="0" smtClean="0"/>
              <a:t>		- </a:t>
            </a:r>
            <a:r>
              <a:rPr lang="en-GB" sz="1200" dirty="0" smtClean="0">
                <a:solidFill>
                  <a:prstClr val="black"/>
                </a:solidFill>
              </a:rPr>
              <a:t>Specialized </a:t>
            </a:r>
            <a:r>
              <a:rPr lang="en-GB" sz="1200" dirty="0">
                <a:solidFill>
                  <a:prstClr val="black"/>
                </a:solidFill>
              </a:rPr>
              <a:t>production techniques: nonwoven, 3D weaving, 3D knitting, complex braiding, e-textile </a:t>
            </a:r>
            <a:r>
              <a:rPr lang="en-GB" sz="1200" dirty="0" smtClean="0">
                <a:solidFill>
                  <a:prstClr val="black"/>
                </a:solidFill>
              </a:rPr>
              <a:t>embroidery</a:t>
            </a:r>
          </a:p>
          <a:p>
            <a:pPr algn="just">
              <a:lnSpc>
                <a:spcPct val="100000"/>
              </a:lnSpc>
              <a:spcBef>
                <a:spcPts val="0"/>
              </a:spcBef>
              <a:buFontTx/>
              <a:buChar char="-"/>
            </a:pPr>
            <a:r>
              <a:rPr lang="en-GB" sz="1200" dirty="0" smtClean="0">
                <a:solidFill>
                  <a:prstClr val="black"/>
                </a:solidFill>
              </a:rPr>
              <a:t>Design </a:t>
            </a:r>
            <a:r>
              <a:rPr lang="en-GB" sz="1200" dirty="0">
                <a:solidFill>
                  <a:prstClr val="black"/>
                </a:solidFill>
              </a:rPr>
              <a:t>through CAD, </a:t>
            </a:r>
            <a:r>
              <a:rPr lang="en-GB" sz="1200" dirty="0" smtClean="0">
                <a:solidFill>
                  <a:prstClr val="black"/>
                </a:solidFill>
              </a:rPr>
              <a:t>CADM		- Design </a:t>
            </a:r>
            <a:r>
              <a:rPr lang="en-GB" sz="1200" dirty="0">
                <a:solidFill>
                  <a:prstClr val="black"/>
                </a:solidFill>
              </a:rPr>
              <a:t>of Experiment (</a:t>
            </a:r>
            <a:r>
              <a:rPr lang="en-GB" sz="1200" dirty="0" smtClean="0">
                <a:solidFill>
                  <a:prstClr val="black"/>
                </a:solidFill>
              </a:rPr>
              <a:t>DOE)</a:t>
            </a:r>
          </a:p>
          <a:p>
            <a:pPr algn="just">
              <a:lnSpc>
                <a:spcPct val="100000"/>
              </a:lnSpc>
              <a:spcBef>
                <a:spcPts val="0"/>
              </a:spcBef>
              <a:buFontTx/>
              <a:buChar char="-"/>
            </a:pPr>
            <a:r>
              <a:rPr lang="en-GB" sz="1200" dirty="0" smtClean="0">
                <a:solidFill>
                  <a:prstClr val="black"/>
                </a:solidFill>
              </a:rPr>
              <a:t>Performance </a:t>
            </a:r>
            <a:r>
              <a:rPr lang="en-GB" sz="1200" dirty="0">
                <a:solidFill>
                  <a:prstClr val="black"/>
                </a:solidFill>
              </a:rPr>
              <a:t>Evaluation of Textiles</a:t>
            </a:r>
          </a:p>
          <a:p>
            <a:pPr marL="0" indent="0" algn="just">
              <a:lnSpc>
                <a:spcPct val="100000"/>
              </a:lnSpc>
              <a:spcBef>
                <a:spcPts val="0"/>
              </a:spcBef>
              <a:buNone/>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9" name="Tabella 4"/>
          <p:cNvGraphicFramePr>
            <a:graphicFrameLocks noGrp="1"/>
          </p:cNvGraphicFramePr>
          <p:nvPr>
            <p:extLst>
              <p:ext uri="{D42A27DB-BD31-4B8C-83A1-F6EECF244321}">
                <p14:modId xmlns:p14="http://schemas.microsoft.com/office/powerpoint/2010/main" val="2083729671"/>
              </p:ext>
            </p:extLst>
          </p:nvPr>
        </p:nvGraphicFramePr>
        <p:xfrm>
          <a:off x="446048" y="3809051"/>
          <a:ext cx="11082312" cy="2072640"/>
        </p:xfrm>
        <a:graphic>
          <a:graphicData uri="http://schemas.openxmlformats.org/drawingml/2006/table">
            <a:tbl>
              <a:tblPr firstRow="1" bandRow="1">
                <a:tableStyleId>{5C22544A-7EE6-4342-B048-85BDC9FD1C3A}</a:tableStyleId>
              </a:tblPr>
              <a:tblGrid>
                <a:gridCol w="3694104">
                  <a:extLst>
                    <a:ext uri="{9D8B030D-6E8A-4147-A177-3AD203B41FA5}">
                      <a16:colId xmlns:a16="http://schemas.microsoft.com/office/drawing/2014/main" xmlns="" val="20000"/>
                    </a:ext>
                  </a:extLst>
                </a:gridCol>
                <a:gridCol w="3694104">
                  <a:extLst>
                    <a:ext uri="{9D8B030D-6E8A-4147-A177-3AD203B41FA5}">
                      <a16:colId xmlns:a16="http://schemas.microsoft.com/office/drawing/2014/main" xmlns="" val="20001"/>
                    </a:ext>
                  </a:extLst>
                </a:gridCol>
                <a:gridCol w="3694104">
                  <a:extLst>
                    <a:ext uri="{9D8B030D-6E8A-4147-A177-3AD203B41FA5}">
                      <a16:colId xmlns:a16="http://schemas.microsoft.com/office/drawing/2014/main" xmlns="" val="20002"/>
                    </a:ext>
                  </a:extLst>
                </a:gridCol>
              </a:tblGrid>
              <a:tr h="282034">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 / autonomy</a:t>
                      </a:r>
                    </a:p>
                  </a:txBody>
                  <a:tcPr/>
                </a:tc>
                <a:extLst>
                  <a:ext uri="{0D108BD9-81ED-4DB2-BD59-A6C34878D82A}">
                    <a16:rowId xmlns:a16="http://schemas.microsoft.com/office/drawing/2014/main" xmlns="" val="10000"/>
                  </a:ext>
                </a:extLst>
              </a:tr>
              <a:tr h="311946">
                <a:tc>
                  <a:txBody>
                    <a:bodyPr/>
                    <a:lstStyle/>
                    <a:p>
                      <a:pPr marL="171450" indent="-171450" algn="just">
                        <a:buFontTx/>
                        <a:buChar char="-"/>
                      </a:pPr>
                      <a:r>
                        <a:rPr lang="en-US" sz="1200" baseline="0" noProof="0" dirty="0" smtClean="0">
                          <a:solidFill>
                            <a:schemeClr val="tx1"/>
                          </a:solidFill>
                        </a:rPr>
                        <a:t>To understand the different types of technical textiles and related applications</a:t>
                      </a:r>
                    </a:p>
                    <a:p>
                      <a:pPr marL="171450" indent="-171450" algn="just">
                        <a:buFontTx/>
                        <a:buChar char="-"/>
                      </a:pPr>
                      <a:r>
                        <a:rPr lang="en-US" sz="1200" baseline="0" noProof="0" dirty="0" smtClean="0">
                          <a:solidFill>
                            <a:schemeClr val="tx1"/>
                          </a:solidFill>
                        </a:rPr>
                        <a:t>To know the production methods and the differences compared to apparel</a:t>
                      </a:r>
                    </a:p>
                    <a:p>
                      <a:pPr marL="171450" indent="-171450" algn="just">
                        <a:buFontTx/>
                        <a:buChar char="-"/>
                      </a:pPr>
                      <a:r>
                        <a:rPr lang="en-US" sz="1200" baseline="0" noProof="0" dirty="0" smtClean="0">
                          <a:solidFill>
                            <a:schemeClr val="tx1"/>
                          </a:solidFill>
                        </a:rPr>
                        <a:t>To apprehend about technical textile design methodologies </a:t>
                      </a:r>
                    </a:p>
                    <a:p>
                      <a:pPr marL="171450" indent="-171450" algn="just">
                        <a:buFontTx/>
                        <a:buChar char="-"/>
                      </a:pPr>
                      <a:r>
                        <a:rPr lang="en-US" sz="1200" baseline="0" noProof="0" dirty="0" smtClean="0">
                          <a:solidFill>
                            <a:schemeClr val="tx1"/>
                          </a:solidFill>
                        </a:rPr>
                        <a:t>To know the techniques to evaluate technical textiles</a:t>
                      </a:r>
                      <a:endParaRPr lang="en-GB" sz="1200" baseline="0" noProof="0" dirty="0">
                        <a:solidFill>
                          <a:schemeClr val="tx1"/>
                        </a:solidFill>
                      </a:endParaRPr>
                    </a:p>
                  </a:txBody>
                  <a:tcPr/>
                </a:tc>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evaluate the application possibilities of new textile techniques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design some selected technical textiles (braid, composite,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develop a DOE through software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test data and standards accomplishment with specific software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dirty="0" smtClean="0">
                          <a:solidFill>
                            <a:schemeClr val="tx1"/>
                          </a:solidFill>
                          <a:latin typeface="+mn-lt"/>
                          <a:ea typeface="+mn-ea"/>
                          <a:cs typeface="+mn-cs"/>
                        </a:rPr>
                        <a:t>To apply CAD and CAM system functionalities to technical textile design </a:t>
                      </a:r>
                      <a:endParaRPr lang="en-GB" sz="1200" kern="1200" baseline="0" noProof="0" dirty="0">
                        <a:solidFill>
                          <a:schemeClr val="tx1"/>
                        </a:solidFill>
                        <a:latin typeface="+mn-lt"/>
                        <a:ea typeface="+mn-ea"/>
                        <a:cs typeface="+mn-cs"/>
                      </a:endParaRPr>
                    </a:p>
                  </a:txBody>
                  <a:tcPr/>
                </a:tc>
                <a:tc>
                  <a:txBody>
                    <a:bodyPr/>
                    <a:lstStyle/>
                    <a:p>
                      <a:pPr marL="171450" indent="-171450" algn="just">
                        <a:buFontTx/>
                        <a:buChar char="-"/>
                      </a:pPr>
                      <a:r>
                        <a:rPr lang="en-US" sz="1200" noProof="0" dirty="0" smtClean="0">
                          <a:solidFill>
                            <a:schemeClr val="tx1"/>
                          </a:solidFill>
                        </a:rPr>
                        <a:t>To apply a technical textile solution within the non-apparel sectors</a:t>
                      </a:r>
                    </a:p>
                    <a:p>
                      <a:pPr marL="171450" indent="-171450" algn="just">
                        <a:buFontTx/>
                        <a:buChar char="-"/>
                      </a:pPr>
                      <a:r>
                        <a:rPr lang="en-US" sz="1200" noProof="0" dirty="0" smtClean="0">
                          <a:solidFill>
                            <a:schemeClr val="tx1"/>
                          </a:solidFill>
                        </a:rPr>
                        <a:t>To setup a DOE within a company</a:t>
                      </a:r>
                    </a:p>
                    <a:p>
                      <a:pPr marL="171450" indent="-171450" algn="just">
                        <a:buFontTx/>
                        <a:buChar char="-"/>
                      </a:pPr>
                      <a:r>
                        <a:rPr lang="en-US" sz="1200" noProof="0" dirty="0" smtClean="0">
                          <a:solidFill>
                            <a:schemeClr val="tx1"/>
                          </a:solidFill>
                        </a:rPr>
                        <a:t>To certify typical technical textile performance: breathability, permeability, filtration capacity, strength,</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04782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ICT </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b="1" dirty="0" smtClean="0"/>
              <a:t>Course: ICT introduction – basic digital skills</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dirty="0" smtClean="0"/>
              <a:t>30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marR="0" lvl="0" indent="0" algn="just" defTabSz="914400" eaLnBrk="1" fontAlgn="auto" latinLnBrk="0" hangingPunct="1">
              <a:lnSpc>
                <a:spcPct val="100000"/>
              </a:lnSpc>
              <a:spcBef>
                <a:spcPts val="0"/>
              </a:spcBef>
              <a:spcAft>
                <a:spcPts val="0"/>
              </a:spcAft>
              <a:buClrTx/>
              <a:buSzTx/>
              <a:buFontTx/>
              <a:buNone/>
              <a:tabLst/>
              <a:defRPr/>
            </a:pPr>
            <a:r>
              <a:rPr lang="en-GB" sz="1200" dirty="0" smtClean="0"/>
              <a:t>Information and communication technologies are permeating our life, keep changing the way we work. Greater computer literacy have the advantage to facilitate and speed up also the simplest tasks with benefits in term of work productivity and  effectiveness. The course main objective is to improve the digitalisation level of T&amp;C business by providing learners with ICT knowledge and skills to be applied in the daily work management, marketing means exploitation and performance monitoring.</a:t>
            </a:r>
          </a:p>
          <a:p>
            <a:pPr marL="0" marR="0" lvl="0" indent="0" algn="just" defTabSz="914400" eaLnBrk="1" fontAlgn="auto" latinLnBrk="0" hangingPunct="1">
              <a:lnSpc>
                <a:spcPct val="100000"/>
              </a:lnSpc>
              <a:spcBef>
                <a:spcPts val="0"/>
              </a:spcBef>
              <a:spcAft>
                <a:spcPts val="0"/>
              </a:spcAft>
              <a:buClrTx/>
              <a:buSzTx/>
              <a:buFontTx/>
              <a:buNone/>
              <a:tabLst/>
              <a:defRPr/>
            </a:pPr>
            <a:endParaRPr lang="en-GB" sz="500" b="1" u="sng" dirty="0" smtClean="0"/>
          </a:p>
          <a:p>
            <a:pPr marL="0" indent="0" algn="just">
              <a:lnSpc>
                <a:spcPct val="100000"/>
              </a:lnSpc>
              <a:spcBef>
                <a:spcPts val="0"/>
              </a:spcBef>
              <a:buNone/>
            </a:pPr>
            <a:r>
              <a:rPr lang="en-GB" sz="1400" b="1" u="sng" dirty="0" smtClean="0"/>
              <a:t>Topics</a:t>
            </a:r>
          </a:p>
          <a:p>
            <a:pPr algn="just">
              <a:lnSpc>
                <a:spcPct val="100000"/>
              </a:lnSpc>
              <a:spcBef>
                <a:spcPts val="0"/>
              </a:spcBef>
              <a:buFontTx/>
              <a:buChar char="-"/>
            </a:pPr>
            <a:r>
              <a:rPr lang="en-GB" sz="1200" dirty="0"/>
              <a:t>Entrepreneurial self-assessment		- Tools for business digitalisation</a:t>
            </a:r>
          </a:p>
          <a:p>
            <a:pPr algn="just">
              <a:lnSpc>
                <a:spcPct val="100000"/>
              </a:lnSpc>
              <a:spcBef>
                <a:spcPts val="0"/>
              </a:spcBef>
              <a:buFontTx/>
              <a:buChar char="-"/>
            </a:pPr>
            <a:r>
              <a:rPr lang="en-GB" sz="1200" dirty="0"/>
              <a:t>Create and maintain websites 		- Digital marketing</a:t>
            </a:r>
          </a:p>
          <a:p>
            <a:pPr algn="just">
              <a:lnSpc>
                <a:spcPct val="100000"/>
              </a:lnSpc>
              <a:spcBef>
                <a:spcPts val="0"/>
              </a:spcBef>
              <a:buFontTx/>
              <a:buChar char="-"/>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1425091418"/>
              </p:ext>
            </p:extLst>
          </p:nvPr>
        </p:nvGraphicFramePr>
        <p:xfrm>
          <a:off x="478464" y="3218690"/>
          <a:ext cx="11355573" cy="2438400"/>
        </p:xfrm>
        <a:graphic>
          <a:graphicData uri="http://schemas.openxmlformats.org/drawingml/2006/table">
            <a:tbl>
              <a:tblPr firstRow="1" bandRow="1">
                <a:tableStyleId>{5C22544A-7EE6-4342-B048-85BDC9FD1C3A}</a:tableStyleId>
              </a:tblPr>
              <a:tblGrid>
                <a:gridCol w="3785191"/>
                <a:gridCol w="3785191"/>
                <a:gridCol w="3785191"/>
              </a:tblGrid>
              <a:tr h="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370840">
                <a:tc>
                  <a:txBody>
                    <a:bodyPr/>
                    <a:lstStyle/>
                    <a:p>
                      <a:pPr marL="171450" indent="-171450" algn="just">
                        <a:buFontTx/>
                        <a:buChar char="-"/>
                      </a:pPr>
                      <a:r>
                        <a:rPr lang="en-GB" sz="1200" baseline="0" noProof="0" dirty="0" smtClean="0"/>
                        <a:t>To understand the functionalities of the most spread operating and file systems</a:t>
                      </a:r>
                    </a:p>
                    <a:p>
                      <a:pPr marL="171450" indent="-171450" algn="just">
                        <a:buFontTx/>
                        <a:buChar char="-"/>
                      </a:pPr>
                      <a:r>
                        <a:rPr lang="en-GB" sz="1200" baseline="0" noProof="0" dirty="0" smtClean="0"/>
                        <a:t>To gain basic knowledge of widely used office and document management software</a:t>
                      </a:r>
                    </a:p>
                    <a:p>
                      <a:pPr marL="171450" indent="-171450" algn="just">
                        <a:buFontTx/>
                        <a:buChar char="-"/>
                      </a:pPr>
                      <a:r>
                        <a:rPr lang="en-GB" sz="1200" baseline="0" noProof="0" dirty="0" smtClean="0"/>
                        <a:t>To get acquainted with tools for work and collaboration management  </a:t>
                      </a:r>
                    </a:p>
                    <a:p>
                      <a:pPr marL="171450" indent="-171450" algn="just">
                        <a:buFontTx/>
                        <a:buChar char="-"/>
                      </a:pPr>
                      <a:r>
                        <a:rPr lang="en-GB" sz="1200" baseline="0" noProof="0" dirty="0" smtClean="0"/>
                        <a:t>To appraise the online presence and web performance of the business</a:t>
                      </a:r>
                    </a:p>
                    <a:p>
                      <a:pPr marL="171450" indent="-171450" algn="just">
                        <a:buFontTx/>
                        <a:buChar char="-"/>
                      </a:pPr>
                      <a:r>
                        <a:rPr lang="en-GB" sz="1200" baseline="0" noProof="0" dirty="0" smtClean="0"/>
                        <a:t>To gain basic knowledge about websites creation and management tools (hosting, CMS, HTML, CSS, SEO)</a:t>
                      </a:r>
                    </a:p>
                    <a:p>
                      <a:pPr marL="171450" indent="-171450" algn="just">
                        <a:buFontTx/>
                        <a:buChar char="-"/>
                      </a:pPr>
                      <a:r>
                        <a:rPr lang="en-GB" sz="1200" baseline="0" noProof="0" dirty="0" smtClean="0"/>
                        <a:t>To understand digital marketing rules and instruments</a:t>
                      </a:r>
                    </a:p>
                  </a:txBody>
                  <a:tcPr/>
                </a:tc>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manage files, and implement basic settings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format documents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work with electronic spreadsheets including formulas and macros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online file sharing and collaborative tools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realise effective and interactive presentations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up a website using Content management systems and basic knowledge of HTML and CSS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evaluate the performance of your website and put in place corrective actions using search engine optimization (SEO) procedure</a:t>
                      </a:r>
                    </a:p>
                  </a:txBody>
                  <a:tcPr/>
                </a:tc>
                <a:tc>
                  <a:txBody>
                    <a:bodyPr/>
                    <a:lstStyle/>
                    <a:p>
                      <a:pPr marL="171450" indent="-171450" algn="just">
                        <a:buFontTx/>
                        <a:buChar char="-"/>
                      </a:pPr>
                      <a:r>
                        <a:rPr lang="en-GB" sz="1200" kern="1200" baseline="0" noProof="0" dirty="0" smtClean="0">
                          <a:solidFill>
                            <a:schemeClr val="dk1"/>
                          </a:solidFill>
                          <a:latin typeface="+mn-lt"/>
                          <a:ea typeface="+mn-ea"/>
                          <a:cs typeface="+mn-cs"/>
                        </a:rPr>
                        <a:t>To autonomously work with document management software</a:t>
                      </a:r>
                    </a:p>
                    <a:p>
                      <a:pPr marL="171450" indent="-171450" algn="just">
                        <a:buFontTx/>
                        <a:buChar char="-"/>
                      </a:pPr>
                      <a:r>
                        <a:rPr lang="en-GB" sz="1200" kern="1200" baseline="0" noProof="0" dirty="0" smtClean="0">
                          <a:solidFill>
                            <a:schemeClr val="dk1"/>
                          </a:solidFill>
                          <a:latin typeface="+mn-lt"/>
                          <a:ea typeface="+mn-ea"/>
                          <a:cs typeface="+mn-cs"/>
                        </a:rPr>
                        <a:t>To set collaborative instruments able to facilitate the information and document sharing among the staff</a:t>
                      </a:r>
                    </a:p>
                    <a:p>
                      <a:pPr marL="171450" indent="-171450" algn="just">
                        <a:buFontTx/>
                        <a:buChar char="-"/>
                      </a:pPr>
                      <a:r>
                        <a:rPr lang="en-GB" sz="1200" kern="1200" baseline="0" noProof="0" dirty="0" smtClean="0">
                          <a:solidFill>
                            <a:schemeClr val="dk1"/>
                          </a:solidFill>
                          <a:latin typeface="+mn-lt"/>
                          <a:ea typeface="+mn-ea"/>
                          <a:cs typeface="+mn-cs"/>
                        </a:rPr>
                        <a:t>To define your website main structure and keep it updated with new contents and functionalities</a:t>
                      </a:r>
                    </a:p>
                    <a:p>
                      <a:pPr marL="171450" indent="-171450" algn="just">
                        <a:buFontTx/>
                        <a:buChar char="-"/>
                      </a:pPr>
                      <a:r>
                        <a:rPr lang="en-GB" sz="1200" kern="1200" baseline="0" noProof="0" dirty="0" smtClean="0">
                          <a:solidFill>
                            <a:schemeClr val="dk1"/>
                          </a:solidFill>
                          <a:latin typeface="+mn-lt"/>
                          <a:ea typeface="+mn-ea"/>
                          <a:cs typeface="+mn-cs"/>
                        </a:rPr>
                        <a:t>To develop a digital marketing campaign to increase your business visibility and obtain strategical advantages </a:t>
                      </a:r>
                    </a:p>
                  </a:txBody>
                  <a:tcPr/>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556809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395288" y="0"/>
            <a:ext cx="10515600" cy="1325563"/>
          </a:xfrm>
        </p:spPr>
        <p:txBody>
          <a:bodyPr>
            <a:normAutofit/>
          </a:bodyPr>
          <a:lstStyle/>
          <a:p>
            <a:r>
              <a:rPr lang="en-GB" sz="3200" b="1" dirty="0" smtClean="0">
                <a:solidFill>
                  <a:schemeClr val="accent1">
                    <a:lumMod val="75000"/>
                  </a:schemeClr>
                </a:solidFill>
              </a:rPr>
              <a:t>Curriculum Requirements</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11" name="Diagramma 10"/>
          <p:cNvGraphicFramePr/>
          <p:nvPr>
            <p:extLst>
              <p:ext uri="{D42A27DB-BD31-4B8C-83A1-F6EECF244321}">
                <p14:modId xmlns:p14="http://schemas.microsoft.com/office/powerpoint/2010/main" val="1329184530"/>
              </p:ext>
            </p:extLst>
          </p:nvPr>
        </p:nvGraphicFramePr>
        <p:xfrm>
          <a:off x="395288" y="1547813"/>
          <a:ext cx="11106150" cy="37099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54393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smtClean="0">
                <a:solidFill>
                  <a:schemeClr val="accent1">
                    <a:lumMod val="75000"/>
                  </a:schemeClr>
                </a:solidFill>
              </a:rPr>
              <a:t>MODULE – ICT</a:t>
            </a:r>
            <a:endParaRPr lang="en-GB" sz="3200" b="1" dirty="0">
              <a:solidFill>
                <a:schemeClr val="accent1">
                  <a:lumMod val="75000"/>
                </a:schemeClr>
              </a:solidFill>
            </a:endParaRPr>
          </a:p>
        </p:txBody>
      </p:sp>
      <p:sp>
        <p:nvSpPr>
          <p:cNvPr id="3" name="Segnaposto contenuto 2"/>
          <p:cNvSpPr>
            <a:spLocks noGrp="1"/>
          </p:cNvSpPr>
          <p:nvPr>
            <p:ph idx="1"/>
          </p:nvPr>
        </p:nvSpPr>
        <p:spPr>
          <a:xfrm>
            <a:off x="393405" y="847421"/>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b="1" dirty="0" smtClean="0"/>
              <a:t>Course: ICT in textile and fashion industry</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Duration:</a:t>
            </a:r>
            <a:r>
              <a:rPr lang="en-GB" sz="1400" b="1" dirty="0" smtClean="0"/>
              <a:t> </a:t>
            </a:r>
            <a:r>
              <a:rPr lang="en-GB" sz="1200" dirty="0"/>
              <a:t>3</a:t>
            </a:r>
            <a:r>
              <a:rPr lang="en-GB" sz="1200" dirty="0" smtClean="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smtClean="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smtClean="0"/>
              <a:t>Course objectives</a:t>
            </a:r>
          </a:p>
          <a:p>
            <a:pPr marL="0" lvl="0" indent="0" algn="just">
              <a:lnSpc>
                <a:spcPct val="100000"/>
              </a:lnSpc>
              <a:spcBef>
                <a:spcPts val="0"/>
              </a:spcBef>
              <a:buNone/>
              <a:defRPr/>
            </a:pPr>
            <a:r>
              <a:rPr lang="en-GB" sz="1200" dirty="0" smtClean="0"/>
              <a:t>ICT as a general purpose technology can improve business practice, increasing the efficiency and competiveness of industries. Also </a:t>
            </a:r>
            <a:r>
              <a:rPr lang="en-GB" sz="1200" dirty="0"/>
              <a:t>m</a:t>
            </a:r>
            <a:r>
              <a:rPr lang="en-GB" sz="1200" dirty="0" smtClean="0"/>
              <a:t>anufacturing industries </a:t>
            </a:r>
            <a:r>
              <a:rPr lang="en-GB" sz="1200" dirty="0"/>
              <a:t>as TCI </a:t>
            </a:r>
            <a:r>
              <a:rPr lang="en-GB" sz="1200" dirty="0" smtClean="0"/>
              <a:t>have been invested from this technological revolution. Nowadays most production processes can be automated, design proposals are generated and developed using CAD/CAM systems, the internal and external communication take mainly place via web, hardware can exchange information enhancing operational procedures. In this module we are going to introduce the learners to the programming language, software modelling, visualization and embedded systems having different application in the Textile and Clothing industries.</a:t>
            </a:r>
            <a:endParaRPr lang="en-GB" sz="500" b="1" u="sng" dirty="0" smtClean="0"/>
          </a:p>
          <a:p>
            <a:pPr marL="0" indent="0" algn="just">
              <a:lnSpc>
                <a:spcPct val="100000"/>
              </a:lnSpc>
              <a:spcBef>
                <a:spcPts val="0"/>
              </a:spcBef>
              <a:buNone/>
            </a:pPr>
            <a:r>
              <a:rPr lang="en-GB" sz="1400" b="1" u="sng" dirty="0" smtClean="0"/>
              <a:t>Topics</a:t>
            </a:r>
          </a:p>
          <a:p>
            <a:pPr algn="just">
              <a:lnSpc>
                <a:spcPct val="100000"/>
              </a:lnSpc>
              <a:spcBef>
                <a:spcPts val="0"/>
              </a:spcBef>
              <a:buFontTx/>
              <a:buChar char="-"/>
            </a:pPr>
            <a:r>
              <a:rPr lang="en-GB" sz="1200" dirty="0" smtClean="0"/>
              <a:t>Introduction in programming		- Introduction to artificial intelligence and machine learning		- CAD/CAM</a:t>
            </a:r>
          </a:p>
          <a:p>
            <a:pPr algn="just">
              <a:lnSpc>
                <a:spcPct val="100000"/>
              </a:lnSpc>
              <a:spcBef>
                <a:spcPts val="0"/>
              </a:spcBef>
              <a:buFontTx/>
              <a:buChar char="-"/>
            </a:pPr>
            <a:r>
              <a:rPr lang="en-GB" sz="1200" dirty="0" smtClean="0"/>
              <a:t>Software engineering 	 		- ICT in enterprise management</a:t>
            </a:r>
          </a:p>
          <a:p>
            <a:pPr algn="just">
              <a:lnSpc>
                <a:spcPct val="100000"/>
              </a:lnSpc>
              <a:spcBef>
                <a:spcPts val="0"/>
              </a:spcBef>
              <a:buFontTx/>
              <a:buChar char="-"/>
            </a:pPr>
            <a:endParaRPr lang="en-GB" sz="500" dirty="0" smtClean="0"/>
          </a:p>
          <a:p>
            <a:pPr marL="0" indent="0" algn="just">
              <a:lnSpc>
                <a:spcPct val="100000"/>
              </a:lnSpc>
              <a:spcBef>
                <a:spcPts val="0"/>
              </a:spcBef>
              <a:buNone/>
            </a:pPr>
            <a:r>
              <a:rPr lang="en-GB" sz="1400" b="1" u="sng" dirty="0" smtClean="0"/>
              <a:t>Learning outcomes</a:t>
            </a:r>
            <a:endParaRPr lang="en-GB" sz="1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203744507"/>
              </p:ext>
            </p:extLst>
          </p:nvPr>
        </p:nvGraphicFramePr>
        <p:xfrm>
          <a:off x="478464" y="3343382"/>
          <a:ext cx="11355573" cy="2804160"/>
        </p:xfrm>
        <a:graphic>
          <a:graphicData uri="http://schemas.openxmlformats.org/drawingml/2006/table">
            <a:tbl>
              <a:tblPr firstRow="1" bandRow="1">
                <a:tableStyleId>{5C22544A-7EE6-4342-B048-85BDC9FD1C3A}</a:tableStyleId>
              </a:tblPr>
              <a:tblGrid>
                <a:gridCol w="3785191"/>
                <a:gridCol w="3785191"/>
                <a:gridCol w="3785191"/>
              </a:tblGrid>
              <a:tr h="0">
                <a:tc>
                  <a:txBody>
                    <a:bodyPr/>
                    <a:lstStyle/>
                    <a:p>
                      <a:r>
                        <a:rPr lang="en-GB" sz="1600" noProof="0" dirty="0" smtClean="0"/>
                        <a:t>Knowledge</a:t>
                      </a:r>
                      <a:endParaRPr lang="en-GB" sz="1600" noProof="0" dirty="0"/>
                    </a:p>
                  </a:txBody>
                  <a:tcPr/>
                </a:tc>
                <a:tc>
                  <a:txBody>
                    <a:bodyPr/>
                    <a:lstStyle/>
                    <a:p>
                      <a:r>
                        <a:rPr lang="en-GB" sz="1600" noProof="0" dirty="0" smtClean="0"/>
                        <a:t>Skills </a:t>
                      </a:r>
                      <a:endParaRPr lang="en-GB" sz="1600" noProof="0" dirty="0"/>
                    </a:p>
                  </a:txBody>
                  <a:tcPr/>
                </a:tc>
                <a:tc>
                  <a:txBody>
                    <a:bodyPr/>
                    <a:lstStyle/>
                    <a:p>
                      <a:r>
                        <a:rPr lang="en-GB" sz="1600" noProof="0" dirty="0" smtClean="0"/>
                        <a:t>Responsibilities/autonomy</a:t>
                      </a:r>
                      <a:endParaRPr lang="en-GB" sz="1600" noProof="0" dirty="0"/>
                    </a:p>
                  </a:txBody>
                  <a:tcPr/>
                </a:tc>
              </a:tr>
              <a:tr h="370840">
                <a:tc>
                  <a:txBody>
                    <a:bodyPr/>
                    <a:lstStyle/>
                    <a:p>
                      <a:pPr marL="171450" indent="-171450">
                        <a:buFontTx/>
                        <a:buChar char="-"/>
                      </a:pPr>
                      <a:r>
                        <a:rPr lang="en-GB" sz="1200" baseline="0" noProof="0" dirty="0" smtClean="0"/>
                        <a:t>To be aware and understand programs and algorithms used in programming </a:t>
                      </a:r>
                    </a:p>
                    <a:p>
                      <a:pPr marL="171450" indent="-171450">
                        <a:buFontTx/>
                        <a:buChar char="-"/>
                      </a:pPr>
                      <a:r>
                        <a:rPr lang="en-GB" sz="1200" baseline="0" noProof="0" dirty="0" smtClean="0"/>
                        <a:t>To understand the different phases of software engineering: requirements, design, development, testing and maintenance</a:t>
                      </a:r>
                    </a:p>
                    <a:p>
                      <a:pPr marL="171450" indent="-171450">
                        <a:buFontTx/>
                        <a:buChar char="-"/>
                      </a:pPr>
                      <a:r>
                        <a:rPr lang="en-GB" sz="1200" baseline="0" noProof="0" dirty="0" smtClean="0"/>
                        <a:t>To get knowledge about the potentialities and different application of internet of things and embedded systems </a:t>
                      </a:r>
                    </a:p>
                    <a:p>
                      <a:pPr marL="171450" indent="-171450">
                        <a:buFontTx/>
                        <a:buChar char="-"/>
                      </a:pPr>
                      <a:r>
                        <a:rPr lang="en-GB" sz="1200" baseline="0" noProof="0" dirty="0" smtClean="0"/>
                        <a:t>To be aware of the functionalities and different applications of CAM / CAD systems in the T&amp;C sector</a:t>
                      </a:r>
                    </a:p>
                    <a:p>
                      <a:pPr marL="171450" indent="-171450">
                        <a:buFontTx/>
                        <a:buChar char="-"/>
                      </a:pPr>
                      <a:r>
                        <a:rPr lang="en-GB" sz="1200" baseline="0" noProof="0" dirty="0" smtClean="0"/>
                        <a:t>To get acquainted with the ERP systems applications and potentialities</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variables and identifiers in processes programming</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up control mechanisms for the management of business operations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unified modelling language for software design implementation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operate with programmable logic controller for the control of manufacturing process such as assembly lines and robotic devices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run CAD/CAM software for TCI application as pattern scale, adjustment, design components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key performance indictors and benchmarks to measure processes and business performance</a:t>
                      </a:r>
                    </a:p>
                  </a:txBody>
                  <a:tcPr/>
                </a:tc>
                <a:tc>
                  <a:txBody>
                    <a:bodyPr/>
                    <a:lstStyle/>
                    <a:p>
                      <a:pPr marL="171450" indent="-171450">
                        <a:buFontTx/>
                        <a:buChar char="-"/>
                      </a:pPr>
                      <a:r>
                        <a:rPr lang="en-GB" sz="1200" kern="1200" baseline="0" noProof="0" dirty="0" smtClean="0">
                          <a:solidFill>
                            <a:schemeClr val="dk1"/>
                          </a:solidFill>
                          <a:latin typeface="+mn-lt"/>
                          <a:ea typeface="+mn-ea"/>
                          <a:cs typeface="+mn-cs"/>
                        </a:rPr>
                        <a:t>To analyse the production processes and define effective automated control mechanisms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design and manufacture prototypes using CAD / CAM systems for 2D and 3D modelling</a:t>
                      </a:r>
                    </a:p>
                    <a:p>
                      <a:pPr marL="171450" indent="-171450">
                        <a:buFontTx/>
                        <a:buChar char="-"/>
                      </a:pPr>
                      <a:r>
                        <a:rPr lang="en-GB" sz="1200" kern="1200" baseline="0" noProof="0" dirty="0" smtClean="0">
                          <a:solidFill>
                            <a:schemeClr val="dk1"/>
                          </a:solidFill>
                          <a:latin typeface="+mn-lt"/>
                          <a:ea typeface="+mn-ea"/>
                          <a:cs typeface="+mn-cs"/>
                        </a:rPr>
                        <a:t>To use business intelligent architectures to perform data analysis and take strategical and operational decisions</a:t>
                      </a:r>
                    </a:p>
                  </a:txBody>
                  <a:tcPr/>
                </a:tc>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349603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a:solidFill>
                  <a:schemeClr val="accent1">
                    <a:lumMod val="75000"/>
                  </a:schemeClr>
                </a:solidFill>
              </a:rPr>
              <a:t>MODULE – Entrepreneurship</a:t>
            </a:r>
          </a:p>
        </p:txBody>
      </p:sp>
      <p:sp>
        <p:nvSpPr>
          <p:cNvPr id="3" name="Segnaposto contenuto 2"/>
          <p:cNvSpPr>
            <a:spLocks noGrp="1"/>
          </p:cNvSpPr>
          <p:nvPr>
            <p:ph idx="1"/>
          </p:nvPr>
        </p:nvSpPr>
        <p:spPr>
          <a:xfrm>
            <a:off x="393405" y="847421"/>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b="1" dirty="0"/>
              <a:t>Course: Basic </a:t>
            </a:r>
            <a:r>
              <a:rPr lang="en-GB" sz="2000" b="1" dirty="0" smtClean="0"/>
              <a:t>Entrepreneurial </a:t>
            </a:r>
            <a:r>
              <a:rPr lang="en-GB" sz="2000" b="1" dirty="0"/>
              <a:t>skills</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10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marR="0" lvl="0" indent="0" algn="just" defTabSz="914400" eaLnBrk="1" fontAlgn="auto" latinLnBrk="0" hangingPunct="1">
              <a:lnSpc>
                <a:spcPct val="100000"/>
              </a:lnSpc>
              <a:spcBef>
                <a:spcPts val="0"/>
              </a:spcBef>
              <a:spcAft>
                <a:spcPts val="0"/>
              </a:spcAft>
              <a:buClrTx/>
              <a:buSzTx/>
              <a:buFontTx/>
              <a:buNone/>
              <a:tabLst/>
              <a:defRPr/>
            </a:pPr>
            <a:r>
              <a:rPr lang="en-GB" sz="1200" dirty="0"/>
              <a:t>The course will help students to self assess their entrepreneurial knowledge and attitudes in order to support them in the building process of an entrepreneurial mind-set. Students will learn about what the main features of an entrepreneur are and how to develop them with the aim to succeed in their professional path and eventually start-up their own businesses. </a:t>
            </a:r>
            <a:r>
              <a:rPr lang="en-GB" sz="1200" strike="sngStrike" dirty="0" smtClean="0"/>
              <a:t>T</a:t>
            </a:r>
            <a:r>
              <a:rPr lang="en-GB" sz="1200" dirty="0" smtClean="0"/>
              <a:t>he </a:t>
            </a:r>
            <a:r>
              <a:rPr lang="en-GB" sz="1200" dirty="0"/>
              <a:t>course will </a:t>
            </a:r>
            <a:r>
              <a:rPr lang="en-GB" sz="1200" dirty="0" smtClean="0"/>
              <a:t>cover</a:t>
            </a:r>
            <a:r>
              <a:rPr lang="en-GB" sz="1200" dirty="0"/>
              <a:t> </a:t>
            </a:r>
            <a:r>
              <a:rPr lang="en-GB" sz="1200" dirty="0" smtClean="0"/>
              <a:t>both behavioural </a:t>
            </a:r>
            <a:r>
              <a:rPr lang="en-GB" sz="1200" dirty="0"/>
              <a:t>aspects of entrepreneurship, as for example leadership, sense of initiative and innovative mindset, and technical </a:t>
            </a:r>
            <a:r>
              <a:rPr lang="en-GB" sz="1200" dirty="0" smtClean="0"/>
              <a:t>knowledge </a:t>
            </a:r>
            <a:r>
              <a:rPr lang="en-GB" sz="1200" dirty="0"/>
              <a:t>related to financial, business management and legal aspects.</a:t>
            </a:r>
          </a:p>
          <a:p>
            <a:pPr marL="0" indent="0" algn="just">
              <a:lnSpc>
                <a:spcPct val="100000"/>
              </a:lnSpc>
              <a:spcBef>
                <a:spcPts val="0"/>
              </a:spcBef>
              <a:buNone/>
            </a:pPr>
            <a:endParaRPr lang="en-GB" sz="500" b="1" u="sng" dirty="0"/>
          </a:p>
          <a:p>
            <a:pPr marL="0" indent="0" algn="just">
              <a:lnSpc>
                <a:spcPct val="100000"/>
              </a:lnSpc>
              <a:spcBef>
                <a:spcPts val="0"/>
              </a:spcBef>
              <a:buNone/>
            </a:pPr>
            <a:r>
              <a:rPr lang="en-GB" sz="1400" b="1" u="sng" dirty="0"/>
              <a:t>Topics</a:t>
            </a:r>
          </a:p>
          <a:p>
            <a:pPr algn="just">
              <a:lnSpc>
                <a:spcPct val="100000"/>
              </a:lnSpc>
              <a:spcBef>
                <a:spcPts val="0"/>
              </a:spcBef>
              <a:buFontTx/>
              <a:buChar char="-"/>
            </a:pPr>
            <a:r>
              <a:rPr lang="en-GB" sz="1200" dirty="0"/>
              <a:t>Entrepreneurial self-assessment		- Regulation and support to entrepreneurial initiatives</a:t>
            </a:r>
          </a:p>
          <a:p>
            <a:pPr algn="just">
              <a:lnSpc>
                <a:spcPct val="100000"/>
              </a:lnSpc>
              <a:spcBef>
                <a:spcPts val="0"/>
              </a:spcBef>
              <a:buFontTx/>
              <a:buChar char="-"/>
            </a:pPr>
            <a:r>
              <a:rPr lang="en-GB" sz="1200" dirty="0"/>
              <a:t>Basics entrepreneurship-related aspects		- Main stages in the entrepreneurial process: from the idea to the business start-up</a:t>
            </a:r>
          </a:p>
          <a:p>
            <a:pPr algn="just">
              <a:lnSpc>
                <a:spcPct val="100000"/>
              </a:lnSpc>
              <a:spcBef>
                <a:spcPts val="0"/>
              </a:spcBef>
              <a:buFontTx/>
              <a:buChar char="-"/>
            </a:pPr>
            <a:endParaRPr lang="en-GB" sz="500" dirty="0"/>
          </a:p>
          <a:p>
            <a:pPr marL="0" indent="0" algn="just">
              <a:lnSpc>
                <a:spcPct val="100000"/>
              </a:lnSpc>
              <a:spcBef>
                <a:spcPts val="0"/>
              </a:spcBef>
              <a:buNone/>
            </a:pPr>
            <a:r>
              <a:rPr lang="en-GB" sz="1400" b="1" u="sng" dirty="0"/>
              <a:t>Learning outcomes</a:t>
            </a:r>
            <a:endParaRPr lang="en-GB" sz="14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4" name="Tabella 3"/>
          <p:cNvGraphicFramePr>
            <a:graphicFrameLocks noGrp="1"/>
          </p:cNvGraphicFramePr>
          <p:nvPr>
            <p:extLst>
              <p:ext uri="{D42A27DB-BD31-4B8C-83A1-F6EECF244321}">
                <p14:modId xmlns:p14="http://schemas.microsoft.com/office/powerpoint/2010/main" val="776245477"/>
              </p:ext>
            </p:extLst>
          </p:nvPr>
        </p:nvGraphicFramePr>
        <p:xfrm>
          <a:off x="478464" y="3426510"/>
          <a:ext cx="11355573" cy="2438400"/>
        </p:xfrm>
        <a:graphic>
          <a:graphicData uri="http://schemas.openxmlformats.org/drawingml/2006/table">
            <a:tbl>
              <a:tblPr firstRow="1" bandRow="1">
                <a:tableStyleId>{5C22544A-7EE6-4342-B048-85BDC9FD1C3A}</a:tableStyleId>
              </a:tblPr>
              <a:tblGrid>
                <a:gridCol w="3785191">
                  <a:extLst>
                    <a:ext uri="{9D8B030D-6E8A-4147-A177-3AD203B41FA5}">
                      <a16:colId xmlns="" xmlns:a16="http://schemas.microsoft.com/office/drawing/2014/main" val="20000"/>
                    </a:ext>
                  </a:extLst>
                </a:gridCol>
                <a:gridCol w="3785191">
                  <a:extLst>
                    <a:ext uri="{9D8B030D-6E8A-4147-A177-3AD203B41FA5}">
                      <a16:colId xmlns="" xmlns:a16="http://schemas.microsoft.com/office/drawing/2014/main" val="20001"/>
                    </a:ext>
                  </a:extLst>
                </a:gridCol>
                <a:gridCol w="3785191">
                  <a:extLst>
                    <a:ext uri="{9D8B030D-6E8A-4147-A177-3AD203B41FA5}">
                      <a16:colId xmlns="" xmlns:a16="http://schemas.microsoft.com/office/drawing/2014/main" val="20002"/>
                    </a:ext>
                  </a:extLst>
                </a:gridCol>
              </a:tblGrid>
              <a:tr h="0">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Responsibilities/autonomy</a:t>
                      </a:r>
                    </a:p>
                  </a:txBody>
                  <a:tcPr/>
                </a:tc>
                <a:extLst>
                  <a:ext uri="{0D108BD9-81ED-4DB2-BD59-A6C34878D82A}">
                    <a16:rowId xmlns="" xmlns:a16="http://schemas.microsoft.com/office/drawing/2014/main" val="10000"/>
                  </a:ext>
                </a:extLst>
              </a:tr>
              <a:tr h="370840">
                <a:tc>
                  <a:txBody>
                    <a:bodyPr/>
                    <a:lstStyle/>
                    <a:p>
                      <a:pPr marL="171450" indent="-171450">
                        <a:buFontTx/>
                        <a:buChar char="-"/>
                      </a:pPr>
                      <a:r>
                        <a:rPr lang="en-GB" sz="1200" baseline="0" noProof="0" dirty="0">
                          <a:solidFill>
                            <a:schemeClr val="tx1"/>
                          </a:solidFill>
                        </a:rPr>
                        <a:t>To understand the main features of a successful entrepreneur</a:t>
                      </a:r>
                    </a:p>
                    <a:p>
                      <a:pPr marL="171450" indent="-171450">
                        <a:buFontTx/>
                        <a:buChar char="-"/>
                      </a:pPr>
                      <a:r>
                        <a:rPr lang="en-GB" sz="1200" baseline="0" noProof="0" dirty="0">
                          <a:solidFill>
                            <a:schemeClr val="tx1"/>
                          </a:solidFill>
                        </a:rPr>
                        <a:t>To be aware of the individual entrepreneurial skills to be improved</a:t>
                      </a:r>
                    </a:p>
                    <a:p>
                      <a:pPr marL="171450" indent="-171450">
                        <a:buFontTx/>
                        <a:buChar char="-"/>
                      </a:pPr>
                      <a:r>
                        <a:rPr lang="en-GB" sz="1200" baseline="0" noProof="0" dirty="0">
                          <a:solidFill>
                            <a:schemeClr val="tx1"/>
                          </a:solidFill>
                        </a:rPr>
                        <a:t>To understand the basic aspects related to business economy and enterprise management</a:t>
                      </a:r>
                    </a:p>
                    <a:p>
                      <a:pPr marL="171450" indent="-171450">
                        <a:buFontTx/>
                        <a:buChar char="-"/>
                      </a:pPr>
                      <a:r>
                        <a:rPr lang="en-GB" sz="1200" baseline="0" noProof="0" dirty="0">
                          <a:solidFill>
                            <a:schemeClr val="tx1"/>
                          </a:solidFill>
                        </a:rPr>
                        <a:t>To understand  the main procedures to start a new business</a:t>
                      </a:r>
                    </a:p>
                    <a:p>
                      <a:pPr marL="171450" indent="-171450">
                        <a:buFontTx/>
                        <a:buChar char="-"/>
                      </a:pPr>
                      <a:r>
                        <a:rPr lang="en-GB" sz="1200" baseline="0" noProof="0" dirty="0">
                          <a:solidFill>
                            <a:schemeClr val="tx1"/>
                          </a:solidFill>
                        </a:rPr>
                        <a:t>To outline idea generation processes</a:t>
                      </a:r>
                    </a:p>
                    <a:p>
                      <a:pPr marL="171450" indent="-171450">
                        <a:buFontTx/>
                        <a:buChar char="-"/>
                      </a:pPr>
                      <a:r>
                        <a:rPr lang="en-GB" sz="1200" baseline="0" noProof="0" dirty="0">
                          <a:solidFill>
                            <a:schemeClr val="tx1"/>
                          </a:solidFill>
                        </a:rPr>
                        <a:t>To identify the regional and national support programs for entrepreneurship</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apply </a:t>
                      </a:r>
                      <a:r>
                        <a:rPr lang="en-GB" sz="1200" kern="1200" baseline="0" noProof="0" dirty="0">
                          <a:solidFill>
                            <a:schemeClr val="tx1"/>
                          </a:solidFill>
                          <a:latin typeface="+mn-lt"/>
                          <a:ea typeface="+mn-ea"/>
                          <a:cs typeface="+mn-cs"/>
                        </a:rPr>
                        <a:t>idea generating techniques to stimulate the innovation process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conduct </a:t>
                      </a:r>
                      <a:r>
                        <a:rPr lang="en-GB" sz="1200" kern="1200" baseline="0" noProof="0" dirty="0">
                          <a:solidFill>
                            <a:schemeClr val="tx1"/>
                          </a:solidFill>
                          <a:latin typeface="+mn-lt"/>
                          <a:ea typeface="+mn-ea"/>
                          <a:cs typeface="+mn-cs"/>
                        </a:rPr>
                        <a:t>an evaluation of available </a:t>
                      </a:r>
                      <a:r>
                        <a:rPr lang="en-GB" sz="1200" kern="1200" baseline="0" noProof="0" dirty="0" smtClean="0">
                          <a:solidFill>
                            <a:schemeClr val="tx1"/>
                          </a:solidFill>
                          <a:latin typeface="+mn-lt"/>
                          <a:ea typeface="+mn-ea"/>
                          <a:cs typeface="+mn-cs"/>
                        </a:rPr>
                        <a:t>opportunities</a:t>
                      </a:r>
                      <a:endParaRPr lang="en-GB" sz="1200" strike="sngStrike" kern="1200" baseline="0" noProof="0" dirty="0">
                        <a:solidFill>
                          <a:schemeClr val="tx1"/>
                        </a:solidFill>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collect </a:t>
                      </a:r>
                      <a:r>
                        <a:rPr lang="en-GB" sz="1200" kern="1200" baseline="0" noProof="0" dirty="0">
                          <a:solidFill>
                            <a:schemeClr val="tx1"/>
                          </a:solidFill>
                          <a:latin typeface="+mn-lt"/>
                          <a:ea typeface="+mn-ea"/>
                          <a:cs typeface="+mn-cs"/>
                        </a:rPr>
                        <a:t>and critically analyse the information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apply </a:t>
                      </a:r>
                      <a:r>
                        <a:rPr lang="en-GB" sz="1200" kern="1200" baseline="0" noProof="0" dirty="0">
                          <a:solidFill>
                            <a:schemeClr val="tx1"/>
                          </a:solidFill>
                          <a:latin typeface="+mn-lt"/>
                          <a:ea typeface="+mn-ea"/>
                          <a:cs typeface="+mn-cs"/>
                        </a:rPr>
                        <a:t>all the steps required to start-up a new business</a:t>
                      </a:r>
                    </a:p>
                  </a:txBody>
                  <a:tcPr/>
                </a:tc>
                <a:tc>
                  <a:txBody>
                    <a:bodyPr/>
                    <a:lstStyle/>
                    <a:p>
                      <a:pPr marL="171450" indent="-171450">
                        <a:buFontTx/>
                        <a:buChar char="-"/>
                      </a:pPr>
                      <a:r>
                        <a:rPr lang="en-GB" sz="1200" kern="1200" baseline="0" noProof="0" dirty="0">
                          <a:solidFill>
                            <a:schemeClr val="tx1"/>
                          </a:solidFill>
                          <a:latin typeface="+mn-lt"/>
                          <a:ea typeface="+mn-ea"/>
                          <a:cs typeface="+mn-cs"/>
                        </a:rPr>
                        <a:t>To take risk to start a new business</a:t>
                      </a:r>
                    </a:p>
                    <a:p>
                      <a:pPr marL="171450" indent="-171450">
                        <a:buFontTx/>
                        <a:buChar char="-"/>
                      </a:pPr>
                      <a:r>
                        <a:rPr lang="en-GB" sz="1200" kern="1200" baseline="0" noProof="0" dirty="0">
                          <a:solidFill>
                            <a:schemeClr val="tx1"/>
                          </a:solidFill>
                          <a:latin typeface="+mn-lt"/>
                          <a:ea typeface="+mn-ea"/>
                          <a:cs typeface="+mn-cs"/>
                        </a:rPr>
                        <a:t>To apply for entrepreneurial supportive measures</a:t>
                      </a:r>
                    </a:p>
                    <a:p>
                      <a:pPr marL="171450" indent="-171450">
                        <a:buFontTx/>
                        <a:buChar char="-"/>
                      </a:pPr>
                      <a:r>
                        <a:rPr lang="en-GB" sz="1200" kern="1200" baseline="0" noProof="0" dirty="0">
                          <a:solidFill>
                            <a:schemeClr val="tx1"/>
                          </a:solidFill>
                          <a:latin typeface="+mn-lt"/>
                          <a:ea typeface="+mn-ea"/>
                          <a:cs typeface="+mn-cs"/>
                        </a:rPr>
                        <a:t>To build </a:t>
                      </a:r>
                      <a:r>
                        <a:rPr lang="en-GB" sz="1200" kern="1200" baseline="0" noProof="0" dirty="0" smtClean="0">
                          <a:solidFill>
                            <a:schemeClr val="tx1"/>
                          </a:solidFill>
                          <a:latin typeface="+mn-lt"/>
                          <a:ea typeface="+mn-ea"/>
                          <a:cs typeface="+mn-cs"/>
                        </a:rPr>
                        <a:t>a </a:t>
                      </a:r>
                      <a:r>
                        <a:rPr lang="en-GB" sz="1200" kern="1200" baseline="0" noProof="0" dirty="0">
                          <a:solidFill>
                            <a:schemeClr val="tx1"/>
                          </a:solidFill>
                          <a:latin typeface="+mn-lt"/>
                          <a:ea typeface="+mn-ea"/>
                          <a:cs typeface="+mn-cs"/>
                        </a:rPr>
                        <a:t>network around a business idea</a:t>
                      </a:r>
                    </a:p>
                    <a:p>
                      <a:pPr marL="171450" indent="-171450">
                        <a:buFontTx/>
                        <a:buChar char="-"/>
                      </a:pPr>
                      <a:r>
                        <a:rPr lang="en-GB" sz="1200" kern="1200" baseline="0" noProof="0" dirty="0">
                          <a:solidFill>
                            <a:schemeClr val="tx1"/>
                          </a:solidFill>
                          <a:latin typeface="+mn-lt"/>
                          <a:ea typeface="+mn-ea"/>
                          <a:cs typeface="+mn-cs"/>
                        </a:rPr>
                        <a:t>To manage workgroups for new idea generation</a:t>
                      </a:r>
                    </a:p>
                    <a:p>
                      <a:pPr marL="171450" indent="-171450">
                        <a:buFontTx/>
                        <a:buChar char="-"/>
                      </a:pPr>
                      <a:r>
                        <a:rPr lang="en-GB" sz="1200" kern="1200" baseline="0" noProof="0" dirty="0">
                          <a:solidFill>
                            <a:schemeClr val="tx1"/>
                          </a:solidFill>
                          <a:latin typeface="+mn-lt"/>
                          <a:ea typeface="+mn-ea"/>
                          <a:cs typeface="+mn-cs"/>
                        </a:rPr>
                        <a:t>To be responsible </a:t>
                      </a:r>
                      <a:r>
                        <a:rPr lang="en-GB" sz="1200" strike="noStrike" kern="1200" baseline="0" noProof="0" dirty="0">
                          <a:solidFill>
                            <a:schemeClr val="tx1"/>
                          </a:solidFill>
                          <a:latin typeface="+mn-lt"/>
                          <a:ea typeface="+mn-ea"/>
                          <a:cs typeface="+mn-cs"/>
                        </a:rPr>
                        <a:t>for </a:t>
                      </a:r>
                      <a:r>
                        <a:rPr lang="en-GB" sz="1200" kern="1200" baseline="0" dirty="0" smtClean="0">
                          <a:solidFill>
                            <a:schemeClr val="tx1"/>
                          </a:solidFill>
                          <a:latin typeface="+mn-lt"/>
                          <a:ea typeface="+mn-ea"/>
                          <a:cs typeface="+mn-cs"/>
                        </a:rPr>
                        <a:t>scheduling </a:t>
                      </a:r>
                      <a:r>
                        <a:rPr lang="en-GB" sz="1200" kern="1200" baseline="0" dirty="0">
                          <a:solidFill>
                            <a:schemeClr val="tx1"/>
                          </a:solidFill>
                          <a:latin typeface="+mn-lt"/>
                          <a:ea typeface="+mn-ea"/>
                          <a:cs typeface="+mn-cs"/>
                        </a:rPr>
                        <a:t>and monitoring </a:t>
                      </a:r>
                      <a:r>
                        <a:rPr lang="en-GB" sz="1200" strike="sngStrike" kern="1200" baseline="0" dirty="0">
                          <a:solidFill>
                            <a:schemeClr val="tx1"/>
                          </a:solidFill>
                          <a:latin typeface="+mn-lt"/>
                          <a:ea typeface="+mn-ea"/>
                          <a:cs typeface="+mn-cs"/>
                        </a:rPr>
                        <a:t>of</a:t>
                      </a:r>
                      <a:r>
                        <a:rPr lang="en-GB" sz="1200" kern="1200" baseline="0" dirty="0">
                          <a:solidFill>
                            <a:schemeClr val="tx1"/>
                          </a:solidFill>
                          <a:latin typeface="+mn-lt"/>
                          <a:ea typeface="+mn-ea"/>
                          <a:cs typeface="+mn-cs"/>
                        </a:rPr>
                        <a:t> the procedures required to start-up a new business</a:t>
                      </a:r>
                      <a:endParaRPr lang="en-GB" sz="1200" kern="1200" baseline="0" noProof="0" dirty="0">
                        <a:solidFill>
                          <a:schemeClr val="tx1"/>
                        </a:solidFill>
                        <a:latin typeface="+mn-lt"/>
                        <a:ea typeface="+mn-ea"/>
                        <a:cs typeface="+mn-cs"/>
                      </a:endParaRPr>
                    </a:p>
                  </a:txBody>
                  <a:tcPr/>
                </a:tc>
                <a:extLst>
                  <a:ext uri="{0D108BD9-81ED-4DB2-BD59-A6C34878D82A}">
                    <a16:rowId xmlns=""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08623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8"/>
            <a:ext cx="10515600" cy="1325563"/>
          </a:xfrm>
        </p:spPr>
        <p:txBody>
          <a:bodyPr>
            <a:normAutofit/>
          </a:bodyPr>
          <a:lstStyle/>
          <a:p>
            <a:r>
              <a:rPr lang="en-GB" sz="3200" b="1" dirty="0">
                <a:solidFill>
                  <a:schemeClr val="accent1">
                    <a:lumMod val="75000"/>
                  </a:schemeClr>
                </a:solidFill>
              </a:rPr>
              <a:t>MODULE – Entrepreneurship </a:t>
            </a:r>
          </a:p>
        </p:txBody>
      </p:sp>
      <p:sp>
        <p:nvSpPr>
          <p:cNvPr id="3" name="Segnaposto contenuto 2"/>
          <p:cNvSpPr>
            <a:spLocks noGrp="1"/>
          </p:cNvSpPr>
          <p:nvPr>
            <p:ph idx="1"/>
          </p:nvPr>
        </p:nvSpPr>
        <p:spPr>
          <a:xfrm>
            <a:off x="393405" y="836788"/>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b="1" dirty="0"/>
              <a:t>Course: Entrepreneurship in TCI</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20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lvl="0" indent="0" algn="just">
              <a:lnSpc>
                <a:spcPct val="100000"/>
              </a:lnSpc>
              <a:spcBef>
                <a:spcPts val="0"/>
              </a:spcBef>
              <a:buNone/>
              <a:defRPr/>
            </a:pPr>
            <a:r>
              <a:rPr lang="en-GB" sz="1200" dirty="0"/>
              <a:t>To start-up a successful business in the textile and clothing sector </a:t>
            </a:r>
            <a:r>
              <a:rPr lang="en-GB" sz="1200" dirty="0" smtClean="0"/>
              <a:t>a </a:t>
            </a:r>
            <a:r>
              <a:rPr lang="en-GB" sz="1200" dirty="0"/>
              <a:t>deep knowledge of the market, its composition, segmentation, technological status is </a:t>
            </a:r>
            <a:r>
              <a:rPr lang="en-GB" sz="1200" dirty="0" smtClean="0"/>
              <a:t>required. </a:t>
            </a:r>
            <a:r>
              <a:rPr lang="en-GB" sz="1200" dirty="0"/>
              <a:t>The course will equip students with specific knowledge and skills related to market analysis techniques, project management and planning, resource and financial management, relationship and commercial networks building. </a:t>
            </a:r>
          </a:p>
          <a:p>
            <a:pPr marL="0" indent="0" algn="just">
              <a:lnSpc>
                <a:spcPct val="100000"/>
              </a:lnSpc>
              <a:spcBef>
                <a:spcPts val="0"/>
              </a:spcBef>
              <a:buNone/>
            </a:pPr>
            <a:endParaRPr lang="en-GB" sz="500" b="1" u="sng" dirty="0"/>
          </a:p>
          <a:p>
            <a:pPr marL="0" indent="0" algn="just">
              <a:lnSpc>
                <a:spcPct val="100000"/>
              </a:lnSpc>
              <a:spcBef>
                <a:spcPts val="0"/>
              </a:spcBef>
              <a:buNone/>
            </a:pPr>
            <a:r>
              <a:rPr lang="en-GB" sz="1400" b="1" u="sng" dirty="0"/>
              <a:t>Topics</a:t>
            </a:r>
          </a:p>
          <a:p>
            <a:pPr algn="just">
              <a:lnSpc>
                <a:spcPct val="100000"/>
              </a:lnSpc>
              <a:spcBef>
                <a:spcPts val="0"/>
              </a:spcBef>
              <a:buFontTx/>
              <a:buChar char="-"/>
            </a:pPr>
            <a:r>
              <a:rPr lang="en-GB" sz="1200" dirty="0"/>
              <a:t>Innovation in TCI			- Financing</a:t>
            </a:r>
          </a:p>
          <a:p>
            <a:pPr algn="just">
              <a:lnSpc>
                <a:spcPct val="100000"/>
              </a:lnSpc>
              <a:spcBef>
                <a:spcPts val="0"/>
              </a:spcBef>
              <a:buFontTx/>
              <a:buChar char="-"/>
            </a:pPr>
            <a:r>
              <a:rPr lang="en-GB" sz="1200" dirty="0"/>
              <a:t>TCI entrepreneurial environment		- Building entrepreneurial and commercial networks</a:t>
            </a:r>
          </a:p>
          <a:p>
            <a:pPr algn="just">
              <a:lnSpc>
                <a:spcPct val="100000"/>
              </a:lnSpc>
              <a:spcBef>
                <a:spcPts val="0"/>
              </a:spcBef>
              <a:buFontTx/>
              <a:buChar char="-"/>
            </a:pPr>
            <a:r>
              <a:rPr lang="en-GB" sz="1200" dirty="0"/>
              <a:t>Business planning			- Planning and analysis instruments</a:t>
            </a:r>
          </a:p>
          <a:p>
            <a:pPr algn="just">
              <a:lnSpc>
                <a:spcPct val="100000"/>
              </a:lnSpc>
              <a:spcBef>
                <a:spcPts val="0"/>
              </a:spcBef>
              <a:buFontTx/>
              <a:buChar char="-"/>
            </a:pPr>
            <a:endParaRPr lang="en-GB" sz="500" dirty="0"/>
          </a:p>
          <a:p>
            <a:pPr marL="0" indent="0" algn="just">
              <a:lnSpc>
                <a:spcPct val="100000"/>
              </a:lnSpc>
              <a:spcBef>
                <a:spcPts val="0"/>
              </a:spcBef>
              <a:buNone/>
            </a:pPr>
            <a:r>
              <a:rPr lang="en-GB" sz="1400" b="1" u="sng" dirty="0"/>
              <a:t>Learning outcomes</a:t>
            </a:r>
            <a:endParaRPr lang="en-GB" sz="14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5" name="Tabella 4"/>
          <p:cNvGraphicFramePr>
            <a:graphicFrameLocks noGrp="1"/>
          </p:cNvGraphicFramePr>
          <p:nvPr>
            <p:extLst>
              <p:ext uri="{D42A27DB-BD31-4B8C-83A1-F6EECF244321}">
                <p14:modId xmlns:p14="http://schemas.microsoft.com/office/powerpoint/2010/main" val="712697496"/>
              </p:ext>
            </p:extLst>
          </p:nvPr>
        </p:nvGraphicFramePr>
        <p:xfrm>
          <a:off x="462516" y="3416493"/>
          <a:ext cx="11307726" cy="2621280"/>
        </p:xfrm>
        <a:graphic>
          <a:graphicData uri="http://schemas.openxmlformats.org/drawingml/2006/table">
            <a:tbl>
              <a:tblPr firstRow="1" bandRow="1">
                <a:tableStyleId>{5C22544A-7EE6-4342-B048-85BDC9FD1C3A}</a:tableStyleId>
              </a:tblPr>
              <a:tblGrid>
                <a:gridCol w="3769242">
                  <a:extLst>
                    <a:ext uri="{9D8B030D-6E8A-4147-A177-3AD203B41FA5}">
                      <a16:colId xmlns="" xmlns:a16="http://schemas.microsoft.com/office/drawing/2014/main" val="20000"/>
                    </a:ext>
                  </a:extLst>
                </a:gridCol>
                <a:gridCol w="3769242">
                  <a:extLst>
                    <a:ext uri="{9D8B030D-6E8A-4147-A177-3AD203B41FA5}">
                      <a16:colId xmlns="" xmlns:a16="http://schemas.microsoft.com/office/drawing/2014/main" val="20001"/>
                    </a:ext>
                  </a:extLst>
                </a:gridCol>
                <a:gridCol w="3769242">
                  <a:extLst>
                    <a:ext uri="{9D8B030D-6E8A-4147-A177-3AD203B41FA5}">
                      <a16:colId xmlns="" xmlns:a16="http://schemas.microsoft.com/office/drawing/2014/main" val="20002"/>
                    </a:ext>
                  </a:extLst>
                </a:gridCol>
              </a:tblGrid>
              <a:tr h="0">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 / autonomy</a:t>
                      </a:r>
                    </a:p>
                  </a:txBody>
                  <a:tcPr/>
                </a:tc>
                <a:extLst>
                  <a:ext uri="{0D108BD9-81ED-4DB2-BD59-A6C34878D82A}">
                    <a16:rowId xmlns="" xmlns:a16="http://schemas.microsoft.com/office/drawing/2014/main" val="10000"/>
                  </a:ext>
                </a:extLst>
              </a:tr>
              <a:tr h="370840">
                <a:tc>
                  <a:txBody>
                    <a:bodyPr/>
                    <a:lstStyle/>
                    <a:p>
                      <a:pPr marL="171450" indent="-171450">
                        <a:buFontTx/>
                        <a:buChar char="-"/>
                      </a:pPr>
                      <a:r>
                        <a:rPr lang="en-GB" sz="1200" baseline="0" noProof="0" dirty="0">
                          <a:solidFill>
                            <a:schemeClr val="tx1"/>
                          </a:solidFill>
                        </a:rPr>
                        <a:t>To appraise the current status of the technological innovation in TCI</a:t>
                      </a:r>
                    </a:p>
                    <a:p>
                      <a:pPr marL="171450" indent="-171450">
                        <a:buFontTx/>
                        <a:buChar char="-"/>
                      </a:pPr>
                      <a:r>
                        <a:rPr lang="en-GB" sz="1200" baseline="0" noProof="0" dirty="0">
                          <a:solidFill>
                            <a:schemeClr val="tx1"/>
                          </a:solidFill>
                        </a:rPr>
                        <a:t>To acknowledge the main programs / opportunities supporting TCI innovation and technology transfer</a:t>
                      </a:r>
                    </a:p>
                    <a:p>
                      <a:pPr marL="171450" indent="-171450">
                        <a:buFontTx/>
                        <a:buChar char="-"/>
                      </a:pPr>
                      <a:r>
                        <a:rPr lang="en-GB" sz="1200" baseline="0" noProof="0" dirty="0">
                          <a:solidFill>
                            <a:schemeClr val="tx1"/>
                          </a:solidFill>
                        </a:rPr>
                        <a:t>To understand business management techniques and methodologies</a:t>
                      </a:r>
                    </a:p>
                    <a:p>
                      <a:pPr marL="171450" indent="-171450">
                        <a:buFontTx/>
                        <a:buChar char="-"/>
                      </a:pPr>
                      <a:r>
                        <a:rPr lang="en-GB" sz="1200" baseline="0" noProof="0" dirty="0">
                          <a:solidFill>
                            <a:schemeClr val="tx1"/>
                          </a:solidFill>
                        </a:rPr>
                        <a:t>To state market analysis techniques </a:t>
                      </a:r>
                    </a:p>
                    <a:p>
                      <a:pPr marL="171450" indent="-171450">
                        <a:buFontTx/>
                        <a:buChar char="-"/>
                      </a:pPr>
                      <a:r>
                        <a:rPr lang="en-GB" sz="1200" baseline="0" noProof="0" dirty="0">
                          <a:solidFill>
                            <a:schemeClr val="tx1"/>
                          </a:solidFill>
                        </a:rPr>
                        <a:t>To have an in-depth knowledge about budgets rules, price policies, income forecasting, financial resource leveraging and planning</a:t>
                      </a:r>
                    </a:p>
                    <a:p>
                      <a:pPr marL="171450" indent="-171450">
                        <a:buFontTx/>
                        <a:buChar char="-"/>
                      </a:pPr>
                      <a:r>
                        <a:rPr lang="en-GB" sz="1200" baseline="0" noProof="0" dirty="0">
                          <a:solidFill>
                            <a:schemeClr val="tx1"/>
                          </a:solidFill>
                        </a:rPr>
                        <a:t>To understand the main aspects related to production process and human resources management</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apply </a:t>
                      </a:r>
                      <a:r>
                        <a:rPr lang="en-GB" sz="1200" kern="1200" baseline="0" noProof="0" dirty="0">
                          <a:solidFill>
                            <a:schemeClr val="tx1"/>
                          </a:solidFill>
                          <a:latin typeface="+mn-lt"/>
                          <a:ea typeface="+mn-ea"/>
                          <a:cs typeface="+mn-cs"/>
                        </a:rPr>
                        <a:t>market analysis techniques to evaluate a business idea</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build a marketing strategy </a:t>
                      </a:r>
                      <a:endParaRPr lang="en-GB" sz="1200" kern="1200" baseline="0" noProof="0" dirty="0">
                        <a:solidFill>
                          <a:schemeClr val="tx1"/>
                        </a:solidFill>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define </a:t>
                      </a:r>
                      <a:r>
                        <a:rPr lang="en-GB" sz="1200" kern="1200" baseline="0" noProof="0" dirty="0">
                          <a:solidFill>
                            <a:schemeClr val="tx1"/>
                          </a:solidFill>
                          <a:latin typeface="+mn-lt"/>
                          <a:ea typeface="+mn-ea"/>
                          <a:cs typeface="+mn-cs"/>
                        </a:rPr>
                        <a:t>a business plan, set goals and monitoring results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define </a:t>
                      </a:r>
                      <a:r>
                        <a:rPr lang="en-GB" sz="1200" kern="1200" baseline="0" noProof="0" dirty="0">
                          <a:solidFill>
                            <a:schemeClr val="tx1"/>
                          </a:solidFill>
                          <a:latin typeface="+mn-lt"/>
                          <a:ea typeface="+mn-ea"/>
                          <a:cs typeface="+mn-cs"/>
                        </a:rPr>
                        <a:t>a business model</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build </a:t>
                      </a:r>
                      <a:r>
                        <a:rPr lang="en-GB" sz="1200" kern="1200" baseline="0" noProof="0" dirty="0">
                          <a:solidFill>
                            <a:schemeClr val="tx1"/>
                          </a:solidFill>
                          <a:latin typeface="+mn-lt"/>
                          <a:ea typeface="+mn-ea"/>
                          <a:cs typeface="+mn-cs"/>
                        </a:rPr>
                        <a:t>a winning team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set </a:t>
                      </a:r>
                      <a:r>
                        <a:rPr lang="en-GB" sz="1200" kern="1200" baseline="0" noProof="0" dirty="0">
                          <a:solidFill>
                            <a:schemeClr val="tx1"/>
                          </a:solidFill>
                          <a:latin typeface="+mn-lt"/>
                          <a:ea typeface="+mn-ea"/>
                          <a:cs typeface="+mn-cs"/>
                        </a:rPr>
                        <a:t>price policies and analyse the financial results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a:t>
                      </a:r>
                      <a:r>
                        <a:rPr lang="en-GB" sz="1200" kern="1200" baseline="0" noProof="0" dirty="0" smtClean="0">
                          <a:solidFill>
                            <a:schemeClr val="tx1"/>
                          </a:solidFill>
                          <a:latin typeface="+mn-lt"/>
                          <a:ea typeface="+mn-ea"/>
                          <a:cs typeface="+mn-cs"/>
                        </a:rPr>
                        <a:t>build </a:t>
                      </a:r>
                      <a:r>
                        <a:rPr lang="en-GB" sz="1200" kern="1200" baseline="0" noProof="0" dirty="0">
                          <a:solidFill>
                            <a:schemeClr val="tx1"/>
                          </a:solidFill>
                          <a:latin typeface="+mn-lt"/>
                          <a:ea typeface="+mn-ea"/>
                          <a:cs typeface="+mn-cs"/>
                        </a:rPr>
                        <a:t>an entrepreneurial network</a:t>
                      </a:r>
                      <a:r>
                        <a:rPr lang="en-GB" sz="1200" strike="sngStrike" kern="1200" baseline="0" noProof="0" dirty="0">
                          <a:solidFill>
                            <a:schemeClr val="tx1"/>
                          </a:solidFill>
                          <a:latin typeface="+mn-lt"/>
                          <a:ea typeface="+mn-ea"/>
                          <a:cs typeface="+mn-cs"/>
                        </a:rPr>
                        <a:t>s</a:t>
                      </a:r>
                      <a:r>
                        <a:rPr lang="en-GB" sz="1200" kern="1200" baseline="0" noProof="0" dirty="0">
                          <a:solidFill>
                            <a:schemeClr val="tx1"/>
                          </a:solidFill>
                          <a:latin typeface="+mn-lt"/>
                          <a:ea typeface="+mn-ea"/>
                          <a:cs typeface="+mn-cs"/>
                        </a:rPr>
                        <a:t> and supply chain setting instrument for their management</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define an efficient financial structure combining risk capital, venture capital and public grants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set effective techniques and instruments for human resource management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be responsible for strategic business decisions as for example investment choices, business partners, marketing actions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mn-cs"/>
                        </a:rPr>
                        <a:t>To be responsible for the overall business organisation </a:t>
                      </a:r>
                    </a:p>
                    <a:p>
                      <a:pPr marL="171450" indent="-171450">
                        <a:buFontTx/>
                        <a:buChar char="-"/>
                      </a:pPr>
                      <a:endParaRPr lang="en-GB" sz="1200" kern="1200" baseline="0" noProof="0" dirty="0">
                        <a:solidFill>
                          <a:schemeClr val="tx1"/>
                        </a:solidFill>
                        <a:latin typeface="+mn-lt"/>
                        <a:ea typeface="+mn-ea"/>
                        <a:cs typeface="+mn-cs"/>
                      </a:endParaRPr>
                    </a:p>
                    <a:p>
                      <a:endParaRPr lang="en-GB" noProof="0" dirty="0">
                        <a:solidFill>
                          <a:schemeClr val="tx1"/>
                        </a:solidFill>
                      </a:endParaRPr>
                    </a:p>
                  </a:txBody>
                  <a:tcPr/>
                </a:tc>
                <a:extLst>
                  <a:ext uri="{0D108BD9-81ED-4DB2-BD59-A6C34878D82A}">
                    <a16:rowId xmlns=""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922274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180496"/>
            <a:ext cx="11029615" cy="2002621"/>
          </a:xfrm>
        </p:spPr>
        <p:txBody>
          <a:bodyPr>
            <a:normAutofit fontScale="62500" lnSpcReduction="20000"/>
          </a:bodyPr>
          <a:lstStyle/>
          <a:p>
            <a:pPr marL="0" indent="0">
              <a:buNone/>
            </a:pPr>
            <a:r>
              <a:rPr lang="it-IT" b="1" i="1" dirty="0" smtClean="0">
                <a:solidFill>
                  <a:schemeClr val="accent1"/>
                </a:solidFill>
              </a:rPr>
              <a:t>Contact:</a:t>
            </a:r>
          </a:p>
          <a:p>
            <a:pPr marL="0" indent="0">
              <a:buNone/>
            </a:pPr>
            <a:r>
              <a:rPr lang="it-IT" b="1" i="1" dirty="0" smtClean="0">
                <a:solidFill>
                  <a:schemeClr val="accent1"/>
                </a:solidFill>
              </a:rPr>
              <a:t>SILVANA LAUDONI</a:t>
            </a:r>
          </a:p>
          <a:p>
            <a:pPr marL="0" indent="0">
              <a:buNone/>
            </a:pPr>
            <a:r>
              <a:rPr lang="it-IT" b="1" i="1" dirty="0" smtClean="0">
                <a:solidFill>
                  <a:schemeClr val="accent1"/>
                </a:solidFill>
                <a:hlinkClick r:id="rId2"/>
              </a:rPr>
              <a:t>theapartment@ciape.it</a:t>
            </a:r>
            <a:endParaRPr lang="it-IT" b="1" i="1" dirty="0" smtClean="0">
              <a:solidFill>
                <a:schemeClr val="accent1"/>
              </a:solidFill>
            </a:endParaRPr>
          </a:p>
          <a:p>
            <a:pPr marL="0" indent="0">
              <a:buNone/>
            </a:pPr>
            <a:endParaRPr lang="it-IT" b="1" i="1" dirty="0" smtClean="0">
              <a:solidFill>
                <a:schemeClr val="accent1"/>
              </a:solidFill>
            </a:endParaRPr>
          </a:p>
          <a:p>
            <a:pPr marL="0" indent="0">
              <a:buNone/>
            </a:pPr>
            <a:r>
              <a:rPr lang="it-IT" b="1" i="1" dirty="0" smtClean="0">
                <a:solidFill>
                  <a:schemeClr val="accent1"/>
                </a:solidFill>
              </a:rPr>
              <a:t>VERONICA GUAGLIUMI</a:t>
            </a:r>
          </a:p>
          <a:p>
            <a:pPr marL="0" indent="0">
              <a:buNone/>
            </a:pPr>
            <a:r>
              <a:rPr lang="it-IT" b="1" i="1" dirty="0" smtClean="0">
                <a:solidFill>
                  <a:schemeClr val="accent1"/>
                </a:solidFill>
                <a:hlinkClick r:id="rId3"/>
              </a:rPr>
              <a:t>research@ciape.it</a:t>
            </a:r>
            <a:endParaRPr lang="it-IT" b="1" i="1" dirty="0" smtClean="0">
              <a:solidFill>
                <a:schemeClr val="accent1"/>
              </a:solidFill>
            </a:endParaRPr>
          </a:p>
          <a:p>
            <a:pPr marL="0" indent="0">
              <a:buNone/>
            </a:pPr>
            <a:endParaRPr lang="it-IT" b="1" i="1" dirty="0">
              <a:solidFill>
                <a:schemeClr val="accent1"/>
              </a:solidFill>
            </a:endParaRPr>
          </a:p>
        </p:txBody>
      </p:sp>
      <p:pic>
        <p:nvPicPr>
          <p:cNvPr id="6" name="Picture 5"/>
          <p:cNvPicPr>
            <a:picLocks noChangeAspect="1"/>
          </p:cNvPicPr>
          <p:nvPr/>
        </p:nvPicPr>
        <p:blipFill>
          <a:blip r:embed="rId4"/>
          <a:stretch>
            <a:fillRect/>
          </a:stretch>
        </p:blipFill>
        <p:spPr>
          <a:xfrm>
            <a:off x="581192" y="6043733"/>
            <a:ext cx="11034716" cy="719390"/>
          </a:xfrm>
          <a:prstGeom prst="rect">
            <a:avLst/>
          </a:prstGeom>
        </p:spPr>
      </p:pic>
      <p:pic>
        <p:nvPicPr>
          <p:cNvPr id="4" name="Picture 3"/>
          <p:cNvPicPr>
            <a:picLocks noChangeAspect="1"/>
          </p:cNvPicPr>
          <p:nvPr/>
        </p:nvPicPr>
        <p:blipFill>
          <a:blip r:embed="rId5"/>
          <a:stretch>
            <a:fillRect/>
          </a:stretch>
        </p:blipFill>
        <p:spPr>
          <a:xfrm>
            <a:off x="581192" y="4395409"/>
            <a:ext cx="1316638" cy="1005804"/>
          </a:xfrm>
          <a:prstGeom prst="rect">
            <a:avLst/>
          </a:prstGeom>
        </p:spPr>
      </p:pic>
      <p:pic>
        <p:nvPicPr>
          <p:cNvPr id="7" name="Immagin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3245" y="319879"/>
            <a:ext cx="11628221" cy="1480345"/>
          </a:xfrm>
          <a:prstGeom prst="rect">
            <a:avLst/>
          </a:prstGeom>
        </p:spPr>
      </p:pic>
    </p:spTree>
    <p:extLst>
      <p:ext uri="{BB962C8B-B14F-4D97-AF65-F5344CB8AC3E}">
        <p14:creationId xmlns:p14="http://schemas.microsoft.com/office/powerpoint/2010/main" val="381736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83080" y="1693877"/>
            <a:ext cx="11232683" cy="4135423"/>
          </a:xfrm>
        </p:spPr>
        <p:txBody>
          <a:bodyPr>
            <a:normAutofit/>
          </a:bodyPr>
          <a:lstStyle/>
          <a:p>
            <a:pPr marL="0" indent="0" algn="just">
              <a:buNone/>
            </a:pPr>
            <a:r>
              <a:rPr lang="en-GB" sz="1900" b="1" dirty="0" smtClean="0"/>
              <a:t>Design and production of apparel:</a:t>
            </a:r>
          </a:p>
          <a:p>
            <a:pPr algn="just">
              <a:buFontTx/>
              <a:buChar char="-"/>
            </a:pPr>
            <a:r>
              <a:rPr lang="en-GB" sz="1600" dirty="0" smtClean="0"/>
              <a:t>To fully develop the clothing patterns, specifically: grading details, patterns development for specific kind of clothing as jackets, blouses and shirts</a:t>
            </a:r>
            <a:endParaRPr lang="en-GB" sz="1600" dirty="0"/>
          </a:p>
          <a:p>
            <a:pPr marL="0" indent="0" algn="just">
              <a:buNone/>
            </a:pPr>
            <a:r>
              <a:rPr lang="en-GB" sz="1900" b="1" dirty="0" smtClean="0"/>
              <a:t>Design and production of knitwear:</a:t>
            </a:r>
          </a:p>
          <a:p>
            <a:pPr algn="just">
              <a:buFontTx/>
              <a:buChar char="-"/>
            </a:pPr>
            <a:r>
              <a:rPr lang="en-GB" sz="1600" dirty="0" smtClean="0"/>
              <a:t>To manage and optimize production products; to use machines latest features; to programme machines; to use newest CAD/CAM software and to improve automated systems application</a:t>
            </a:r>
          </a:p>
          <a:p>
            <a:pPr marL="0" indent="0" algn="just">
              <a:buNone/>
            </a:pPr>
            <a:r>
              <a:rPr lang="en-GB" sz="1900" b="1" dirty="0" smtClean="0"/>
              <a:t>Design and production of technical and smart textiles:</a:t>
            </a:r>
          </a:p>
          <a:p>
            <a:pPr algn="just">
              <a:buFontTx/>
              <a:buChar char="-"/>
            </a:pPr>
            <a:r>
              <a:rPr lang="en-GB" sz="1600" dirty="0" smtClean="0"/>
              <a:t>To develop new smart products; to use machines latest features assuring their maintenance and proper programming; to manage and optimize production processes; to use newest CAD/CAM software and to improve automated systems application</a:t>
            </a:r>
            <a:endParaRPr lang="en-GB" sz="1600" dirty="0"/>
          </a:p>
          <a:p>
            <a:pPr marL="0" indent="0" algn="just">
              <a:buNone/>
            </a:pPr>
            <a:r>
              <a:rPr lang="en-GB" sz="1900" b="1" dirty="0" smtClean="0"/>
              <a:t>Finishing / printing specialized companies:</a:t>
            </a:r>
          </a:p>
          <a:p>
            <a:pPr algn="just">
              <a:buFontTx/>
              <a:buChar char="-"/>
            </a:pPr>
            <a:r>
              <a:rPr lang="en-GB" sz="1600" dirty="0" smtClean="0"/>
              <a:t>To use rotary screen printing technology, raster printing, reactive and pigmented dye; to improve knowledge and skills about dyeing chemicals, colorimetric and spectrophotometry; to improve knowledge and skills about innovative technologies as for example 3D printing, digital printing, electrospinning, plasma and spin-knit technology</a:t>
            </a:r>
          </a:p>
        </p:txBody>
      </p:sp>
      <p:sp>
        <p:nvSpPr>
          <p:cNvPr id="4" name="Titolo 1"/>
          <p:cNvSpPr>
            <a:spLocks noGrp="1"/>
          </p:cNvSpPr>
          <p:nvPr>
            <p:ph type="title"/>
          </p:nvPr>
        </p:nvSpPr>
        <p:spPr>
          <a:xfrm>
            <a:off x="583080" y="185743"/>
            <a:ext cx="11027728" cy="1325563"/>
          </a:xfrm>
        </p:spPr>
        <p:txBody>
          <a:bodyPr>
            <a:normAutofit/>
          </a:bodyPr>
          <a:lstStyle/>
          <a:p>
            <a:r>
              <a:rPr lang="en-GB" sz="3200" b="1" dirty="0" smtClean="0">
                <a:solidFill>
                  <a:schemeClr val="accent1">
                    <a:lumMod val="75000"/>
                  </a:schemeClr>
                </a:solidFill>
              </a:rPr>
              <a:t>Skills need assessment – Analysis of the questionnaire evidences : some insights</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471551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83080" y="1722446"/>
            <a:ext cx="11232683" cy="3435342"/>
          </a:xfrm>
        </p:spPr>
        <p:txBody>
          <a:bodyPr>
            <a:normAutofit lnSpcReduction="10000"/>
          </a:bodyPr>
          <a:lstStyle/>
          <a:p>
            <a:pPr marL="0" indent="0" algn="just">
              <a:buNone/>
            </a:pPr>
            <a:r>
              <a:rPr lang="en-GB" sz="1900" b="1" dirty="0" smtClean="0"/>
              <a:t>Information and Communication Technologies:</a:t>
            </a:r>
          </a:p>
          <a:p>
            <a:pPr algn="just">
              <a:buFontTx/>
              <a:buChar char="-"/>
            </a:pPr>
            <a:r>
              <a:rPr lang="en-GB" sz="1600" dirty="0" smtClean="0"/>
              <a:t>To operate with advanced / automated production systems; to manage integrated systems for the exchange of information between different production processes also integrating internet of things ; to improve the integration level of CAD/CAM and ERP systems</a:t>
            </a:r>
          </a:p>
          <a:p>
            <a:pPr algn="just">
              <a:buFontTx/>
              <a:buChar char="-"/>
            </a:pPr>
            <a:r>
              <a:rPr lang="en-GB" sz="1600" dirty="0" smtClean="0"/>
              <a:t>To work with social media / digital marketing instruments; to know and apply software engineering principles and CMS; to conduct big data analysis; to use office automation programs</a:t>
            </a:r>
          </a:p>
          <a:p>
            <a:pPr marL="0" indent="0" algn="just">
              <a:buNone/>
            </a:pPr>
            <a:r>
              <a:rPr lang="en-GB" sz="1900" b="1" dirty="0" smtClean="0"/>
              <a:t>Entrepreneurship:</a:t>
            </a:r>
            <a:endParaRPr lang="en-GB" sz="1400" dirty="0"/>
          </a:p>
          <a:p>
            <a:pPr algn="just">
              <a:buFontTx/>
              <a:buChar char="-"/>
            </a:pPr>
            <a:r>
              <a:rPr lang="en-GB" sz="1600" dirty="0" smtClean="0"/>
              <a:t>Personal features: conflict resolution, ability to recognize other employees potentials, financial and economic literacy, risk propensity </a:t>
            </a:r>
          </a:p>
          <a:p>
            <a:pPr algn="just">
              <a:buFontTx/>
              <a:buChar char="-"/>
            </a:pPr>
            <a:r>
              <a:rPr lang="en-GB" sz="1600" dirty="0" smtClean="0"/>
              <a:t>To deal with the changes in the regulatory framework and economic trends; to introduce new technological innovation; to take advantage from services offered by incubators, hubs, management consultancy agencies; to innovate selling channels, resources composition and value proposition </a:t>
            </a:r>
          </a:p>
          <a:p>
            <a:pPr>
              <a:buFontTx/>
              <a:buChar char="-"/>
            </a:pPr>
            <a:endParaRPr lang="en-GB" sz="1900" dirty="0" smtClean="0"/>
          </a:p>
        </p:txBody>
      </p:sp>
      <p:sp>
        <p:nvSpPr>
          <p:cNvPr id="4" name="Titolo 1"/>
          <p:cNvSpPr>
            <a:spLocks noGrp="1"/>
          </p:cNvSpPr>
          <p:nvPr>
            <p:ph type="title"/>
          </p:nvPr>
        </p:nvSpPr>
        <p:spPr>
          <a:xfrm>
            <a:off x="583080" y="185743"/>
            <a:ext cx="11027728" cy="1325563"/>
          </a:xfrm>
        </p:spPr>
        <p:txBody>
          <a:bodyPr>
            <a:normAutofit/>
          </a:bodyPr>
          <a:lstStyle/>
          <a:p>
            <a:r>
              <a:rPr lang="en-GB" sz="3200" b="1" dirty="0" smtClean="0">
                <a:solidFill>
                  <a:schemeClr val="accent1">
                    <a:lumMod val="75000"/>
                  </a:schemeClr>
                </a:solidFill>
              </a:rPr>
              <a:t>Skills need assessment – Analysis of the questionnaire evidences : some insights</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149829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1168399"/>
            <a:ext cx="11182183" cy="4885557"/>
          </a:xfrm>
        </p:spPr>
        <p:txBody>
          <a:bodyPr>
            <a:normAutofit/>
          </a:bodyPr>
          <a:lstStyle/>
          <a:p>
            <a:pPr marL="0" indent="0" algn="just">
              <a:buNone/>
            </a:pPr>
            <a:r>
              <a:rPr lang="en-GB" sz="2600" b="1" dirty="0" smtClean="0"/>
              <a:t>Key findings on needs for technological skills </a:t>
            </a:r>
          </a:p>
          <a:p>
            <a:pPr marL="0" indent="0" algn="just">
              <a:buNone/>
            </a:pPr>
            <a:endParaRPr lang="en-GB" b="1" dirty="0" smtClean="0"/>
          </a:p>
          <a:p>
            <a:pPr algn="just"/>
            <a:r>
              <a:rPr lang="en-GB" sz="1700" dirty="0" smtClean="0"/>
              <a:t>Ability </a:t>
            </a:r>
            <a:r>
              <a:rPr lang="en-GB" sz="1700" dirty="0"/>
              <a:t>to use laser cutters, 3D printing, sewbots (new robotics and automation technology) i.e. automatic cutting machines and robotic arms</a:t>
            </a:r>
            <a:endParaRPr lang="it-IT" sz="1700" dirty="0"/>
          </a:p>
          <a:p>
            <a:pPr algn="just"/>
            <a:r>
              <a:rPr lang="en-GB" sz="1700" dirty="0"/>
              <a:t>Knowledge and ability to use new machines, processes able to limit water consumption in dyeing, reduce waste </a:t>
            </a:r>
            <a:endParaRPr lang="it-IT" sz="1700" dirty="0"/>
          </a:p>
          <a:p>
            <a:pPr algn="just"/>
            <a:r>
              <a:rPr lang="en-GB" sz="1700" dirty="0"/>
              <a:t>Knowledge and ability to process new materials, e.g. fibres made from bamboo, orange trees</a:t>
            </a:r>
            <a:endParaRPr lang="it-IT" sz="1700" dirty="0"/>
          </a:p>
          <a:p>
            <a:pPr algn="just"/>
            <a:r>
              <a:rPr lang="en-GB" sz="1700" dirty="0"/>
              <a:t>Knowledge and ability to apply techniques able to improve materials performance (e.g. control body temperature, control odours), connect the users with web application, enhance aesthetics, protect the wearer against dry skin, radiation </a:t>
            </a:r>
            <a:r>
              <a:rPr lang="en-GB" sz="1700" dirty="0" smtClean="0"/>
              <a:t>(i.e. </a:t>
            </a:r>
            <a:r>
              <a:rPr lang="en-GB" sz="1700" dirty="0"/>
              <a:t>Drug-realising textiles)</a:t>
            </a:r>
            <a:endParaRPr lang="it-IT" sz="1700" dirty="0"/>
          </a:p>
          <a:p>
            <a:pPr algn="just"/>
            <a:r>
              <a:rPr lang="en-GB" sz="1700" dirty="0"/>
              <a:t>Ability to artificial engineering nanomaterials, e.g. cotton-blend fabrics that kill bacteria or conduct electricity, ultra-thin silicon circuits, which could lead to high-performance medical and communication instruments that can be worn, and even metamaterials that make whatever they cover undetectable</a:t>
            </a:r>
            <a:endParaRPr lang="it-IT" sz="1700" dirty="0"/>
          </a:p>
          <a:p>
            <a:pPr algn="just"/>
            <a:r>
              <a:rPr lang="en-GB" sz="1700" dirty="0"/>
              <a:t>Ability to use technologies and innovative ways to recycle materials</a:t>
            </a:r>
            <a:endParaRPr lang="it-IT" sz="1700" dirty="0"/>
          </a:p>
        </p:txBody>
      </p:sp>
      <p:sp>
        <p:nvSpPr>
          <p:cNvPr id="4" name="Titolo 1"/>
          <p:cNvSpPr>
            <a:spLocks noGrp="1"/>
          </p:cNvSpPr>
          <p:nvPr>
            <p:ph type="title"/>
          </p:nvPr>
        </p:nvSpPr>
        <p:spPr>
          <a:xfrm>
            <a:off x="428625" y="0"/>
            <a:ext cx="10925175" cy="1325563"/>
          </a:xfrm>
        </p:spPr>
        <p:txBody>
          <a:bodyPr>
            <a:normAutofit/>
          </a:bodyPr>
          <a:lstStyle/>
          <a:p>
            <a:r>
              <a:rPr lang="en-GB" sz="3200" b="1" dirty="0" smtClean="0">
                <a:solidFill>
                  <a:schemeClr val="accent1">
                    <a:lumMod val="75000"/>
                  </a:schemeClr>
                </a:solidFill>
              </a:rPr>
              <a:t>Skills need assessment – Analysis of the anticipating skills reports</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214957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1168399"/>
            <a:ext cx="11182183" cy="4885557"/>
          </a:xfrm>
        </p:spPr>
        <p:txBody>
          <a:bodyPr>
            <a:normAutofit fontScale="92500" lnSpcReduction="10000"/>
          </a:bodyPr>
          <a:lstStyle/>
          <a:p>
            <a:pPr marL="0" indent="0" algn="just">
              <a:buNone/>
            </a:pPr>
            <a:r>
              <a:rPr lang="en-GB" b="1" dirty="0" smtClean="0"/>
              <a:t>Key findings on needs for ICT and digital skills </a:t>
            </a:r>
          </a:p>
          <a:p>
            <a:pPr marL="0" indent="0" algn="just">
              <a:buNone/>
            </a:pPr>
            <a:endParaRPr lang="en-GB" b="1" dirty="0" smtClean="0"/>
          </a:p>
          <a:p>
            <a:pPr algn="just"/>
            <a:r>
              <a:rPr lang="en-GB" sz="1800" dirty="0"/>
              <a:t>Knowledge and ability to apply and manage:</a:t>
            </a:r>
            <a:endParaRPr lang="it-IT" sz="1800" dirty="0"/>
          </a:p>
          <a:p>
            <a:pPr marL="0" indent="0" algn="just">
              <a:buNone/>
            </a:pPr>
            <a:r>
              <a:rPr lang="en-GB" sz="1800" dirty="0" smtClean="0"/>
              <a:t>	- </a:t>
            </a:r>
            <a:r>
              <a:rPr lang="en-GB" sz="1800" dirty="0"/>
              <a:t>Radio Frequency ID (RFID) task </a:t>
            </a:r>
            <a:endParaRPr lang="it-IT" sz="1800" dirty="0"/>
          </a:p>
          <a:p>
            <a:pPr marL="0" indent="0" algn="just">
              <a:buNone/>
            </a:pPr>
            <a:r>
              <a:rPr lang="en-GB" sz="1800" dirty="0" smtClean="0"/>
              <a:t>	- </a:t>
            </a:r>
            <a:r>
              <a:rPr lang="en-GB" sz="1800" dirty="0"/>
              <a:t>Sensors and Internet of Things coupled with new software</a:t>
            </a:r>
            <a:endParaRPr lang="it-IT" sz="1800" dirty="0"/>
          </a:p>
          <a:p>
            <a:pPr marL="0" indent="0" algn="just">
              <a:buNone/>
            </a:pPr>
            <a:r>
              <a:rPr lang="en-GB" sz="1800" dirty="0" smtClean="0"/>
              <a:t>	- </a:t>
            </a:r>
            <a:r>
              <a:rPr lang="en-GB" sz="1800" dirty="0"/>
              <a:t>Augmented Virtual Reality (AVR)</a:t>
            </a:r>
            <a:endParaRPr lang="it-IT" sz="1800" dirty="0"/>
          </a:p>
          <a:p>
            <a:pPr marL="0" indent="0" algn="just">
              <a:buNone/>
            </a:pPr>
            <a:r>
              <a:rPr lang="en-GB" sz="1800" dirty="0" smtClean="0"/>
              <a:t>	- </a:t>
            </a:r>
            <a:r>
              <a:rPr lang="en-GB" sz="1800" dirty="0"/>
              <a:t>Block-chains and Artificial Intelligence </a:t>
            </a:r>
            <a:endParaRPr lang="it-IT" sz="1800" dirty="0"/>
          </a:p>
          <a:p>
            <a:pPr algn="just"/>
            <a:r>
              <a:rPr lang="en-GB" sz="1800" dirty="0"/>
              <a:t>Ability to use ERP systems to better manage production planning and control, supply chain, logistics, costumers relationships, workloads and work distribution, environmental impact, quality</a:t>
            </a:r>
            <a:endParaRPr lang="it-IT" sz="1800" dirty="0"/>
          </a:p>
          <a:p>
            <a:pPr algn="just"/>
            <a:r>
              <a:rPr lang="en-GB" sz="1800" dirty="0"/>
              <a:t>Ability to use advanced design software, i.e. software able to detect contours and body shapes for tailor-making designs</a:t>
            </a:r>
            <a:endParaRPr lang="it-IT" sz="1800" dirty="0"/>
          </a:p>
          <a:p>
            <a:pPr algn="just"/>
            <a:r>
              <a:rPr lang="en-GB" sz="1800" dirty="0"/>
              <a:t>Ability to use specialised software and analyse big data in order to study current market trends and predicts the future ones </a:t>
            </a:r>
            <a:endParaRPr lang="it-IT" sz="1800" dirty="0"/>
          </a:p>
          <a:p>
            <a:pPr algn="just"/>
            <a:r>
              <a:rPr lang="en-GB" sz="1800" dirty="0"/>
              <a:t>Ability to use marketing techniques and tools to better targeting specific consumer categories and groups .</a:t>
            </a:r>
            <a:endParaRPr lang="it-IT" sz="1800" dirty="0"/>
          </a:p>
          <a:p>
            <a:pPr algn="just"/>
            <a:r>
              <a:rPr lang="en-GB" sz="1800" dirty="0"/>
              <a:t>Ability to use social media to engage and interact with customers and influence their buying behaviours </a:t>
            </a:r>
            <a:endParaRPr lang="it-IT" sz="1700" dirty="0"/>
          </a:p>
        </p:txBody>
      </p:sp>
      <p:sp>
        <p:nvSpPr>
          <p:cNvPr id="4" name="Titolo 1"/>
          <p:cNvSpPr>
            <a:spLocks noGrp="1"/>
          </p:cNvSpPr>
          <p:nvPr>
            <p:ph type="title"/>
          </p:nvPr>
        </p:nvSpPr>
        <p:spPr>
          <a:xfrm>
            <a:off x="428625" y="0"/>
            <a:ext cx="10925175" cy="1325563"/>
          </a:xfrm>
        </p:spPr>
        <p:txBody>
          <a:bodyPr>
            <a:normAutofit/>
          </a:bodyPr>
          <a:lstStyle/>
          <a:p>
            <a:r>
              <a:rPr lang="en-GB" sz="3200" b="1" dirty="0" smtClean="0">
                <a:solidFill>
                  <a:schemeClr val="accent1">
                    <a:lumMod val="75000"/>
                  </a:schemeClr>
                </a:solidFill>
              </a:rPr>
              <a:t>Skills need assessment – Analysis of the anticipating skills reports</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99765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1168399"/>
            <a:ext cx="11182183" cy="4885557"/>
          </a:xfrm>
        </p:spPr>
        <p:txBody>
          <a:bodyPr>
            <a:normAutofit/>
          </a:bodyPr>
          <a:lstStyle/>
          <a:p>
            <a:pPr marL="0" indent="0" algn="just">
              <a:buNone/>
            </a:pPr>
            <a:r>
              <a:rPr lang="en-GB" b="1" dirty="0" smtClean="0"/>
              <a:t>What to improve?</a:t>
            </a:r>
          </a:p>
          <a:p>
            <a:pPr marL="0" indent="0" algn="just">
              <a:buNone/>
            </a:pPr>
            <a:endParaRPr lang="en-GB" b="1" dirty="0" smtClean="0"/>
          </a:p>
        </p:txBody>
      </p:sp>
      <p:sp>
        <p:nvSpPr>
          <p:cNvPr id="4" name="Titolo 1"/>
          <p:cNvSpPr>
            <a:spLocks noGrp="1"/>
          </p:cNvSpPr>
          <p:nvPr>
            <p:ph type="title"/>
          </p:nvPr>
        </p:nvSpPr>
        <p:spPr>
          <a:xfrm>
            <a:off x="428625" y="0"/>
            <a:ext cx="10925175" cy="1325563"/>
          </a:xfrm>
        </p:spPr>
        <p:txBody>
          <a:bodyPr>
            <a:normAutofit/>
          </a:bodyPr>
          <a:lstStyle/>
          <a:p>
            <a:r>
              <a:rPr lang="en-GB" sz="3200" b="1" dirty="0" smtClean="0">
                <a:solidFill>
                  <a:schemeClr val="accent1">
                    <a:lumMod val="75000"/>
                  </a:schemeClr>
                </a:solidFill>
              </a:rPr>
              <a:t>Analysis of the existing HEIs curriculum</a:t>
            </a:r>
            <a:endParaRPr lang="en-GB" sz="3200" b="1" dirty="0">
              <a:solidFill>
                <a:schemeClr val="accent1">
                  <a:lumMod val="75000"/>
                </a:schemeClr>
              </a:solidFill>
            </a:endParaRP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
        <p:nvSpPr>
          <p:cNvPr id="2" name="CasellaDiTesto 1"/>
          <p:cNvSpPr txBox="1"/>
          <p:nvPr/>
        </p:nvSpPr>
        <p:spPr>
          <a:xfrm>
            <a:off x="428623" y="1857378"/>
            <a:ext cx="11182184" cy="2862322"/>
          </a:xfrm>
          <a:prstGeom prst="rect">
            <a:avLst/>
          </a:prstGeom>
          <a:noFill/>
        </p:spPr>
        <p:txBody>
          <a:bodyPr wrap="square" rtlCol="0">
            <a:spAutoFit/>
          </a:bodyPr>
          <a:lstStyle/>
          <a:p>
            <a:pPr marL="285750" indent="-285750">
              <a:lnSpc>
                <a:spcPct val="150000"/>
              </a:lnSpc>
              <a:buFontTx/>
              <a:buChar char="-"/>
            </a:pPr>
            <a:r>
              <a:rPr lang="en-GB" dirty="0" smtClean="0"/>
              <a:t>Link with and direct involvement of the industries</a:t>
            </a:r>
          </a:p>
          <a:p>
            <a:pPr marL="285750" indent="-285750">
              <a:lnSpc>
                <a:spcPct val="150000"/>
              </a:lnSpc>
              <a:buFontTx/>
              <a:buChar char="-"/>
            </a:pPr>
            <a:r>
              <a:rPr lang="en-GB" dirty="0" smtClean="0"/>
              <a:t>Better introduction of ICT (both transversal ad TCI specific) and innovative technologies in the curriculum in order to keep the peace with the market evolution</a:t>
            </a:r>
          </a:p>
          <a:p>
            <a:pPr marL="285750" indent="-285750">
              <a:lnSpc>
                <a:spcPct val="150000"/>
              </a:lnSpc>
              <a:buFontTx/>
              <a:buChar char="-"/>
            </a:pPr>
            <a:r>
              <a:rPr lang="en-GB" dirty="0" smtClean="0"/>
              <a:t>Integration of more effective strategies oriented to improve entrepreneurial skills and attitudes</a:t>
            </a:r>
          </a:p>
          <a:p>
            <a:pPr marL="285750" indent="-285750">
              <a:lnSpc>
                <a:spcPct val="150000"/>
              </a:lnSpc>
              <a:buFontTx/>
              <a:buChar char="-"/>
            </a:pPr>
            <a:r>
              <a:rPr lang="en-GB" dirty="0" smtClean="0"/>
              <a:t>More practical oriented approach : learning by doing</a:t>
            </a:r>
          </a:p>
          <a:p>
            <a:pPr marL="285750" indent="-285750">
              <a:lnSpc>
                <a:spcPct val="150000"/>
              </a:lnSpc>
              <a:buFontTx/>
              <a:buChar char="-"/>
            </a:pPr>
            <a:r>
              <a:rPr lang="en-GB" dirty="0" smtClean="0"/>
              <a:t>Availabilities of tools for remote learning </a:t>
            </a:r>
          </a:p>
          <a:p>
            <a:pPr marL="285750" indent="-285750">
              <a:buFontTx/>
              <a:buChar char="-"/>
            </a:pPr>
            <a:endParaRPr lang="en-GB" dirty="0"/>
          </a:p>
        </p:txBody>
      </p:sp>
    </p:spTree>
    <p:extLst>
      <p:ext uri="{BB962C8B-B14F-4D97-AF65-F5344CB8AC3E}">
        <p14:creationId xmlns:p14="http://schemas.microsoft.com/office/powerpoint/2010/main" val="365331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452423" y="1417"/>
            <a:ext cx="10515600" cy="1325563"/>
          </a:xfrm>
        </p:spPr>
        <p:txBody>
          <a:bodyPr>
            <a:normAutofit/>
          </a:bodyPr>
          <a:lstStyle/>
          <a:p>
            <a:r>
              <a:rPr lang="en-GB" sz="3200" b="1" dirty="0" smtClean="0">
                <a:solidFill>
                  <a:schemeClr val="accent1">
                    <a:lumMod val="75000"/>
                  </a:schemeClr>
                </a:solidFill>
              </a:rPr>
              <a:t>Adoption of the EQF format</a:t>
            </a:r>
            <a:endParaRPr lang="en-GB" sz="3200" b="1" dirty="0">
              <a:solidFill>
                <a:schemeClr val="accent1">
                  <a:lumMod val="75000"/>
                </a:schemeClr>
              </a:solidFill>
            </a:endParaRPr>
          </a:p>
        </p:txBody>
      </p:sp>
      <p:sp>
        <p:nvSpPr>
          <p:cNvPr id="8" name="CasellaDiTesto 7"/>
          <p:cNvSpPr txBox="1"/>
          <p:nvPr/>
        </p:nvSpPr>
        <p:spPr>
          <a:xfrm>
            <a:off x="476248" y="914381"/>
            <a:ext cx="5395916" cy="954107"/>
          </a:xfrm>
          <a:prstGeom prst="rect">
            <a:avLst/>
          </a:prstGeom>
          <a:noFill/>
        </p:spPr>
        <p:txBody>
          <a:bodyPr wrap="square" rtlCol="0">
            <a:spAutoFit/>
          </a:bodyPr>
          <a:lstStyle/>
          <a:p>
            <a:pPr algn="just"/>
            <a:endParaRPr lang="en-GB" sz="1400" dirty="0" smtClean="0"/>
          </a:p>
          <a:p>
            <a:pPr algn="just"/>
            <a:r>
              <a:rPr lang="en-GB" sz="1400" dirty="0" smtClean="0"/>
              <a:t>The European Qualification Framework, as a common European reference tool, acts as a translation grid which links countries qualification systems / framework </a:t>
            </a:r>
            <a:endParaRPr lang="en-GB" sz="1400" dirty="0"/>
          </a:p>
        </p:txBody>
      </p:sp>
      <p:cxnSp>
        <p:nvCxnSpPr>
          <p:cNvPr id="10" name="Connettore 2 9"/>
          <p:cNvCxnSpPr/>
          <p:nvPr/>
        </p:nvCxnSpPr>
        <p:spPr>
          <a:xfrm>
            <a:off x="6096000" y="1480867"/>
            <a:ext cx="485775" cy="0"/>
          </a:xfrm>
          <a:prstGeom prst="straightConnector1">
            <a:avLst/>
          </a:prstGeom>
          <a:ln w="76200">
            <a:tailEnd type="triangle"/>
          </a:ln>
        </p:spPr>
        <p:style>
          <a:lnRef idx="3">
            <a:schemeClr val="accent5"/>
          </a:lnRef>
          <a:fillRef idx="0">
            <a:schemeClr val="accent5"/>
          </a:fillRef>
          <a:effectRef idx="2">
            <a:schemeClr val="accent5"/>
          </a:effectRef>
          <a:fontRef idx="minor">
            <a:schemeClr val="tx1"/>
          </a:fontRef>
        </p:style>
      </p:cxnSp>
      <p:sp>
        <p:nvSpPr>
          <p:cNvPr id="12" name="CasellaDiTesto 11"/>
          <p:cNvSpPr txBox="1"/>
          <p:nvPr/>
        </p:nvSpPr>
        <p:spPr>
          <a:xfrm>
            <a:off x="6724649" y="1111536"/>
            <a:ext cx="5082174" cy="738664"/>
          </a:xfrm>
          <a:prstGeom prst="rect">
            <a:avLst/>
          </a:prstGeom>
          <a:noFill/>
        </p:spPr>
        <p:txBody>
          <a:bodyPr wrap="square" rtlCol="0">
            <a:spAutoFit/>
          </a:bodyPr>
          <a:lstStyle/>
          <a:p>
            <a:r>
              <a:rPr lang="en-GB" sz="1400" b="1" dirty="0" smtClean="0"/>
              <a:t>Objectives:</a:t>
            </a:r>
          </a:p>
          <a:p>
            <a:r>
              <a:rPr lang="en-GB" sz="1400" dirty="0" smtClean="0"/>
              <a:t>To ease the link with the National and European qualification systems</a:t>
            </a:r>
            <a:endParaRPr lang="en-GB" sz="1400" dirty="0"/>
          </a:p>
        </p:txBody>
      </p:sp>
      <p:graphicFrame>
        <p:nvGraphicFramePr>
          <p:cNvPr id="13" name="Diagramma 12"/>
          <p:cNvGraphicFramePr/>
          <p:nvPr/>
        </p:nvGraphicFramePr>
        <p:xfrm>
          <a:off x="838200" y="1524221"/>
          <a:ext cx="10515599" cy="4861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CasellaDiTesto 13"/>
          <p:cNvSpPr txBox="1"/>
          <p:nvPr/>
        </p:nvSpPr>
        <p:spPr>
          <a:xfrm>
            <a:off x="600077" y="5643547"/>
            <a:ext cx="11115675" cy="400110"/>
          </a:xfrm>
          <a:prstGeom prst="rect">
            <a:avLst/>
          </a:prstGeom>
          <a:noFill/>
        </p:spPr>
        <p:txBody>
          <a:bodyPr wrap="square" rtlCol="0">
            <a:spAutoFit/>
          </a:bodyPr>
          <a:lstStyle/>
          <a:p>
            <a:r>
              <a:rPr lang="en-GB" sz="1000" dirty="0" smtClean="0"/>
              <a:t>*Reception of council </a:t>
            </a:r>
            <a:r>
              <a:rPr lang="en-GB" sz="1000" dirty="0"/>
              <a:t>Recommendation of 22 May 2017 on the </a:t>
            </a:r>
            <a:r>
              <a:rPr lang="en-GB" sz="1000" dirty="0" smtClean="0"/>
              <a:t>EQF for </a:t>
            </a:r>
            <a:r>
              <a:rPr lang="en-GB" sz="1000" dirty="0"/>
              <a:t>lifelong learning and repealing the recommendation of the European Parliament and of the Council of 23 April 2008 on the establishment of the </a:t>
            </a:r>
            <a:r>
              <a:rPr lang="en-GB" sz="1000" dirty="0" smtClean="0"/>
              <a:t>EQF for lifelong learning (2017/C </a:t>
            </a:r>
            <a:r>
              <a:rPr lang="en-GB" sz="1000" dirty="0"/>
              <a:t>189/03)</a:t>
            </a:r>
            <a:endParaRPr lang="it-IT" sz="1000" dirty="0"/>
          </a:p>
        </p:txBody>
      </p:sp>
      <p:sp>
        <p:nvSpPr>
          <p:cNvPr id="15" name="Rettangolo 14"/>
          <p:cNvSpPr/>
          <p:nvPr/>
        </p:nvSpPr>
        <p:spPr>
          <a:xfrm>
            <a:off x="452423" y="1843070"/>
            <a:ext cx="11354400" cy="523220"/>
          </a:xfrm>
          <a:prstGeom prst="rect">
            <a:avLst/>
          </a:prstGeom>
        </p:spPr>
        <p:txBody>
          <a:bodyPr wrap="square">
            <a:spAutoFit/>
          </a:bodyPr>
          <a:lstStyle/>
          <a:p>
            <a:pPr algn="just"/>
            <a:r>
              <a:rPr lang="en-GB" sz="1400" dirty="0">
                <a:latin typeface="Calibri" charset="0"/>
                <a:ea typeface="Times New Roman" charset="0"/>
                <a:cs typeface="Times New Roman" charset="0"/>
              </a:rPr>
              <a:t>In the EQF a learning outcome is defined as a statement of what a learner knows, understands and is able to do on completion of a learning </a:t>
            </a:r>
            <a:r>
              <a:rPr lang="en-GB" sz="1400" dirty="0" smtClean="0">
                <a:latin typeface="Calibri" charset="0"/>
                <a:ea typeface="Times New Roman" charset="0"/>
                <a:cs typeface="Times New Roman" charset="0"/>
              </a:rPr>
              <a:t>process,  </a:t>
            </a:r>
            <a:r>
              <a:rPr lang="en-GB" sz="1400" dirty="0">
                <a:latin typeface="Calibri" charset="0"/>
                <a:ea typeface="Times New Roman" charset="0"/>
                <a:cs typeface="Times New Roman" charset="0"/>
              </a:rPr>
              <a:t>emphasises the results of </a:t>
            </a:r>
            <a:r>
              <a:rPr lang="en-GB" sz="1400" dirty="0" smtClean="0">
                <a:latin typeface="Calibri" charset="0"/>
                <a:ea typeface="Times New Roman" charset="0"/>
                <a:cs typeface="Times New Roman" charset="0"/>
              </a:rPr>
              <a:t>learning. </a:t>
            </a:r>
            <a:r>
              <a:rPr lang="en-GB" sz="1400" dirty="0">
                <a:latin typeface="Calibri" charset="0"/>
                <a:ea typeface="Times New Roman" charset="0"/>
                <a:cs typeface="Times New Roman" charset="0"/>
              </a:rPr>
              <a:t>Learning outcomes are specified in three </a:t>
            </a:r>
            <a:r>
              <a:rPr lang="en-GB" sz="1400" dirty="0" smtClean="0">
                <a:latin typeface="Calibri" charset="0"/>
                <a:ea typeface="Times New Roman" charset="0"/>
                <a:cs typeface="Times New Roman" charset="0"/>
              </a:rPr>
              <a:t>categories</a:t>
            </a:r>
            <a:r>
              <a:rPr lang="it-IT" sz="1400" dirty="0" smtClean="0"/>
              <a:t>:</a:t>
            </a:r>
            <a:endParaRPr lang="it-IT" sz="1400" dirty="0"/>
          </a:p>
        </p:txBody>
      </p:sp>
      <p:pic>
        <p:nvPicPr>
          <p:cNvPr id="16" name="Picture 3"/>
          <p:cNvPicPr>
            <a:picLocks noChangeAspect="1"/>
          </p:cNvPicPr>
          <p:nvPr/>
        </p:nvPicPr>
        <p:blipFill>
          <a:blip r:embed="rId7"/>
          <a:stretch>
            <a:fillRect/>
          </a:stretch>
        </p:blipFill>
        <p:spPr>
          <a:xfrm>
            <a:off x="583080" y="6084439"/>
            <a:ext cx="2200847" cy="658425"/>
          </a:xfrm>
          <a:prstGeom prst="rect">
            <a:avLst/>
          </a:prstGeom>
        </p:spPr>
      </p:pic>
      <p:pic>
        <p:nvPicPr>
          <p:cNvPr id="17" name="Picture 4"/>
          <p:cNvPicPr>
            <a:picLocks noChangeAspect="1"/>
          </p:cNvPicPr>
          <p:nvPr/>
        </p:nvPicPr>
        <p:blipFill>
          <a:blip r:embed="rId8"/>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4914521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4"/>
          <p:cNvGraphicFramePr/>
          <p:nvPr>
            <p:extLst>
              <p:ext uri="{D42A27DB-BD31-4B8C-83A1-F6EECF244321}">
                <p14:modId xmlns:p14="http://schemas.microsoft.com/office/powerpoint/2010/main" val="1094065584"/>
              </p:ext>
            </p:extLst>
          </p:nvPr>
        </p:nvGraphicFramePr>
        <p:xfrm>
          <a:off x="-626687" y="100013"/>
          <a:ext cx="9513511" cy="6086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p:cNvPicPr>
            <a:picLocks noChangeAspect="1"/>
          </p:cNvPicPr>
          <p:nvPr/>
        </p:nvPicPr>
        <p:blipFill>
          <a:blip r:embed="rId7"/>
          <a:stretch>
            <a:fillRect/>
          </a:stretch>
        </p:blipFill>
        <p:spPr>
          <a:xfrm>
            <a:off x="583080" y="6084439"/>
            <a:ext cx="2200847" cy="658425"/>
          </a:xfrm>
          <a:prstGeom prst="rect">
            <a:avLst/>
          </a:prstGeom>
        </p:spPr>
      </p:pic>
      <p:pic>
        <p:nvPicPr>
          <p:cNvPr id="6" name="Picture 4"/>
          <p:cNvPicPr>
            <a:picLocks noChangeAspect="1"/>
          </p:cNvPicPr>
          <p:nvPr/>
        </p:nvPicPr>
        <p:blipFill>
          <a:blip r:embed="rId8"/>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62262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5030</TotalTime>
  <Words>4672</Words>
  <Application>Microsoft Macintosh PowerPoint</Application>
  <PresentationFormat>Widescreen</PresentationFormat>
  <Paragraphs>513</Paragraphs>
  <Slides>23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23</vt:i4>
      </vt:variant>
    </vt:vector>
  </HeadingPairs>
  <TitlesOfParts>
    <vt:vector size="30" baseType="lpstr">
      <vt:lpstr>Calibri</vt:lpstr>
      <vt:lpstr>Calibri Light</vt:lpstr>
      <vt:lpstr>Cambria</vt:lpstr>
      <vt:lpstr>Corbel</vt:lpstr>
      <vt:lpstr>Times New Roman</vt:lpstr>
      <vt:lpstr>Arial</vt:lpstr>
      <vt:lpstr>Tema di Office</vt:lpstr>
      <vt:lpstr>Curriculum - Application of ICT in Textile and Clothing Industry</vt:lpstr>
      <vt:lpstr>Curriculum Requirements</vt:lpstr>
      <vt:lpstr>Skills need assessment – Analysis of the questionnaire evidences : some insights</vt:lpstr>
      <vt:lpstr>Skills need assessment – Analysis of the questionnaire evidences : some insights</vt:lpstr>
      <vt:lpstr>Skills need assessment – Analysis of the anticipating skills reports</vt:lpstr>
      <vt:lpstr>Skills need assessment – Analysis of the anticipating skills reports</vt:lpstr>
      <vt:lpstr>Analysis of the existing HEIs curriculum</vt:lpstr>
      <vt:lpstr>Adoption of the EQF format</vt:lpstr>
      <vt:lpstr>Presentazione di PowerPoint</vt:lpstr>
      <vt:lpstr>MODULE – DESIGN AND PRODUCTION OF WOVEN FABRICS</vt:lpstr>
      <vt:lpstr>MODULE – DESIGN AND PRODUCTION OF KNITWEAR</vt:lpstr>
      <vt:lpstr>MODULE – DESIGN AND PRODUCTION OF KNITWEAR</vt:lpstr>
      <vt:lpstr>MODULE – DESIGN AND PRODUCTION OF KNITWEAR</vt:lpstr>
      <vt:lpstr>MODULE – APPAREL DESIGN AND PRODUCTION</vt:lpstr>
      <vt:lpstr>MODULE – APPAREL DESIGN AND PRODUCTION</vt:lpstr>
      <vt:lpstr>MODULE – APPAREL DESIGN AND PRODUCTION</vt:lpstr>
      <vt:lpstr>MODULE – DESIGN AND PRODUCTION OF SMART TEXTILE</vt:lpstr>
      <vt:lpstr>MODULE – DESIGN AND PRODUCTION OF SMART TEXTILE</vt:lpstr>
      <vt:lpstr>MODULE – ICT </vt:lpstr>
      <vt:lpstr>MODULE – ICT</vt:lpstr>
      <vt:lpstr>MODULE – Entrepreneurship</vt:lpstr>
      <vt:lpstr>MODULE – Entrepreneurship </vt:lpstr>
      <vt:lpstr>Presentazione di PowerPoint</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ICT-TEX</dc:title>
  <dc:creator>Utente di Microsoft Office</dc:creator>
  <cp:lastModifiedBy>Utente di Microsoft Office</cp:lastModifiedBy>
  <cp:revision>181</cp:revision>
  <dcterms:created xsi:type="dcterms:W3CDTF">2020-12-02T12:11:44Z</dcterms:created>
  <dcterms:modified xsi:type="dcterms:W3CDTF">2021-01-04T11:30:03Z</dcterms:modified>
</cp:coreProperties>
</file>