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75"/>
  </p:notesMasterIdLst>
  <p:sldIdLst>
    <p:sldId id="403" r:id="rId2"/>
    <p:sldId id="277" r:id="rId3"/>
    <p:sldId id="278" r:id="rId4"/>
    <p:sldId id="279" r:id="rId5"/>
    <p:sldId id="280" r:id="rId6"/>
    <p:sldId id="281" r:id="rId7"/>
    <p:sldId id="282"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1"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 id="314" r:id="rId40"/>
    <p:sldId id="315" r:id="rId41"/>
    <p:sldId id="316" r:id="rId42"/>
    <p:sldId id="317" r:id="rId43"/>
    <p:sldId id="318" r:id="rId44"/>
    <p:sldId id="319" r:id="rId45"/>
    <p:sldId id="320" r:id="rId46"/>
    <p:sldId id="321" r:id="rId47"/>
    <p:sldId id="322" r:id="rId48"/>
    <p:sldId id="323" r:id="rId49"/>
    <p:sldId id="324" r:id="rId50"/>
    <p:sldId id="325" r:id="rId51"/>
    <p:sldId id="326" r:id="rId52"/>
    <p:sldId id="327" r:id="rId53"/>
    <p:sldId id="328" r:id="rId54"/>
    <p:sldId id="404" r:id="rId55"/>
    <p:sldId id="261" r:id="rId56"/>
    <p:sldId id="262" r:id="rId57"/>
    <p:sldId id="263" r:id="rId58"/>
    <p:sldId id="264" r:id="rId59"/>
    <p:sldId id="265" r:id="rId60"/>
    <p:sldId id="266" r:id="rId61"/>
    <p:sldId id="267" r:id="rId62"/>
    <p:sldId id="268" r:id="rId63"/>
    <p:sldId id="269" r:id="rId64"/>
    <p:sldId id="270" r:id="rId65"/>
    <p:sldId id="271" r:id="rId66"/>
    <p:sldId id="272" r:id="rId67"/>
    <p:sldId id="273" r:id="rId68"/>
    <p:sldId id="274" r:id="rId69"/>
    <p:sldId id="275" r:id="rId70"/>
    <p:sldId id="276" r:id="rId71"/>
    <p:sldId id="405" r:id="rId72"/>
    <p:sldId id="406" r:id="rId73"/>
    <p:sldId id="399" r:id="rId74"/>
  </p:sldIdLst>
  <p:sldSz cx="17338675" cy="9753600"/>
  <p:notesSz cx="6735763" cy="9866313"/>
  <p:embeddedFontLst>
    <p:embeddedFont>
      <p:font typeface="Calibri" panose="020F0502020204030204" pitchFamily="34" charset="0"/>
      <p:regular r:id="rId76"/>
      <p:bold r:id="rId77"/>
      <p:italic r:id="rId78"/>
      <p:boldItalic r:id="rId79"/>
    </p:embeddedFont>
    <p:embeddedFont>
      <p:font typeface="Corbel" panose="020B0503020204020204" pitchFamily="34"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546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9" roundtripDataSignature="AMtx7mi/akQLQv3wCSDajXf6KF1mqaH+n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B6821F-BD4F-4FE7-ABCA-D18B85472656}">
  <a:tblStyle styleId="{D1B6821F-BD4F-4FE7-ABCA-D18B8547265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800" autoAdjust="0"/>
  </p:normalViewPr>
  <p:slideViewPr>
    <p:cSldViewPr snapToGrid="0">
      <p:cViewPr varScale="1">
        <p:scale>
          <a:sx n="54" d="100"/>
          <a:sy n="54" d="100"/>
        </p:scale>
        <p:origin x="36" y="36"/>
      </p:cViewPr>
      <p:guideLst>
        <p:guide orient="horz" pos="3072"/>
        <p:guide pos="54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4.fntdata"/><Relationship Id="rId102"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2.fntdata"/><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99" Type="http://customschemas.google.com/relationships/presentationmetadata" Target="meta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18831" cy="49502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15374" y="0"/>
            <a:ext cx="2918831" cy="495029"/>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3577" y="4748164"/>
            <a:ext cx="5388610" cy="388486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371286"/>
            <a:ext cx="2918831" cy="49502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15374" y="9371286"/>
            <a:ext cx="2918831" cy="49502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ec4040d229_0_342:notes"/>
          <p:cNvSpPr txBox="1">
            <a:spLocks noGrp="1"/>
          </p:cNvSpPr>
          <p:nvPr>
            <p:ph type="body" idx="1"/>
          </p:nvPr>
        </p:nvSpPr>
        <p:spPr>
          <a:xfrm>
            <a:off x="673577" y="4748164"/>
            <a:ext cx="5388600" cy="3885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gec4040d229_0_34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ec4040d229_0_683: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gec4040d229_0_683:notes"/>
          <p:cNvSpPr>
            <a:spLocks noGrp="1" noRot="1" noChangeAspect="1"/>
          </p:cNvSpPr>
          <p:nvPr>
            <p:ph type="sldImg" idx="2"/>
          </p:nvPr>
        </p:nvSpPr>
        <p:spPr>
          <a:xfrm>
            <a:off x="80963" y="739775"/>
            <a:ext cx="6575425"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ec4040d229_0_692: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Questions we need to ask when making smart textiles</a:t>
            </a:r>
            <a:endParaRPr dirty="0"/>
          </a:p>
        </p:txBody>
      </p:sp>
      <p:sp>
        <p:nvSpPr>
          <p:cNvPr id="733" name="Google Shape;733;gec4040d229_0_692:notes"/>
          <p:cNvSpPr>
            <a:spLocks noGrp="1" noRot="1" noChangeAspect="1"/>
          </p:cNvSpPr>
          <p:nvPr>
            <p:ph type="sldImg" idx="2"/>
          </p:nvPr>
        </p:nvSpPr>
        <p:spPr>
          <a:xfrm>
            <a:off x="80963" y="739775"/>
            <a:ext cx="6575425"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ec4040d229_0_69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ec4040d229_0_699: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Current wearables are now often rigid devices we add to our body</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ec4040d229_0_70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ec4040d229_0_709: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ec4040d229_0_71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ec4040d229_0_717: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art, e-textiles can lead to a huge transformation!</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ec4040d229_0_73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ec4040d229_0_730: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ec4040d229_0_73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ec4040d229_0_735: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ec4040d229_0_74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ec4040d229_0_745: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ec4040d229_0_1075:notes"/>
          <p:cNvSpPr>
            <a:spLocks noGrp="1" noRot="1" noChangeAspect="1"/>
          </p:cNvSpPr>
          <p:nvPr>
            <p:ph type="sldImg" idx="2"/>
          </p:nvPr>
        </p:nvSpPr>
        <p:spPr>
          <a:xfrm>
            <a:off x="80963" y="739775"/>
            <a:ext cx="6575425"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ec4040d229_0_1075: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ec4040d229_0_175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ec4040d229_0_1750: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ec4040d229_0_33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ec4040d229_0_335:notes"/>
          <p:cNvSpPr txBox="1">
            <a:spLocks noGrp="1"/>
          </p:cNvSpPr>
          <p:nvPr>
            <p:ph type="body" idx="1"/>
          </p:nvPr>
        </p:nvSpPr>
        <p:spPr>
          <a:xfrm>
            <a:off x="673577" y="4748164"/>
            <a:ext cx="5388600" cy="388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gec4040d229_0_335:notes"/>
          <p:cNvSpPr txBox="1">
            <a:spLocks noGrp="1"/>
          </p:cNvSpPr>
          <p:nvPr>
            <p:ph type="sldNum" idx="12"/>
          </p:nvPr>
        </p:nvSpPr>
        <p:spPr>
          <a:xfrm>
            <a:off x="3815374" y="9371286"/>
            <a:ext cx="2918700" cy="49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NL"/>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ec4040d229_0_175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ec4040d229_0_1757: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ec4040d229_0_176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ec4040d229_0_1765: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ec4040d229_0_197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ec4040d229_0_1972: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ec4040d229_0_1086: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ec4040d229_0_1086: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ec4040d229_0_1691: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ec4040d229_0_1691: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ec4040d229_0_111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ec4040d229_0_1119: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ec4040d229_0_113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ec4040d229_0_1130: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NL"/>
              <a:t>kopertape toevoegen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ec4040d229_0_113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ec4040d229_0_1137: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ec4040d229_0_2031: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ec4040d229_0_2031: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ec4040d229_0_1298: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ec4040d229_0_1298: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ec4040d229_0_62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ec4040d229_0_623: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ec4040d229_0_127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ec4040d229_0_1270: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ec4040d229_0_127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ec4040d229_0_1277: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ec4040d229_0_138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ec4040d229_0_1385: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ec4040d229_0_158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ec4040d229_0_1585: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ec4040d229_0_1591: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ec4040d229_0_1591: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ec4040d229_0_159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ec4040d229_0_1597: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ec4040d229_0_160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ec4040d229_0_1603: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ec4040d229_0_160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ec4040d229_0_1609: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ec4040d229_0_162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ec4040d229_0_1622: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c4040d229_0_1631: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c4040d229_0_1631: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ec4040d229_0_62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ec4040d229_0_629: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ec4040d229_0_1614: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ec4040d229_0_1614: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ec4040d229_0_196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ec4040d229_0_1963:notes"/>
          <p:cNvSpPr txBox="1">
            <a:spLocks noGrp="1"/>
          </p:cNvSpPr>
          <p:nvPr>
            <p:ph type="body" idx="1"/>
          </p:nvPr>
        </p:nvSpPr>
        <p:spPr>
          <a:xfrm>
            <a:off x="673577" y="4748164"/>
            <a:ext cx="5388600" cy="388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9" name="Google Shape;999;gec4040d229_0_1963:notes"/>
          <p:cNvSpPr txBox="1">
            <a:spLocks noGrp="1"/>
          </p:cNvSpPr>
          <p:nvPr>
            <p:ph type="sldNum" idx="12"/>
          </p:nvPr>
        </p:nvSpPr>
        <p:spPr>
          <a:xfrm>
            <a:off x="3815374" y="9371286"/>
            <a:ext cx="2918700" cy="49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NL"/>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ec4040d229_0_1823:notes"/>
          <p:cNvSpPr>
            <a:spLocks noGrp="1" noRot="1" noChangeAspect="1"/>
          </p:cNvSpPr>
          <p:nvPr>
            <p:ph type="sldImg" idx="2"/>
          </p:nvPr>
        </p:nvSpPr>
        <p:spPr>
          <a:xfrm>
            <a:off x="80963" y="739775"/>
            <a:ext cx="6575425"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ec4040d229_0_1823: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ec4040d229_0_1833:notes"/>
          <p:cNvSpPr>
            <a:spLocks noGrp="1" noRot="1" noChangeAspect="1"/>
          </p:cNvSpPr>
          <p:nvPr>
            <p:ph type="sldImg" idx="2"/>
          </p:nvPr>
        </p:nvSpPr>
        <p:spPr>
          <a:xfrm>
            <a:off x="80963" y="739775"/>
            <a:ext cx="6575425"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ec4040d229_0_1833: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ec4040d229_0_1840:notes"/>
          <p:cNvSpPr>
            <a:spLocks noGrp="1" noRot="1" noChangeAspect="1"/>
          </p:cNvSpPr>
          <p:nvPr>
            <p:ph type="sldImg" idx="2"/>
          </p:nvPr>
        </p:nvSpPr>
        <p:spPr>
          <a:xfrm>
            <a:off x="80963" y="739775"/>
            <a:ext cx="6575425"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ec4040d229_0_1840: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ec4040d229_0_1847:notes"/>
          <p:cNvSpPr>
            <a:spLocks noGrp="1" noRot="1" noChangeAspect="1"/>
          </p:cNvSpPr>
          <p:nvPr>
            <p:ph type="sldImg" idx="2"/>
          </p:nvPr>
        </p:nvSpPr>
        <p:spPr>
          <a:xfrm>
            <a:off x="80963" y="739775"/>
            <a:ext cx="6575425"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 name="Google Shape;1034;gec4040d229_0_1847: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ec4040d229_0_1854:notes"/>
          <p:cNvSpPr>
            <a:spLocks noGrp="1" noRot="1" noChangeAspect="1"/>
          </p:cNvSpPr>
          <p:nvPr>
            <p:ph type="sldImg" idx="2"/>
          </p:nvPr>
        </p:nvSpPr>
        <p:spPr>
          <a:xfrm>
            <a:off x="80963" y="739775"/>
            <a:ext cx="6575425"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ec4040d229_0_1854: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ec4040d229_0_1861: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ec4040d229_0_1861: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ec4040d229_0_1953:notes"/>
          <p:cNvSpPr txBox="1">
            <a:spLocks noGrp="1"/>
          </p:cNvSpPr>
          <p:nvPr>
            <p:ph type="body" idx="1"/>
          </p:nvPr>
        </p:nvSpPr>
        <p:spPr>
          <a:xfrm>
            <a:off x="673577" y="4748164"/>
            <a:ext cx="5388600" cy="3885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0" name="Google Shape;1060;gec4040d229_0_195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ec4040d229_0_1921: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1" name="Google Shape;1071;gec4040d229_0_1921:notes"/>
          <p:cNvSpPr>
            <a:spLocks noGrp="1" noRot="1" noChangeAspect="1"/>
          </p:cNvSpPr>
          <p:nvPr>
            <p:ph type="sldImg" idx="2"/>
          </p:nvPr>
        </p:nvSpPr>
        <p:spPr>
          <a:xfrm>
            <a:off x="80963" y="739775"/>
            <a:ext cx="6575425"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ec4040d229_0_63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ec4040d229_0_635: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ec4040d229_0_193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ec4040d229_0_1930: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ec4040d229_0_194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ec4040d229_0_1943: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bedc4abe0b_0_149:notes"/>
          <p:cNvSpPr txBox="1">
            <a:spLocks noGrp="1"/>
          </p:cNvSpPr>
          <p:nvPr>
            <p:ph type="body" idx="1"/>
          </p:nvPr>
        </p:nvSpPr>
        <p:spPr>
          <a:xfrm>
            <a:off x="673577" y="4748164"/>
            <a:ext cx="5388600" cy="3885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5" name="Google Shape;1105;gbedc4abe0b_0_14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ec4040d229_0_1953:notes"/>
          <p:cNvSpPr txBox="1">
            <a:spLocks noGrp="1"/>
          </p:cNvSpPr>
          <p:nvPr>
            <p:ph type="body" idx="1"/>
          </p:nvPr>
        </p:nvSpPr>
        <p:spPr>
          <a:xfrm>
            <a:off x="673577" y="4748164"/>
            <a:ext cx="5388600" cy="3885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0" name="Google Shape;1060;gec4040d229_0_195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9223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e901286ef1_0_26: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e901286ef1_0_26: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e901286ef1_0_33:notes"/>
          <p:cNvSpPr>
            <a:spLocks noGrp="1" noRot="1" noChangeAspect="1"/>
          </p:cNvSpPr>
          <p:nvPr>
            <p:ph type="sldImg" idx="2"/>
          </p:nvPr>
        </p:nvSpPr>
        <p:spPr>
          <a:xfrm>
            <a:off x="1122983" y="739972"/>
            <a:ext cx="4490400" cy="3699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e901286ef1_0_33: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901286ef1_0_42:notes"/>
          <p:cNvSpPr>
            <a:spLocks noGrp="1" noRot="1" noChangeAspect="1"/>
          </p:cNvSpPr>
          <p:nvPr>
            <p:ph type="sldImg" idx="2"/>
          </p:nvPr>
        </p:nvSpPr>
        <p:spPr>
          <a:xfrm>
            <a:off x="374686" y="739972"/>
            <a:ext cx="5987100" cy="3699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e901286ef1_0_42: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e901286ef1_0_4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e901286ef1_0_49: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e901286ef1_0_56:notes"/>
          <p:cNvSpPr>
            <a:spLocks noGrp="1" noRot="1" noChangeAspect="1"/>
          </p:cNvSpPr>
          <p:nvPr>
            <p:ph type="sldImg" idx="2"/>
          </p:nvPr>
        </p:nvSpPr>
        <p:spPr>
          <a:xfrm>
            <a:off x="374686" y="739972"/>
            <a:ext cx="5987100" cy="3699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e901286ef1_0_56: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e901286ef1_0_64: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e901286ef1_0_64: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ec4040d229_0_642: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gec4040d229_0_642:notes"/>
          <p:cNvSpPr>
            <a:spLocks noGrp="1" noRot="1" noChangeAspect="1"/>
          </p:cNvSpPr>
          <p:nvPr>
            <p:ph type="sldImg" idx="2"/>
          </p:nvPr>
        </p:nvSpPr>
        <p:spPr>
          <a:xfrm>
            <a:off x="80963" y="739775"/>
            <a:ext cx="6575425"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e901286ef1_0_73:notes"/>
          <p:cNvSpPr>
            <a:spLocks noGrp="1" noRot="1" noChangeAspect="1"/>
          </p:cNvSpPr>
          <p:nvPr>
            <p:ph type="sldImg" idx="2"/>
          </p:nvPr>
        </p:nvSpPr>
        <p:spPr>
          <a:xfrm>
            <a:off x="1122983" y="739972"/>
            <a:ext cx="4490400" cy="3699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e901286ef1_0_73: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e901286ef1_0_81:notes"/>
          <p:cNvSpPr>
            <a:spLocks noGrp="1" noRot="1" noChangeAspect="1"/>
          </p:cNvSpPr>
          <p:nvPr>
            <p:ph type="sldImg" idx="2"/>
          </p:nvPr>
        </p:nvSpPr>
        <p:spPr>
          <a:xfrm>
            <a:off x="374563" y="739972"/>
            <a:ext cx="5987400" cy="3699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e901286ef1_0_81: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e901286ef1_0_8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e901286ef1_0_89: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e901286ef1_0_94: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ge901286ef1_0_94:notes"/>
          <p:cNvSpPr>
            <a:spLocks noGrp="1" noRot="1" noChangeAspect="1"/>
          </p:cNvSpPr>
          <p:nvPr>
            <p:ph type="sldImg" idx="2"/>
          </p:nvPr>
        </p:nvSpPr>
        <p:spPr>
          <a:xfrm>
            <a:off x="374563" y="739972"/>
            <a:ext cx="5987400" cy="3699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e901286ef1_0_109:notes"/>
          <p:cNvSpPr>
            <a:spLocks noGrp="1" noRot="1" noChangeAspect="1"/>
          </p:cNvSpPr>
          <p:nvPr>
            <p:ph type="sldImg" idx="2"/>
          </p:nvPr>
        </p:nvSpPr>
        <p:spPr>
          <a:xfrm>
            <a:off x="374686" y="739972"/>
            <a:ext cx="5987100" cy="3699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e901286ef1_0_109: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e901286ef1_0_308: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e901286ef1_0_308: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e901286ef1_0_180:notes"/>
          <p:cNvSpPr txBox="1">
            <a:spLocks noGrp="1"/>
          </p:cNvSpPr>
          <p:nvPr>
            <p:ph type="body" idx="1"/>
          </p:nvPr>
        </p:nvSpPr>
        <p:spPr>
          <a:xfrm>
            <a:off x="673575" y="4748157"/>
            <a:ext cx="5388600" cy="388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ge901286ef1_0_180:notes"/>
          <p:cNvSpPr>
            <a:spLocks noGrp="1" noRot="1" noChangeAspect="1"/>
          </p:cNvSpPr>
          <p:nvPr>
            <p:ph type="sldImg" idx="2"/>
          </p:nvPr>
        </p:nvSpPr>
        <p:spPr>
          <a:xfrm>
            <a:off x="673739" y="1233288"/>
            <a:ext cx="5388300" cy="333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901286ef1_0_188:notes"/>
          <p:cNvSpPr>
            <a:spLocks noGrp="1" noRot="1" noChangeAspect="1"/>
          </p:cNvSpPr>
          <p:nvPr>
            <p:ph type="sldImg" idx="2"/>
          </p:nvPr>
        </p:nvSpPr>
        <p:spPr>
          <a:xfrm>
            <a:off x="673739" y="1233288"/>
            <a:ext cx="5388300" cy="333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901286ef1_0_188:notes"/>
          <p:cNvSpPr txBox="1">
            <a:spLocks noGrp="1"/>
          </p:cNvSpPr>
          <p:nvPr>
            <p:ph type="body" idx="1"/>
          </p:nvPr>
        </p:nvSpPr>
        <p:spPr>
          <a:xfrm>
            <a:off x="673575" y="4748157"/>
            <a:ext cx="5388600" cy="388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ge901286ef1_0_188:notes"/>
          <p:cNvSpPr txBox="1">
            <a:spLocks noGrp="1"/>
          </p:cNvSpPr>
          <p:nvPr>
            <p:ph type="sldNum" idx="12"/>
          </p:nvPr>
        </p:nvSpPr>
        <p:spPr>
          <a:xfrm>
            <a:off x="3815366" y="9371273"/>
            <a:ext cx="2918700" cy="49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NL"/>
              <a:t>68</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e901286ef1_0_198:notes"/>
          <p:cNvSpPr>
            <a:spLocks noGrp="1" noRot="1" noChangeAspect="1"/>
          </p:cNvSpPr>
          <p:nvPr>
            <p:ph type="sldImg" idx="2"/>
          </p:nvPr>
        </p:nvSpPr>
        <p:spPr>
          <a:xfrm>
            <a:off x="673739" y="1233288"/>
            <a:ext cx="5388300" cy="333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e901286ef1_0_198:notes"/>
          <p:cNvSpPr txBox="1">
            <a:spLocks noGrp="1"/>
          </p:cNvSpPr>
          <p:nvPr>
            <p:ph type="body" idx="1"/>
          </p:nvPr>
        </p:nvSpPr>
        <p:spPr>
          <a:xfrm>
            <a:off x="673575" y="4748157"/>
            <a:ext cx="5388600" cy="388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ge901286ef1_0_198:notes"/>
          <p:cNvSpPr txBox="1">
            <a:spLocks noGrp="1"/>
          </p:cNvSpPr>
          <p:nvPr>
            <p:ph type="sldNum" idx="12"/>
          </p:nvPr>
        </p:nvSpPr>
        <p:spPr>
          <a:xfrm>
            <a:off x="3815366" y="9371273"/>
            <a:ext cx="2918700" cy="49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NL"/>
              <a:t>69</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e901286ef1_0_208:notes"/>
          <p:cNvSpPr>
            <a:spLocks noGrp="1" noRot="1" noChangeAspect="1"/>
          </p:cNvSpPr>
          <p:nvPr>
            <p:ph type="sldImg" idx="2"/>
          </p:nvPr>
        </p:nvSpPr>
        <p:spPr>
          <a:xfrm>
            <a:off x="673739" y="1233288"/>
            <a:ext cx="5388300" cy="333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e901286ef1_0_208:notes"/>
          <p:cNvSpPr txBox="1">
            <a:spLocks noGrp="1"/>
          </p:cNvSpPr>
          <p:nvPr>
            <p:ph type="body" idx="1"/>
          </p:nvPr>
        </p:nvSpPr>
        <p:spPr>
          <a:xfrm>
            <a:off x="673575" y="4748157"/>
            <a:ext cx="5388600" cy="388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ge901286ef1_0_208:notes"/>
          <p:cNvSpPr txBox="1">
            <a:spLocks noGrp="1"/>
          </p:cNvSpPr>
          <p:nvPr>
            <p:ph type="sldNum" idx="12"/>
          </p:nvPr>
        </p:nvSpPr>
        <p:spPr>
          <a:xfrm>
            <a:off x="3815366" y="9371273"/>
            <a:ext cx="2918700" cy="49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NL"/>
              <a:t>70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ec4040d229_0_650: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Textiles are everywhere. Making them smart, adds smartness everywhere we go!</a:t>
            </a:r>
            <a:endParaRPr dirty="0"/>
          </a:p>
        </p:txBody>
      </p:sp>
      <p:sp>
        <p:nvSpPr>
          <p:cNvPr id="687" name="Google Shape;687;gec4040d229_0_650:notes"/>
          <p:cNvSpPr>
            <a:spLocks noGrp="1" noRot="1" noChangeAspect="1"/>
          </p:cNvSpPr>
          <p:nvPr>
            <p:ph type="sldImg" idx="2"/>
          </p:nvPr>
        </p:nvSpPr>
        <p:spPr>
          <a:xfrm>
            <a:off x="80963" y="739775"/>
            <a:ext cx="6575425"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e901286ef1_0_217:notes"/>
          <p:cNvSpPr>
            <a:spLocks noGrp="1" noRot="1" noChangeAspect="1"/>
          </p:cNvSpPr>
          <p:nvPr>
            <p:ph type="sldImg" idx="2"/>
          </p:nvPr>
        </p:nvSpPr>
        <p:spPr>
          <a:xfrm>
            <a:off x="673739" y="1233288"/>
            <a:ext cx="5388300" cy="333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e901286ef1_0_217:notes"/>
          <p:cNvSpPr txBox="1">
            <a:spLocks noGrp="1"/>
          </p:cNvSpPr>
          <p:nvPr>
            <p:ph type="body" idx="1"/>
          </p:nvPr>
        </p:nvSpPr>
        <p:spPr>
          <a:xfrm>
            <a:off x="673575" y="4748157"/>
            <a:ext cx="5388600" cy="388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ge901286ef1_0_217:notes"/>
          <p:cNvSpPr txBox="1">
            <a:spLocks noGrp="1"/>
          </p:cNvSpPr>
          <p:nvPr>
            <p:ph type="sldNum" idx="12"/>
          </p:nvPr>
        </p:nvSpPr>
        <p:spPr>
          <a:xfrm>
            <a:off x="3815366" y="9371273"/>
            <a:ext cx="2918700" cy="49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NL"/>
              <a:t>71</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e901286ef1_0_227:notes"/>
          <p:cNvSpPr>
            <a:spLocks noGrp="1" noRot="1" noChangeAspect="1"/>
          </p:cNvSpPr>
          <p:nvPr>
            <p:ph type="sldImg" idx="2"/>
          </p:nvPr>
        </p:nvSpPr>
        <p:spPr>
          <a:xfrm>
            <a:off x="407988" y="1233488"/>
            <a:ext cx="5919787" cy="3330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e901286ef1_0_227:notes"/>
          <p:cNvSpPr txBox="1">
            <a:spLocks noGrp="1"/>
          </p:cNvSpPr>
          <p:nvPr>
            <p:ph type="body" idx="1"/>
          </p:nvPr>
        </p:nvSpPr>
        <p:spPr>
          <a:xfrm>
            <a:off x="673575" y="4748157"/>
            <a:ext cx="5388600" cy="388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ge901286ef1_0_227:notes"/>
          <p:cNvSpPr txBox="1">
            <a:spLocks noGrp="1"/>
          </p:cNvSpPr>
          <p:nvPr>
            <p:ph type="sldNum" idx="12"/>
          </p:nvPr>
        </p:nvSpPr>
        <p:spPr>
          <a:xfrm>
            <a:off x="3815366" y="9371273"/>
            <a:ext cx="2918700" cy="49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NL"/>
              <a:t>72</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743C1D23-F02E-4867-AE8F-6DDF1DE31FF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6079E9DB-D48A-4AC0-A97D-62573B7F05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8196" name="Slide Number Placeholder 3">
            <a:extLst>
              <a:ext uri="{FF2B5EF4-FFF2-40B4-BE49-F238E27FC236}">
                <a16:creationId xmlns:a16="http://schemas.microsoft.com/office/drawing/2014/main" id="{B038B8E7-146B-47EE-98E7-39EA69A0A4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15A4682-9AAF-42F5-BEEA-B8413BE03017}" type="slidenum">
              <a:rPr lang="bg-BG" altLang="nl-BE"/>
              <a:pPr eaLnBrk="1" hangingPunct="1"/>
              <a:t>73</a:t>
            </a:fld>
            <a:endParaRPr lang="bg-BG" altLang="nl-B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ec4040d229_0_659: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7" name="Google Shape;697;gec4040d229_0_659:notes"/>
          <p:cNvSpPr>
            <a:spLocks noGrp="1" noRot="1" noChangeAspect="1"/>
          </p:cNvSpPr>
          <p:nvPr>
            <p:ph type="sldImg" idx="2"/>
          </p:nvPr>
        </p:nvSpPr>
        <p:spPr>
          <a:xfrm>
            <a:off x="80963" y="739775"/>
            <a:ext cx="6575425"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c4040d229_0_673:notes"/>
          <p:cNvSpPr txBox="1">
            <a:spLocks noGrp="1"/>
          </p:cNvSpPr>
          <p:nvPr>
            <p:ph type="body" idx="1"/>
          </p:nvPr>
        </p:nvSpPr>
        <p:spPr>
          <a:xfrm>
            <a:off x="673575" y="4686493"/>
            <a:ext cx="5388600" cy="443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2" name="Google Shape;712;gec4040d229_0_673:notes"/>
          <p:cNvSpPr>
            <a:spLocks noGrp="1" noRot="1" noChangeAspect="1"/>
          </p:cNvSpPr>
          <p:nvPr>
            <p:ph type="sldImg" idx="2"/>
          </p:nvPr>
        </p:nvSpPr>
        <p:spPr>
          <a:xfrm>
            <a:off x="80963" y="739775"/>
            <a:ext cx="6575425"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s://ict-tex.eu/"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Slide">
  <p:cSld name="TitleSlide">
    <p:spTree>
      <p:nvGrpSpPr>
        <p:cNvPr id="1" name="Shape 98"/>
        <p:cNvGrpSpPr/>
        <p:nvPr/>
      </p:nvGrpSpPr>
      <p:grpSpPr>
        <a:xfrm>
          <a:off x="0" y="0"/>
          <a:ext cx="0" cy="0"/>
          <a:chOff x="0" y="0"/>
          <a:chExt cx="0" cy="0"/>
        </a:xfrm>
      </p:grpSpPr>
      <p:sp>
        <p:nvSpPr>
          <p:cNvPr id="99" name="Google Shape;99;p34"/>
          <p:cNvSpPr/>
          <p:nvPr/>
        </p:nvSpPr>
        <p:spPr>
          <a:xfrm>
            <a:off x="914400" y="1393200"/>
            <a:ext cx="16424274" cy="6505200"/>
          </a:xfrm>
          <a:prstGeom prst="rect">
            <a:avLst/>
          </a:prstGeom>
          <a:solidFill>
            <a:srgbClr val="1E64C8"/>
          </a:solidFill>
          <a:ln w="12700" cap="flat" cmpd="sng">
            <a:solidFill>
              <a:srgbClr val="1548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60"/>
              <a:buFont typeface="Arial"/>
              <a:buNone/>
            </a:pPr>
            <a:endParaRPr sz="2560" b="0" i="0" u="none" strike="noStrike" cap="none">
              <a:solidFill>
                <a:schemeClr val="lt1"/>
              </a:solidFill>
              <a:latin typeface="Arial"/>
              <a:ea typeface="Arial"/>
              <a:cs typeface="Arial"/>
              <a:sym typeface="Arial"/>
            </a:endParaRPr>
          </a:p>
        </p:txBody>
      </p:sp>
      <p:sp>
        <p:nvSpPr>
          <p:cNvPr id="100" name="Google Shape;100;p34"/>
          <p:cNvSpPr txBox="1">
            <a:spLocks noGrp="1"/>
          </p:cNvSpPr>
          <p:nvPr>
            <p:ph type="ctrTitle"/>
          </p:nvPr>
        </p:nvSpPr>
        <p:spPr>
          <a:xfrm>
            <a:off x="1291074" y="2286000"/>
            <a:ext cx="15183366" cy="4436316"/>
          </a:xfrm>
          <a:prstGeom prst="rect">
            <a:avLst/>
          </a:prstGeom>
          <a:noFill/>
          <a:ln>
            <a:noFill/>
          </a:ln>
        </p:spPr>
        <p:txBody>
          <a:bodyPr spcFirstLastPara="1" wrap="square" lIns="91425" tIns="45700" rIns="91425" bIns="45700" anchor="b" anchorCtr="0">
            <a:noAutofit/>
          </a:bodyPr>
          <a:lstStyle>
            <a:lvl1pPr lvl="0" algn="l">
              <a:lnSpc>
                <a:spcPct val="110000"/>
              </a:lnSpc>
              <a:spcBef>
                <a:spcPts val="0"/>
              </a:spcBef>
              <a:spcAft>
                <a:spcPts val="0"/>
              </a:spcAft>
              <a:buClr>
                <a:schemeClr val="lt1"/>
              </a:buClr>
              <a:buSzPts val="10000"/>
              <a:buFont typeface="Arial"/>
              <a:buNone/>
              <a:defRPr sz="10000" u="sng">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4"/>
          <p:cNvSpPr txBox="1">
            <a:spLocks noGrp="1"/>
          </p:cNvSpPr>
          <p:nvPr>
            <p:ph type="subTitle" idx="1"/>
          </p:nvPr>
        </p:nvSpPr>
        <p:spPr>
          <a:xfrm>
            <a:off x="1283414" y="6874716"/>
            <a:ext cx="15191026" cy="583200"/>
          </a:xfrm>
          <a:prstGeom prst="rect">
            <a:avLst/>
          </a:prstGeom>
          <a:noFill/>
          <a:ln>
            <a:noFill/>
          </a:ln>
        </p:spPr>
        <p:txBody>
          <a:bodyPr spcFirstLastPara="1" wrap="square" lIns="91425" tIns="45700" rIns="91425" bIns="45700" anchor="t" anchorCtr="0">
            <a:normAutofit/>
          </a:bodyPr>
          <a:lstStyle>
            <a:lvl1pPr lvl="0" algn="l">
              <a:lnSpc>
                <a:spcPct val="120000"/>
              </a:lnSpc>
              <a:spcBef>
                <a:spcPts val="0"/>
              </a:spcBef>
              <a:spcAft>
                <a:spcPts val="0"/>
              </a:spcAft>
              <a:buClr>
                <a:srgbClr val="FFD200"/>
              </a:buClr>
              <a:buSzPts val="3000"/>
              <a:buNone/>
              <a:defRPr sz="3000">
                <a:solidFill>
                  <a:srgbClr val="FFD200"/>
                </a:solidFill>
              </a:defRPr>
            </a:lvl1pPr>
            <a:lvl2pPr lvl="1" algn="ctr">
              <a:lnSpc>
                <a:spcPct val="120000"/>
              </a:lnSpc>
              <a:spcBef>
                <a:spcPts val="0"/>
              </a:spcBef>
              <a:spcAft>
                <a:spcPts val="0"/>
              </a:spcAft>
              <a:buClr>
                <a:schemeClr val="dk1"/>
              </a:buClr>
              <a:buSzPts val="2844"/>
              <a:buNone/>
              <a:defRPr sz="2844"/>
            </a:lvl2pPr>
            <a:lvl3pPr lvl="2" algn="ctr">
              <a:lnSpc>
                <a:spcPct val="120000"/>
              </a:lnSpc>
              <a:spcBef>
                <a:spcPts val="0"/>
              </a:spcBef>
              <a:spcAft>
                <a:spcPts val="0"/>
              </a:spcAft>
              <a:buClr>
                <a:schemeClr val="dk1"/>
              </a:buClr>
              <a:buSzPts val="2560"/>
              <a:buNone/>
              <a:defRPr sz="2560"/>
            </a:lvl3pPr>
            <a:lvl4pPr lvl="3" algn="ctr">
              <a:lnSpc>
                <a:spcPct val="120000"/>
              </a:lnSpc>
              <a:spcBef>
                <a:spcPts val="0"/>
              </a:spcBef>
              <a:spcAft>
                <a:spcPts val="0"/>
              </a:spcAft>
              <a:buClr>
                <a:schemeClr val="dk1"/>
              </a:buClr>
              <a:buSzPts val="2275"/>
              <a:buNone/>
              <a:defRPr sz="2275"/>
            </a:lvl4pPr>
            <a:lvl5pPr lvl="4" algn="ctr">
              <a:lnSpc>
                <a:spcPct val="120000"/>
              </a:lnSpc>
              <a:spcBef>
                <a:spcPts val="0"/>
              </a:spcBef>
              <a:spcAft>
                <a:spcPts val="0"/>
              </a:spcAft>
              <a:buClr>
                <a:schemeClr val="dk1"/>
              </a:buClr>
              <a:buSzPts val="2275"/>
              <a:buNone/>
              <a:defRPr sz="2275"/>
            </a:lvl5pPr>
            <a:lvl6pPr lvl="5" algn="ctr">
              <a:lnSpc>
                <a:spcPct val="90000"/>
              </a:lnSpc>
              <a:spcBef>
                <a:spcPts val="711"/>
              </a:spcBef>
              <a:spcAft>
                <a:spcPts val="0"/>
              </a:spcAft>
              <a:buClr>
                <a:schemeClr val="dk1"/>
              </a:buClr>
              <a:buSzPts val="2275"/>
              <a:buNone/>
              <a:defRPr sz="2275"/>
            </a:lvl6pPr>
            <a:lvl7pPr lvl="6" algn="ctr">
              <a:lnSpc>
                <a:spcPct val="90000"/>
              </a:lnSpc>
              <a:spcBef>
                <a:spcPts val="711"/>
              </a:spcBef>
              <a:spcAft>
                <a:spcPts val="0"/>
              </a:spcAft>
              <a:buClr>
                <a:schemeClr val="dk1"/>
              </a:buClr>
              <a:buSzPts val="2275"/>
              <a:buNone/>
              <a:defRPr sz="2275"/>
            </a:lvl7pPr>
            <a:lvl8pPr lvl="7" algn="ctr">
              <a:lnSpc>
                <a:spcPct val="90000"/>
              </a:lnSpc>
              <a:spcBef>
                <a:spcPts val="711"/>
              </a:spcBef>
              <a:spcAft>
                <a:spcPts val="0"/>
              </a:spcAft>
              <a:buClr>
                <a:schemeClr val="dk1"/>
              </a:buClr>
              <a:buSzPts val="2275"/>
              <a:buNone/>
              <a:defRPr sz="2275"/>
            </a:lvl8pPr>
            <a:lvl9pPr lvl="8" algn="ctr">
              <a:lnSpc>
                <a:spcPct val="90000"/>
              </a:lnSpc>
              <a:spcBef>
                <a:spcPts val="711"/>
              </a:spcBef>
              <a:spcAft>
                <a:spcPts val="0"/>
              </a:spcAft>
              <a:buClr>
                <a:schemeClr val="dk1"/>
              </a:buClr>
              <a:buSzPts val="2275"/>
              <a:buNone/>
              <a:defRPr sz="2275"/>
            </a:lvl9pPr>
          </a:lstStyle>
          <a:p>
            <a:endParaRPr/>
          </a:p>
        </p:txBody>
      </p:sp>
      <p:sp>
        <p:nvSpPr>
          <p:cNvPr id="102" name="Google Shape;102;p34"/>
          <p:cNvSpPr txBox="1">
            <a:spLocks noGrp="1"/>
          </p:cNvSpPr>
          <p:nvPr>
            <p:ph type="body" idx="2"/>
          </p:nvPr>
        </p:nvSpPr>
        <p:spPr>
          <a:xfrm>
            <a:off x="8564451" y="388531"/>
            <a:ext cx="8293993" cy="540000"/>
          </a:xfrm>
          <a:prstGeom prst="rect">
            <a:avLst/>
          </a:prstGeom>
          <a:noFill/>
          <a:ln>
            <a:noFill/>
          </a:ln>
        </p:spPr>
        <p:txBody>
          <a:bodyPr spcFirstLastPara="1" wrap="square" lIns="91425" tIns="45700" rIns="91425" bIns="45700" anchor="b" anchorCtr="0">
            <a:normAutofit/>
          </a:bodyPr>
          <a:lstStyle>
            <a:lvl1pPr marL="457200" lvl="0" indent="-228600" algn="l">
              <a:lnSpc>
                <a:spcPct val="121428"/>
              </a:lnSpc>
              <a:spcBef>
                <a:spcPts val="0"/>
              </a:spcBef>
              <a:spcAft>
                <a:spcPts val="0"/>
              </a:spcAft>
              <a:buClr>
                <a:srgbClr val="1E64C8"/>
              </a:buClr>
              <a:buSzPts val="1400"/>
              <a:buNone/>
              <a:defRPr sz="1400" b="1" i="0" u="sng" cap="none">
                <a:solidFill>
                  <a:srgbClr val="1E64C8"/>
                </a:solidFill>
              </a:defRPr>
            </a:lvl1pPr>
            <a:lvl2pPr marL="914400" lvl="1" indent="-228600" algn="l">
              <a:lnSpc>
                <a:spcPct val="121428"/>
              </a:lnSpc>
              <a:spcBef>
                <a:spcPts val="0"/>
              </a:spcBef>
              <a:spcAft>
                <a:spcPts val="0"/>
              </a:spcAft>
              <a:buClr>
                <a:srgbClr val="1E64C8"/>
              </a:buClr>
              <a:buSzPts val="1400"/>
              <a:buNone/>
              <a:defRPr sz="1400" cap="none">
                <a:solidFill>
                  <a:srgbClr val="1E64C8"/>
                </a:solidFill>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228600" algn="l">
              <a:lnSpc>
                <a:spcPct val="120000"/>
              </a:lnSpc>
              <a:spcBef>
                <a:spcPts val="0"/>
              </a:spcBef>
              <a:spcAft>
                <a:spcPts val="0"/>
              </a:spcAft>
              <a:buClr>
                <a:schemeClr val="dk1"/>
              </a:buClr>
              <a:buSzPts val="1800"/>
              <a:buNone/>
              <a:defRPr/>
            </a:lvl5pPr>
            <a:lvl6pPr marL="2743200" lvl="5" indent="-342900" algn="l">
              <a:lnSpc>
                <a:spcPct val="90000"/>
              </a:lnSpc>
              <a:spcBef>
                <a:spcPts val="711"/>
              </a:spcBef>
              <a:spcAft>
                <a:spcPts val="0"/>
              </a:spcAft>
              <a:buClr>
                <a:schemeClr val="dk1"/>
              </a:buClr>
              <a:buSzPts val="1800"/>
              <a:buChar char="•"/>
              <a:defRPr/>
            </a:lvl6pPr>
            <a:lvl7pPr marL="3200400" lvl="6" indent="-342900" algn="l">
              <a:lnSpc>
                <a:spcPct val="90000"/>
              </a:lnSpc>
              <a:spcBef>
                <a:spcPts val="711"/>
              </a:spcBef>
              <a:spcAft>
                <a:spcPts val="0"/>
              </a:spcAft>
              <a:buClr>
                <a:schemeClr val="dk1"/>
              </a:buClr>
              <a:buSzPts val="1800"/>
              <a:buChar char="•"/>
              <a:defRPr/>
            </a:lvl7pPr>
            <a:lvl8pPr marL="3657600" lvl="7" indent="-342900" algn="l">
              <a:lnSpc>
                <a:spcPct val="90000"/>
              </a:lnSpc>
              <a:spcBef>
                <a:spcPts val="711"/>
              </a:spcBef>
              <a:spcAft>
                <a:spcPts val="0"/>
              </a:spcAft>
              <a:buClr>
                <a:schemeClr val="dk1"/>
              </a:buClr>
              <a:buSzPts val="1800"/>
              <a:buChar char="•"/>
              <a:defRPr/>
            </a:lvl8pPr>
            <a:lvl9pPr marL="4114800" lvl="8" indent="-342900" algn="l">
              <a:lnSpc>
                <a:spcPct val="90000"/>
              </a:lnSpc>
              <a:spcBef>
                <a:spcPts val="711"/>
              </a:spcBef>
              <a:spcAft>
                <a:spcPts val="0"/>
              </a:spcAft>
              <a:buClr>
                <a:schemeClr val="dk1"/>
              </a:buClr>
              <a:buSzPts val="1800"/>
              <a:buChar char="•"/>
              <a:defRPr/>
            </a:lvl9pPr>
          </a:lstStyle>
          <a:p>
            <a:endParaRPr/>
          </a:p>
        </p:txBody>
      </p:sp>
      <p:sp>
        <p:nvSpPr>
          <p:cNvPr id="103" name="Google Shape;103;p34"/>
          <p:cNvSpPr>
            <a:spLocks noGrp="1"/>
          </p:cNvSpPr>
          <p:nvPr>
            <p:ph type="pic" idx="3"/>
          </p:nvPr>
        </p:nvSpPr>
        <p:spPr>
          <a:xfrm>
            <a:off x="3200400" y="8366400"/>
            <a:ext cx="2286000" cy="928800"/>
          </a:xfrm>
          <a:prstGeom prst="rect">
            <a:avLst/>
          </a:prstGeom>
          <a:noFill/>
          <a:ln>
            <a:noFill/>
          </a:ln>
        </p:spPr>
      </p:sp>
      <p:sp>
        <p:nvSpPr>
          <p:cNvPr id="104" name="Google Shape;104;p34"/>
          <p:cNvSpPr>
            <a:spLocks noGrp="1"/>
          </p:cNvSpPr>
          <p:nvPr>
            <p:ph type="pic" idx="4"/>
          </p:nvPr>
        </p:nvSpPr>
        <p:spPr>
          <a:xfrm>
            <a:off x="5713200" y="8366400"/>
            <a:ext cx="2286000" cy="928800"/>
          </a:xfrm>
          <a:prstGeom prst="rect">
            <a:avLst/>
          </a:prstGeom>
          <a:noFill/>
          <a:ln>
            <a:noFill/>
          </a:ln>
        </p:spPr>
      </p:sp>
      <p:sp>
        <p:nvSpPr>
          <p:cNvPr id="105" name="Google Shape;105;p34"/>
          <p:cNvSpPr>
            <a:spLocks noGrp="1"/>
          </p:cNvSpPr>
          <p:nvPr>
            <p:ph type="pic" idx="5"/>
          </p:nvPr>
        </p:nvSpPr>
        <p:spPr>
          <a:xfrm>
            <a:off x="8229600" y="8366400"/>
            <a:ext cx="2322000" cy="928800"/>
          </a:xfrm>
          <a:prstGeom prst="rect">
            <a:avLst/>
          </a:prstGeom>
          <a:noFill/>
          <a:ln>
            <a:noFill/>
          </a:ln>
        </p:spPr>
      </p:sp>
      <p:sp>
        <p:nvSpPr>
          <p:cNvPr id="106" name="Google Shape;106;p34"/>
          <p:cNvSpPr>
            <a:spLocks noGrp="1"/>
          </p:cNvSpPr>
          <p:nvPr>
            <p:ph type="pic" idx="6"/>
          </p:nvPr>
        </p:nvSpPr>
        <p:spPr>
          <a:xfrm>
            <a:off x="10746000" y="8366400"/>
            <a:ext cx="2322000" cy="928800"/>
          </a:xfrm>
          <a:prstGeom prst="rect">
            <a:avLst/>
          </a:prstGeom>
          <a:noFill/>
          <a:ln>
            <a:noFill/>
          </a:ln>
        </p:spPr>
      </p:sp>
      <p:pic>
        <p:nvPicPr>
          <p:cNvPr id="107" name="Google Shape;107;p34"/>
          <p:cNvPicPr preferRelativeResize="0"/>
          <p:nvPr/>
        </p:nvPicPr>
        <p:blipFill rotWithShape="1">
          <a:blip r:embed="rId2">
            <a:alphaModFix/>
          </a:blip>
          <a:srcRect/>
          <a:stretch/>
        </p:blipFill>
        <p:spPr>
          <a:xfrm>
            <a:off x="464400" y="0"/>
            <a:ext cx="5572798" cy="13932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16604-E46D-40B1-8880-D7FECF30AA8D}"/>
              </a:ext>
            </a:extLst>
          </p:cNvPr>
          <p:cNvSpPr>
            <a:spLocks noGrp="1"/>
          </p:cNvSpPr>
          <p:nvPr>
            <p:ph type="dt" sz="half" idx="10"/>
          </p:nvPr>
        </p:nvSpPr>
        <p:spPr/>
        <p:txBody>
          <a:bodyPr/>
          <a:lstStyle>
            <a:lvl1pPr>
              <a:defRPr/>
            </a:lvl1pPr>
          </a:lstStyle>
          <a:p>
            <a:pPr>
              <a:defRPr/>
            </a:pPr>
            <a:fld id="{0B76D936-E39C-4872-BA3C-9FEE2BA243A1}" type="datetime1">
              <a:rPr lang="en-US" smtClean="0"/>
              <a:t>12/2/2021</a:t>
            </a:fld>
            <a:endParaRPr lang="en-US"/>
          </a:p>
        </p:txBody>
      </p:sp>
      <p:sp>
        <p:nvSpPr>
          <p:cNvPr id="5" name="Footer Placeholder 4">
            <a:extLst>
              <a:ext uri="{FF2B5EF4-FFF2-40B4-BE49-F238E27FC236}">
                <a16:creationId xmlns:a16="http://schemas.microsoft.com/office/drawing/2014/main" id="{C8CA1BB3-1F0D-4AC1-A7BE-330114C2CF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D78837-8001-4C8E-98F1-275505FEB712}"/>
              </a:ext>
            </a:extLst>
          </p:cNvPr>
          <p:cNvSpPr>
            <a:spLocks noGrp="1"/>
          </p:cNvSpPr>
          <p:nvPr>
            <p:ph type="sldNum" sz="quarter" idx="12"/>
          </p:nvPr>
        </p:nvSpPr>
        <p:spPr/>
        <p:txBody>
          <a:bodyPr/>
          <a:lstStyle>
            <a:lvl1pPr>
              <a:defRPr/>
            </a:lvl1pPr>
          </a:lstStyle>
          <a:p>
            <a:fld id="{6951D2FB-88C3-45F7-AC29-D72D84E730B7}" type="slidenum">
              <a:rPr lang="en-US" altLang="nl-BE"/>
              <a:pPr/>
              <a:t>‹#›</a:t>
            </a:fld>
            <a:endParaRPr lang="en-US" altLang="nl-BE"/>
          </a:p>
        </p:txBody>
      </p:sp>
      <p:pic>
        <p:nvPicPr>
          <p:cNvPr id="8" name="Picture 3" descr="E:\Disc D\Knowledge Alliances\Logos\ICTTEX-Logo-v6.png">
            <a:extLst>
              <a:ext uri="{FF2B5EF4-FFF2-40B4-BE49-F238E27FC236}">
                <a16:creationId xmlns:a16="http://schemas.microsoft.com/office/drawing/2014/main" id="{8446F62B-ABE9-4494-A329-3E22B00006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3892" b="12691"/>
          <a:stretch>
            <a:fillRect/>
          </a:stretch>
        </p:blipFill>
        <p:spPr bwMode="auto">
          <a:xfrm>
            <a:off x="13342653" y="401887"/>
            <a:ext cx="3345822" cy="74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Резултат с изображение за „co-funded by the erasmus+ programme of the european union logo“">
            <a:extLst>
              <a:ext uri="{FF2B5EF4-FFF2-40B4-BE49-F238E27FC236}">
                <a16:creationId xmlns:a16="http://schemas.microsoft.com/office/drawing/2014/main" id="{D4306D58-B1B1-45EF-AD00-E0ABE8AA1A5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2" b="4472"/>
          <a:stretch>
            <a:fillRect/>
          </a:stretch>
        </p:blipFill>
        <p:spPr bwMode="auto">
          <a:xfrm>
            <a:off x="1083667" y="228036"/>
            <a:ext cx="4743302" cy="92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946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636" y="6267593"/>
            <a:ext cx="14737874" cy="1937173"/>
          </a:xfrm>
        </p:spPr>
        <p:txBody>
          <a:bodyPr anchor="t"/>
          <a:lstStyle>
            <a:lvl1pPr algn="l">
              <a:defRPr sz="5688" b="1" cap="all"/>
            </a:lvl1pPr>
          </a:lstStyle>
          <a:p>
            <a:r>
              <a:rPr lang="en-US"/>
              <a:t>Click to edit Master title style</a:t>
            </a:r>
          </a:p>
        </p:txBody>
      </p:sp>
      <p:sp>
        <p:nvSpPr>
          <p:cNvPr id="3" name="Text Placeholder 2"/>
          <p:cNvSpPr>
            <a:spLocks noGrp="1"/>
          </p:cNvSpPr>
          <p:nvPr>
            <p:ph type="body" idx="1"/>
          </p:nvPr>
        </p:nvSpPr>
        <p:spPr>
          <a:xfrm>
            <a:off x="1369636" y="4133993"/>
            <a:ext cx="14737874" cy="2133599"/>
          </a:xfrm>
        </p:spPr>
        <p:txBody>
          <a:bodyPr anchor="b"/>
          <a:lstStyle>
            <a:lvl1pPr marL="0" indent="0">
              <a:buNone/>
              <a:defRPr sz="2844">
                <a:solidFill>
                  <a:srgbClr val="00B0F0"/>
                </a:solidFill>
              </a:defRPr>
            </a:lvl1pPr>
            <a:lvl2pPr marL="650184" indent="0">
              <a:buNone/>
              <a:defRPr sz="2560">
                <a:solidFill>
                  <a:schemeClr val="tx1">
                    <a:tint val="75000"/>
                  </a:schemeClr>
                </a:solidFill>
              </a:defRPr>
            </a:lvl2pPr>
            <a:lvl3pPr marL="1300368" indent="0">
              <a:buNone/>
              <a:defRPr sz="2275">
                <a:solidFill>
                  <a:schemeClr val="tx1">
                    <a:tint val="75000"/>
                  </a:schemeClr>
                </a:solidFill>
              </a:defRPr>
            </a:lvl3pPr>
            <a:lvl4pPr marL="1950552" indent="0">
              <a:buNone/>
              <a:defRPr sz="1991">
                <a:solidFill>
                  <a:schemeClr val="tx1">
                    <a:tint val="75000"/>
                  </a:schemeClr>
                </a:solidFill>
              </a:defRPr>
            </a:lvl4pPr>
            <a:lvl5pPr marL="2600736" indent="0">
              <a:buNone/>
              <a:defRPr sz="1991">
                <a:solidFill>
                  <a:schemeClr val="tx1">
                    <a:tint val="75000"/>
                  </a:schemeClr>
                </a:solidFill>
              </a:defRPr>
            </a:lvl5pPr>
            <a:lvl6pPr marL="3250921" indent="0">
              <a:buNone/>
              <a:defRPr sz="1991">
                <a:solidFill>
                  <a:schemeClr val="tx1">
                    <a:tint val="75000"/>
                  </a:schemeClr>
                </a:solidFill>
              </a:defRPr>
            </a:lvl6pPr>
            <a:lvl7pPr marL="3901105" indent="0">
              <a:buNone/>
              <a:defRPr sz="1991">
                <a:solidFill>
                  <a:schemeClr val="tx1">
                    <a:tint val="75000"/>
                  </a:schemeClr>
                </a:solidFill>
              </a:defRPr>
            </a:lvl7pPr>
            <a:lvl8pPr marL="4551289" indent="0">
              <a:buNone/>
              <a:defRPr sz="1991">
                <a:solidFill>
                  <a:schemeClr val="tx1">
                    <a:tint val="75000"/>
                  </a:schemeClr>
                </a:solidFill>
              </a:defRPr>
            </a:lvl8pPr>
            <a:lvl9pPr marL="5201473" indent="0">
              <a:buNone/>
              <a:defRPr sz="1991">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66C5B9-3711-4273-8949-0963388C3562}"/>
              </a:ext>
            </a:extLst>
          </p:cNvPr>
          <p:cNvSpPr>
            <a:spLocks noGrp="1"/>
          </p:cNvSpPr>
          <p:nvPr>
            <p:ph type="dt" sz="half" idx="10"/>
          </p:nvPr>
        </p:nvSpPr>
        <p:spPr/>
        <p:txBody>
          <a:bodyPr/>
          <a:lstStyle>
            <a:lvl1pPr>
              <a:defRPr/>
            </a:lvl1pPr>
          </a:lstStyle>
          <a:p>
            <a:pPr>
              <a:defRPr/>
            </a:pPr>
            <a:fld id="{500CC8B9-4D95-49F4-92CA-7AB2AF2DEA04}" type="datetime1">
              <a:rPr lang="en-US" smtClean="0"/>
              <a:t>12/2/2021</a:t>
            </a:fld>
            <a:endParaRPr lang="en-US"/>
          </a:p>
        </p:txBody>
      </p:sp>
      <p:sp>
        <p:nvSpPr>
          <p:cNvPr id="5" name="Footer Placeholder 4">
            <a:extLst>
              <a:ext uri="{FF2B5EF4-FFF2-40B4-BE49-F238E27FC236}">
                <a16:creationId xmlns:a16="http://schemas.microsoft.com/office/drawing/2014/main" id="{213C411D-70FC-4084-8068-61BD41D197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C3930A-04A8-486E-B0D5-DA24C9E44C5D}"/>
              </a:ext>
            </a:extLst>
          </p:cNvPr>
          <p:cNvSpPr>
            <a:spLocks noGrp="1"/>
          </p:cNvSpPr>
          <p:nvPr>
            <p:ph type="sldNum" sz="quarter" idx="12"/>
          </p:nvPr>
        </p:nvSpPr>
        <p:spPr/>
        <p:txBody>
          <a:bodyPr/>
          <a:lstStyle>
            <a:lvl1pPr>
              <a:defRPr/>
            </a:lvl1pPr>
          </a:lstStyle>
          <a:p>
            <a:fld id="{74266171-48B2-4B3B-842A-71D7970C9E92}" type="slidenum">
              <a:rPr lang="en-US" altLang="nl-BE"/>
              <a:pPr/>
              <a:t>‹#›</a:t>
            </a:fld>
            <a:endParaRPr lang="en-US" altLang="nl-BE"/>
          </a:p>
        </p:txBody>
      </p:sp>
      <p:pic>
        <p:nvPicPr>
          <p:cNvPr id="8" name="Picture 3" descr="E:\Disc D\Knowledge Alliances\Logos\ICTTEX-Logo-v6.png">
            <a:extLst>
              <a:ext uri="{FF2B5EF4-FFF2-40B4-BE49-F238E27FC236}">
                <a16:creationId xmlns:a16="http://schemas.microsoft.com/office/drawing/2014/main" id="{667066D8-FC4C-4F53-BC6D-D829EE4D062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3892" b="12691"/>
          <a:stretch>
            <a:fillRect/>
          </a:stretch>
        </p:blipFill>
        <p:spPr bwMode="auto">
          <a:xfrm>
            <a:off x="13342653" y="401887"/>
            <a:ext cx="3345822" cy="74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Резултат с изображение за „co-funded by the erasmus+ programme of the european union logo“">
            <a:extLst>
              <a:ext uri="{FF2B5EF4-FFF2-40B4-BE49-F238E27FC236}">
                <a16:creationId xmlns:a16="http://schemas.microsoft.com/office/drawing/2014/main" id="{B1CDA603-6F3C-49C2-AF81-A93BE4F3402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2" b="4472"/>
          <a:stretch>
            <a:fillRect/>
          </a:stretch>
        </p:blipFill>
        <p:spPr bwMode="auto">
          <a:xfrm>
            <a:off x="1083667" y="228036"/>
            <a:ext cx="4743302" cy="92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09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66934" y="1368864"/>
            <a:ext cx="15705282" cy="863693"/>
          </a:xfrm>
        </p:spPr>
        <p:txBody>
          <a:bodyPr/>
          <a:lstStyle/>
          <a:p>
            <a:r>
              <a:rPr lang="en-US"/>
              <a:t>Click to edit Master title style</a:t>
            </a:r>
          </a:p>
        </p:txBody>
      </p:sp>
      <p:sp>
        <p:nvSpPr>
          <p:cNvPr id="3" name="Content Placeholder 2"/>
          <p:cNvSpPr>
            <a:spLocks noGrp="1"/>
          </p:cNvSpPr>
          <p:nvPr>
            <p:ph sz="half" idx="1"/>
          </p:nvPr>
        </p:nvSpPr>
        <p:spPr>
          <a:xfrm>
            <a:off x="866934" y="3046869"/>
            <a:ext cx="7657915" cy="5665897"/>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813826" y="3046869"/>
            <a:ext cx="7657915" cy="5665897"/>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0670761A-0EAA-4F33-893E-F70AD0369E41}"/>
              </a:ext>
            </a:extLst>
          </p:cNvPr>
          <p:cNvSpPr>
            <a:spLocks noGrp="1"/>
          </p:cNvSpPr>
          <p:nvPr>
            <p:ph type="dt" sz="half" idx="10"/>
          </p:nvPr>
        </p:nvSpPr>
        <p:spPr/>
        <p:txBody>
          <a:bodyPr/>
          <a:lstStyle>
            <a:lvl1pPr>
              <a:defRPr/>
            </a:lvl1pPr>
          </a:lstStyle>
          <a:p>
            <a:pPr>
              <a:defRPr/>
            </a:pPr>
            <a:fld id="{12FF6F73-4C64-485A-AE03-7A05899B2268}" type="datetime1">
              <a:rPr lang="en-US" smtClean="0"/>
              <a:t>12/2/2021</a:t>
            </a:fld>
            <a:endParaRPr lang="en-US"/>
          </a:p>
        </p:txBody>
      </p:sp>
      <p:sp>
        <p:nvSpPr>
          <p:cNvPr id="6" name="Footer Placeholder 4">
            <a:extLst>
              <a:ext uri="{FF2B5EF4-FFF2-40B4-BE49-F238E27FC236}">
                <a16:creationId xmlns:a16="http://schemas.microsoft.com/office/drawing/2014/main" id="{9D620CA6-9217-49A7-9D4A-A5D959C71F9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C86B75-C438-49F3-A102-FB18CA1E7560}"/>
              </a:ext>
            </a:extLst>
          </p:cNvPr>
          <p:cNvSpPr>
            <a:spLocks noGrp="1"/>
          </p:cNvSpPr>
          <p:nvPr>
            <p:ph type="sldNum" sz="quarter" idx="12"/>
          </p:nvPr>
        </p:nvSpPr>
        <p:spPr/>
        <p:txBody>
          <a:bodyPr/>
          <a:lstStyle>
            <a:lvl1pPr>
              <a:defRPr/>
            </a:lvl1pPr>
          </a:lstStyle>
          <a:p>
            <a:fld id="{C02A6CB9-75C9-4144-9EDF-2863CCBA56D4}" type="slidenum">
              <a:rPr lang="en-US" altLang="nl-BE"/>
              <a:pPr/>
              <a:t>‹#›</a:t>
            </a:fld>
            <a:endParaRPr lang="en-US" altLang="nl-BE"/>
          </a:p>
        </p:txBody>
      </p:sp>
      <p:pic>
        <p:nvPicPr>
          <p:cNvPr id="9" name="Picture 3" descr="E:\Disc D\Knowledge Alliances\Logos\ICTTEX-Logo-v6.png">
            <a:extLst>
              <a:ext uri="{FF2B5EF4-FFF2-40B4-BE49-F238E27FC236}">
                <a16:creationId xmlns:a16="http://schemas.microsoft.com/office/drawing/2014/main" id="{D9EE2860-342D-4F90-AF35-5549BA5E92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3892" b="12691"/>
          <a:stretch>
            <a:fillRect/>
          </a:stretch>
        </p:blipFill>
        <p:spPr bwMode="auto">
          <a:xfrm>
            <a:off x="13342653" y="401887"/>
            <a:ext cx="3345822" cy="74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Резултат с изображение за „co-funded by the erasmus+ programme of the european union logo“">
            <a:extLst>
              <a:ext uri="{FF2B5EF4-FFF2-40B4-BE49-F238E27FC236}">
                <a16:creationId xmlns:a16="http://schemas.microsoft.com/office/drawing/2014/main" id="{4781C366-6094-482F-8303-128BCBBFA10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2" b="4472"/>
          <a:stretch>
            <a:fillRect/>
          </a:stretch>
        </p:blipFill>
        <p:spPr bwMode="auto">
          <a:xfrm>
            <a:off x="1083667" y="228036"/>
            <a:ext cx="4743302" cy="92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71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66935" y="2886118"/>
            <a:ext cx="7660925" cy="909884"/>
          </a:xfrm>
        </p:spPr>
        <p:txBody>
          <a:bodyPr anchor="b"/>
          <a:lstStyle>
            <a:lvl1pPr marL="0" indent="0">
              <a:buNone/>
              <a:defRPr sz="3413" b="1"/>
            </a:lvl1pPr>
            <a:lvl2pPr marL="650184" indent="0">
              <a:buNone/>
              <a:defRPr sz="2844" b="1"/>
            </a:lvl2pPr>
            <a:lvl3pPr marL="1300368" indent="0">
              <a:buNone/>
              <a:defRPr sz="2560" b="1"/>
            </a:lvl3pPr>
            <a:lvl4pPr marL="1950552" indent="0">
              <a:buNone/>
              <a:defRPr sz="2275" b="1"/>
            </a:lvl4pPr>
            <a:lvl5pPr marL="2600736" indent="0">
              <a:buNone/>
              <a:defRPr sz="2275" b="1"/>
            </a:lvl5pPr>
            <a:lvl6pPr marL="3250921" indent="0">
              <a:buNone/>
              <a:defRPr sz="2275" b="1"/>
            </a:lvl6pPr>
            <a:lvl7pPr marL="3901105" indent="0">
              <a:buNone/>
              <a:defRPr sz="2275" b="1"/>
            </a:lvl7pPr>
            <a:lvl8pPr marL="4551289" indent="0">
              <a:buNone/>
              <a:defRPr sz="2275" b="1"/>
            </a:lvl8pPr>
            <a:lvl9pPr marL="5201473" indent="0">
              <a:buNone/>
              <a:defRPr sz="2275" b="1"/>
            </a:lvl9pPr>
          </a:lstStyle>
          <a:p>
            <a:pPr lvl="0"/>
            <a:r>
              <a:rPr lang="en-US"/>
              <a:t>Edit Master text styles</a:t>
            </a:r>
          </a:p>
        </p:txBody>
      </p:sp>
      <p:sp>
        <p:nvSpPr>
          <p:cNvPr id="4" name="Content Placeholder 3"/>
          <p:cNvSpPr>
            <a:spLocks noGrp="1"/>
          </p:cNvSpPr>
          <p:nvPr>
            <p:ph sz="half" idx="2"/>
          </p:nvPr>
        </p:nvSpPr>
        <p:spPr>
          <a:xfrm>
            <a:off x="866935" y="4017717"/>
            <a:ext cx="7660925" cy="4695047"/>
          </a:xfrm>
        </p:spPr>
        <p:txBody>
          <a:bodyPr/>
          <a:lstStyle>
            <a:lvl1pPr>
              <a:defRPr sz="3413"/>
            </a:lvl1pPr>
            <a:lvl2pPr>
              <a:defRPr sz="2844"/>
            </a:lvl2pPr>
            <a:lvl3pPr>
              <a:defRPr sz="2560"/>
            </a:lvl3pPr>
            <a:lvl4pPr>
              <a:defRPr sz="2275"/>
            </a:lvl4pPr>
            <a:lvl5pPr>
              <a:defRPr sz="2275"/>
            </a:lvl5pPr>
            <a:lvl6pPr>
              <a:defRPr sz="2275"/>
            </a:lvl6pPr>
            <a:lvl7pPr>
              <a:defRPr sz="2275"/>
            </a:lvl7pPr>
            <a:lvl8pPr>
              <a:defRPr sz="2275"/>
            </a:lvl8pPr>
            <a:lvl9pPr>
              <a:defRPr sz="22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807809" y="2913662"/>
            <a:ext cx="7663935" cy="909884"/>
          </a:xfrm>
        </p:spPr>
        <p:txBody>
          <a:bodyPr anchor="b"/>
          <a:lstStyle>
            <a:lvl1pPr marL="0" indent="0">
              <a:buNone/>
              <a:defRPr sz="3413" b="1"/>
            </a:lvl1pPr>
            <a:lvl2pPr marL="650184" indent="0">
              <a:buNone/>
              <a:defRPr sz="2844" b="1"/>
            </a:lvl2pPr>
            <a:lvl3pPr marL="1300368" indent="0">
              <a:buNone/>
              <a:defRPr sz="2560" b="1"/>
            </a:lvl3pPr>
            <a:lvl4pPr marL="1950552" indent="0">
              <a:buNone/>
              <a:defRPr sz="2275" b="1"/>
            </a:lvl4pPr>
            <a:lvl5pPr marL="2600736" indent="0">
              <a:buNone/>
              <a:defRPr sz="2275" b="1"/>
            </a:lvl5pPr>
            <a:lvl6pPr marL="3250921" indent="0">
              <a:buNone/>
              <a:defRPr sz="2275" b="1"/>
            </a:lvl6pPr>
            <a:lvl7pPr marL="3901105" indent="0">
              <a:buNone/>
              <a:defRPr sz="2275" b="1"/>
            </a:lvl7pPr>
            <a:lvl8pPr marL="4551289" indent="0">
              <a:buNone/>
              <a:defRPr sz="2275" b="1"/>
            </a:lvl8pPr>
            <a:lvl9pPr marL="5201473" indent="0">
              <a:buNone/>
              <a:defRPr sz="2275" b="1"/>
            </a:lvl9pPr>
          </a:lstStyle>
          <a:p>
            <a:pPr lvl="0"/>
            <a:r>
              <a:rPr lang="en-US"/>
              <a:t>Edit Master text styles</a:t>
            </a:r>
          </a:p>
        </p:txBody>
      </p:sp>
      <p:sp>
        <p:nvSpPr>
          <p:cNvPr id="6" name="Content Placeholder 5"/>
          <p:cNvSpPr>
            <a:spLocks noGrp="1"/>
          </p:cNvSpPr>
          <p:nvPr>
            <p:ph sz="quarter" idx="4"/>
          </p:nvPr>
        </p:nvSpPr>
        <p:spPr>
          <a:xfrm>
            <a:off x="8807809" y="4017716"/>
            <a:ext cx="7663935" cy="4695049"/>
          </a:xfrm>
        </p:spPr>
        <p:txBody>
          <a:bodyPr/>
          <a:lstStyle>
            <a:lvl1pPr>
              <a:defRPr sz="3413"/>
            </a:lvl1pPr>
            <a:lvl2pPr>
              <a:defRPr sz="2844"/>
            </a:lvl2pPr>
            <a:lvl3pPr>
              <a:defRPr sz="2560"/>
            </a:lvl3pPr>
            <a:lvl4pPr>
              <a:defRPr sz="2275"/>
            </a:lvl4pPr>
            <a:lvl5pPr>
              <a:defRPr sz="2275"/>
            </a:lvl5pPr>
            <a:lvl6pPr>
              <a:defRPr sz="2275"/>
            </a:lvl6pPr>
            <a:lvl7pPr>
              <a:defRPr sz="2275"/>
            </a:lvl7pPr>
            <a:lvl8pPr>
              <a:defRPr sz="2275"/>
            </a:lvl8pPr>
            <a:lvl9pPr>
              <a:defRPr sz="22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A166E057-6874-4543-AF00-D7475BB7CAEA}"/>
              </a:ext>
            </a:extLst>
          </p:cNvPr>
          <p:cNvSpPr>
            <a:spLocks noGrp="1"/>
          </p:cNvSpPr>
          <p:nvPr>
            <p:ph type="dt" sz="half" idx="10"/>
          </p:nvPr>
        </p:nvSpPr>
        <p:spPr/>
        <p:txBody>
          <a:bodyPr/>
          <a:lstStyle>
            <a:lvl1pPr>
              <a:defRPr/>
            </a:lvl1pPr>
          </a:lstStyle>
          <a:p>
            <a:pPr>
              <a:defRPr/>
            </a:pPr>
            <a:fld id="{34D5422B-E604-4785-82B5-0BE4C35F8B2D}" type="datetime1">
              <a:rPr lang="en-US" smtClean="0"/>
              <a:t>12/2/2021</a:t>
            </a:fld>
            <a:endParaRPr lang="en-US"/>
          </a:p>
        </p:txBody>
      </p:sp>
      <p:sp>
        <p:nvSpPr>
          <p:cNvPr id="8" name="Footer Placeholder 4">
            <a:extLst>
              <a:ext uri="{FF2B5EF4-FFF2-40B4-BE49-F238E27FC236}">
                <a16:creationId xmlns:a16="http://schemas.microsoft.com/office/drawing/2014/main" id="{F6FFA505-8EC6-4A0E-B379-C04598F3EF7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D6C9D80-470A-4749-8744-CC1E1B1308CF}"/>
              </a:ext>
            </a:extLst>
          </p:cNvPr>
          <p:cNvSpPr>
            <a:spLocks noGrp="1"/>
          </p:cNvSpPr>
          <p:nvPr>
            <p:ph type="sldNum" sz="quarter" idx="12"/>
          </p:nvPr>
        </p:nvSpPr>
        <p:spPr/>
        <p:txBody>
          <a:bodyPr/>
          <a:lstStyle>
            <a:lvl1pPr>
              <a:defRPr/>
            </a:lvl1pPr>
          </a:lstStyle>
          <a:p>
            <a:fld id="{F6B580D0-A00C-463D-AC6C-125D1D3E4B52}" type="slidenum">
              <a:rPr lang="en-US" altLang="nl-BE"/>
              <a:pPr/>
              <a:t>‹#›</a:t>
            </a:fld>
            <a:endParaRPr lang="en-US" altLang="nl-BE"/>
          </a:p>
        </p:txBody>
      </p:sp>
      <p:pic>
        <p:nvPicPr>
          <p:cNvPr id="11" name="Picture 3" descr="E:\Disc D\Knowledge Alliances\Logos\ICTTEX-Logo-v6.png">
            <a:extLst>
              <a:ext uri="{FF2B5EF4-FFF2-40B4-BE49-F238E27FC236}">
                <a16:creationId xmlns:a16="http://schemas.microsoft.com/office/drawing/2014/main" id="{650E6741-6792-4CC4-9276-38308A168D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3892" b="12691"/>
          <a:stretch>
            <a:fillRect/>
          </a:stretch>
        </p:blipFill>
        <p:spPr bwMode="auto">
          <a:xfrm>
            <a:off x="13342653" y="401887"/>
            <a:ext cx="3345822" cy="74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Резултат с изображение за „co-funded by the erasmus+ programme of the european union logo“">
            <a:extLst>
              <a:ext uri="{FF2B5EF4-FFF2-40B4-BE49-F238E27FC236}">
                <a16:creationId xmlns:a16="http://schemas.microsoft.com/office/drawing/2014/main" id="{131E74BB-5FB4-4211-8988-CDAC05912C8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2" b="4472"/>
          <a:stretch>
            <a:fillRect/>
          </a:stretch>
        </p:blipFill>
        <p:spPr bwMode="auto">
          <a:xfrm>
            <a:off x="1083667" y="228036"/>
            <a:ext cx="4743302" cy="92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926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66934" y="1356924"/>
            <a:ext cx="15604808" cy="1460783"/>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E1A82342-1786-43F6-828A-95D01ACF43AB}"/>
              </a:ext>
            </a:extLst>
          </p:cNvPr>
          <p:cNvSpPr>
            <a:spLocks noGrp="1"/>
          </p:cNvSpPr>
          <p:nvPr>
            <p:ph type="dt" sz="half" idx="10"/>
          </p:nvPr>
        </p:nvSpPr>
        <p:spPr/>
        <p:txBody>
          <a:bodyPr/>
          <a:lstStyle>
            <a:lvl1pPr>
              <a:defRPr/>
            </a:lvl1pPr>
          </a:lstStyle>
          <a:p>
            <a:pPr>
              <a:defRPr/>
            </a:pPr>
            <a:fld id="{103357B3-4FCA-4509-B15F-22A9E557C999}" type="datetime1">
              <a:rPr lang="en-US" smtClean="0"/>
              <a:t>12/2/2021</a:t>
            </a:fld>
            <a:endParaRPr lang="en-US"/>
          </a:p>
        </p:txBody>
      </p:sp>
      <p:sp>
        <p:nvSpPr>
          <p:cNvPr id="4" name="Footer Placeholder 4">
            <a:extLst>
              <a:ext uri="{FF2B5EF4-FFF2-40B4-BE49-F238E27FC236}">
                <a16:creationId xmlns:a16="http://schemas.microsoft.com/office/drawing/2014/main" id="{BB5FB45A-085F-4EF4-9833-D53D1E2ECF4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414F271-E7F9-4636-9D54-54B583953063}"/>
              </a:ext>
            </a:extLst>
          </p:cNvPr>
          <p:cNvSpPr>
            <a:spLocks noGrp="1"/>
          </p:cNvSpPr>
          <p:nvPr>
            <p:ph type="sldNum" sz="quarter" idx="12"/>
          </p:nvPr>
        </p:nvSpPr>
        <p:spPr/>
        <p:txBody>
          <a:bodyPr/>
          <a:lstStyle>
            <a:lvl1pPr>
              <a:defRPr/>
            </a:lvl1pPr>
          </a:lstStyle>
          <a:p>
            <a:fld id="{C70E881D-A110-45C1-94FD-A162B8A7ADE9}" type="slidenum">
              <a:rPr lang="en-US" altLang="nl-BE"/>
              <a:pPr/>
              <a:t>‹#›</a:t>
            </a:fld>
            <a:endParaRPr lang="en-US" altLang="nl-BE"/>
          </a:p>
        </p:txBody>
      </p:sp>
      <p:pic>
        <p:nvPicPr>
          <p:cNvPr id="7" name="Picture 3" descr="E:\Disc D\Knowledge Alliances\Logos\ICTTEX-Logo-v6.png">
            <a:extLst>
              <a:ext uri="{FF2B5EF4-FFF2-40B4-BE49-F238E27FC236}">
                <a16:creationId xmlns:a16="http://schemas.microsoft.com/office/drawing/2014/main" id="{4050A7ED-351D-4772-B6E8-A0FD9727BA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3892" b="12691"/>
          <a:stretch>
            <a:fillRect/>
          </a:stretch>
        </p:blipFill>
        <p:spPr bwMode="auto">
          <a:xfrm>
            <a:off x="13342653" y="401887"/>
            <a:ext cx="3345822" cy="74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Резултат с изображение за „co-funded by the erasmus+ programme of the european union logo“">
            <a:extLst>
              <a:ext uri="{FF2B5EF4-FFF2-40B4-BE49-F238E27FC236}">
                <a16:creationId xmlns:a16="http://schemas.microsoft.com/office/drawing/2014/main" id="{5A72D003-2458-4750-9443-71727359273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2" b="4472"/>
          <a:stretch>
            <a:fillRect/>
          </a:stretch>
        </p:blipFill>
        <p:spPr bwMode="auto">
          <a:xfrm>
            <a:off x="1083667" y="228036"/>
            <a:ext cx="4743302" cy="92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690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99DD4B0-B230-4EF9-BB29-E4AA82C61DA7}"/>
              </a:ext>
            </a:extLst>
          </p:cNvPr>
          <p:cNvSpPr>
            <a:spLocks noGrp="1"/>
          </p:cNvSpPr>
          <p:nvPr>
            <p:ph type="dt" sz="half" idx="10"/>
          </p:nvPr>
        </p:nvSpPr>
        <p:spPr/>
        <p:txBody>
          <a:bodyPr/>
          <a:lstStyle>
            <a:lvl1pPr>
              <a:defRPr/>
            </a:lvl1pPr>
          </a:lstStyle>
          <a:p>
            <a:pPr>
              <a:defRPr/>
            </a:pPr>
            <a:fld id="{4BE581FF-9B47-4EA4-A7F9-9A553BEA9358}" type="datetime1">
              <a:rPr lang="en-US" smtClean="0"/>
              <a:t>12/2/2021</a:t>
            </a:fld>
            <a:endParaRPr lang="en-US"/>
          </a:p>
        </p:txBody>
      </p:sp>
      <p:sp>
        <p:nvSpPr>
          <p:cNvPr id="3" name="Footer Placeholder 4">
            <a:extLst>
              <a:ext uri="{FF2B5EF4-FFF2-40B4-BE49-F238E27FC236}">
                <a16:creationId xmlns:a16="http://schemas.microsoft.com/office/drawing/2014/main" id="{B01903F4-27D0-4593-ADAE-F4ADB8569ED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31C6108-5E6D-4B73-AFAD-3D3FD818A1C4}"/>
              </a:ext>
            </a:extLst>
          </p:cNvPr>
          <p:cNvSpPr>
            <a:spLocks noGrp="1"/>
          </p:cNvSpPr>
          <p:nvPr>
            <p:ph type="sldNum" sz="quarter" idx="12"/>
          </p:nvPr>
        </p:nvSpPr>
        <p:spPr/>
        <p:txBody>
          <a:bodyPr/>
          <a:lstStyle>
            <a:lvl1pPr>
              <a:defRPr/>
            </a:lvl1pPr>
          </a:lstStyle>
          <a:p>
            <a:fld id="{37C51B32-5F27-4A6A-AFC4-1022C8863493}" type="slidenum">
              <a:rPr lang="en-US" altLang="nl-BE"/>
              <a:pPr/>
              <a:t>‹#›</a:t>
            </a:fld>
            <a:endParaRPr lang="en-US" altLang="nl-BE"/>
          </a:p>
        </p:txBody>
      </p:sp>
      <p:pic>
        <p:nvPicPr>
          <p:cNvPr id="6" name="Picture 3" descr="E:\Disc D\Knowledge Alliances\Logos\ICTTEX-Logo-v6.png">
            <a:extLst>
              <a:ext uri="{FF2B5EF4-FFF2-40B4-BE49-F238E27FC236}">
                <a16:creationId xmlns:a16="http://schemas.microsoft.com/office/drawing/2014/main" id="{FA96DD97-3AC1-41CB-A41F-E4E30360DF7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3892" b="12691"/>
          <a:stretch>
            <a:fillRect/>
          </a:stretch>
        </p:blipFill>
        <p:spPr bwMode="auto">
          <a:xfrm>
            <a:off x="13342653" y="401887"/>
            <a:ext cx="3345822" cy="74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Резултат с изображение за „co-funded by the erasmus+ programme of the european union logo“">
            <a:extLst>
              <a:ext uri="{FF2B5EF4-FFF2-40B4-BE49-F238E27FC236}">
                <a16:creationId xmlns:a16="http://schemas.microsoft.com/office/drawing/2014/main" id="{5C2183F7-54DF-451A-93B8-E935726A285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2" b="4472"/>
          <a:stretch>
            <a:fillRect/>
          </a:stretch>
        </p:blipFill>
        <p:spPr bwMode="auto">
          <a:xfrm>
            <a:off x="1083667" y="228036"/>
            <a:ext cx="4743302" cy="92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1873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0579" y="1536418"/>
            <a:ext cx="5704305"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6778941" y="1476588"/>
            <a:ext cx="9692801" cy="72361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935" y="3359573"/>
            <a:ext cx="5704305" cy="5353193"/>
          </a:xfrm>
        </p:spPr>
        <p:txBody>
          <a:bodyPr/>
          <a:lstStyle>
            <a:lvl1pPr marL="0" indent="0">
              <a:buNone/>
              <a:defRPr sz="1991"/>
            </a:lvl1pPr>
            <a:lvl2pPr marL="650184" indent="0">
              <a:buNone/>
              <a:defRPr sz="1707"/>
            </a:lvl2pPr>
            <a:lvl3pPr marL="1300368" indent="0">
              <a:buNone/>
              <a:defRPr sz="1422"/>
            </a:lvl3pPr>
            <a:lvl4pPr marL="1950552" indent="0">
              <a:buNone/>
              <a:defRPr sz="1280"/>
            </a:lvl4pPr>
            <a:lvl5pPr marL="2600736" indent="0">
              <a:buNone/>
              <a:defRPr sz="1280"/>
            </a:lvl5pPr>
            <a:lvl6pPr marL="3250921" indent="0">
              <a:buNone/>
              <a:defRPr sz="1280"/>
            </a:lvl6pPr>
            <a:lvl7pPr marL="3901105" indent="0">
              <a:buNone/>
              <a:defRPr sz="1280"/>
            </a:lvl7pPr>
            <a:lvl8pPr marL="4551289" indent="0">
              <a:buNone/>
              <a:defRPr sz="1280"/>
            </a:lvl8pPr>
            <a:lvl9pPr marL="5201473" indent="0">
              <a:buNone/>
              <a:defRPr sz="1280"/>
            </a:lvl9pPr>
          </a:lstStyle>
          <a:p>
            <a:pPr lvl="0"/>
            <a:r>
              <a:rPr lang="en-US"/>
              <a:t>Edit Master text styles</a:t>
            </a:r>
          </a:p>
        </p:txBody>
      </p:sp>
      <p:sp>
        <p:nvSpPr>
          <p:cNvPr id="5" name="Date Placeholder 3">
            <a:extLst>
              <a:ext uri="{FF2B5EF4-FFF2-40B4-BE49-F238E27FC236}">
                <a16:creationId xmlns:a16="http://schemas.microsoft.com/office/drawing/2014/main" id="{1CF8FAC0-9C74-416C-AC66-BE6364FEE865}"/>
              </a:ext>
            </a:extLst>
          </p:cNvPr>
          <p:cNvSpPr>
            <a:spLocks noGrp="1"/>
          </p:cNvSpPr>
          <p:nvPr>
            <p:ph type="dt" sz="half" idx="10"/>
          </p:nvPr>
        </p:nvSpPr>
        <p:spPr/>
        <p:txBody>
          <a:bodyPr/>
          <a:lstStyle>
            <a:lvl1pPr>
              <a:defRPr/>
            </a:lvl1pPr>
          </a:lstStyle>
          <a:p>
            <a:pPr>
              <a:defRPr/>
            </a:pPr>
            <a:fld id="{EEDF30E0-6B0F-41B2-B866-90EFE6F325B6}" type="datetime1">
              <a:rPr lang="en-US" smtClean="0"/>
              <a:t>12/2/2021</a:t>
            </a:fld>
            <a:endParaRPr lang="en-US"/>
          </a:p>
        </p:txBody>
      </p:sp>
      <p:sp>
        <p:nvSpPr>
          <p:cNvPr id="6" name="Footer Placeholder 4">
            <a:extLst>
              <a:ext uri="{FF2B5EF4-FFF2-40B4-BE49-F238E27FC236}">
                <a16:creationId xmlns:a16="http://schemas.microsoft.com/office/drawing/2014/main" id="{506F9AA2-E16E-4CDE-90B4-070900086B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8E99897-5C6F-4F2C-A390-D37C17DD0375}"/>
              </a:ext>
            </a:extLst>
          </p:cNvPr>
          <p:cNvSpPr>
            <a:spLocks noGrp="1"/>
          </p:cNvSpPr>
          <p:nvPr>
            <p:ph type="sldNum" sz="quarter" idx="12"/>
          </p:nvPr>
        </p:nvSpPr>
        <p:spPr/>
        <p:txBody>
          <a:bodyPr/>
          <a:lstStyle>
            <a:lvl1pPr>
              <a:defRPr/>
            </a:lvl1pPr>
          </a:lstStyle>
          <a:p>
            <a:fld id="{93A9682A-52EC-4E92-90FE-7FA73D1B6894}" type="slidenum">
              <a:rPr lang="en-US" altLang="nl-BE"/>
              <a:pPr/>
              <a:t>‹#›</a:t>
            </a:fld>
            <a:endParaRPr lang="en-US" altLang="nl-BE"/>
          </a:p>
        </p:txBody>
      </p:sp>
      <p:pic>
        <p:nvPicPr>
          <p:cNvPr id="9" name="Picture 3" descr="E:\Disc D\Knowledge Alliances\Logos\ICTTEX-Logo-v6.png">
            <a:extLst>
              <a:ext uri="{FF2B5EF4-FFF2-40B4-BE49-F238E27FC236}">
                <a16:creationId xmlns:a16="http://schemas.microsoft.com/office/drawing/2014/main" id="{F6B1E5AD-02E6-4808-BCA3-AE2D9F746DE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3892" b="12691"/>
          <a:stretch>
            <a:fillRect/>
          </a:stretch>
        </p:blipFill>
        <p:spPr bwMode="auto">
          <a:xfrm>
            <a:off x="13342653" y="401887"/>
            <a:ext cx="3345822" cy="74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Резултат с изображение за „co-funded by the erasmus+ programme of the european union logo“">
            <a:extLst>
              <a:ext uri="{FF2B5EF4-FFF2-40B4-BE49-F238E27FC236}">
                <a16:creationId xmlns:a16="http://schemas.microsoft.com/office/drawing/2014/main" id="{D566F8F5-59E4-4548-9FE8-26867BB795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2" b="4472"/>
          <a:stretch>
            <a:fillRect/>
          </a:stretch>
        </p:blipFill>
        <p:spPr bwMode="auto">
          <a:xfrm>
            <a:off x="1083667" y="228036"/>
            <a:ext cx="4743302" cy="92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730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8501" y="6827520"/>
            <a:ext cx="10403205"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3398501" y="1517226"/>
            <a:ext cx="10403205" cy="5206436"/>
          </a:xfrm>
        </p:spPr>
        <p:txBody>
          <a:bodyPr rtlCol="0">
            <a:normAutofit/>
          </a:bodyPr>
          <a:lstStyle>
            <a:lvl1pPr marL="0" indent="0">
              <a:buNone/>
              <a:defRPr sz="4551"/>
            </a:lvl1pPr>
            <a:lvl2pPr marL="650184" indent="0">
              <a:buNone/>
              <a:defRPr sz="3982"/>
            </a:lvl2pPr>
            <a:lvl3pPr marL="1300368" indent="0">
              <a:buNone/>
              <a:defRPr sz="3413"/>
            </a:lvl3pPr>
            <a:lvl4pPr marL="1950552" indent="0">
              <a:buNone/>
              <a:defRPr sz="2844"/>
            </a:lvl4pPr>
            <a:lvl5pPr marL="2600736" indent="0">
              <a:buNone/>
              <a:defRPr sz="2844"/>
            </a:lvl5pPr>
            <a:lvl6pPr marL="3250921" indent="0">
              <a:buNone/>
              <a:defRPr sz="2844"/>
            </a:lvl6pPr>
            <a:lvl7pPr marL="3901105" indent="0">
              <a:buNone/>
              <a:defRPr sz="2844"/>
            </a:lvl7pPr>
            <a:lvl8pPr marL="4551289" indent="0">
              <a:buNone/>
              <a:defRPr sz="2844"/>
            </a:lvl8pPr>
            <a:lvl9pPr marL="5201473" indent="0">
              <a:buNone/>
              <a:defRPr sz="2844"/>
            </a:lvl9pPr>
          </a:lstStyle>
          <a:p>
            <a:pPr lvl="0"/>
            <a:r>
              <a:rPr lang="en-US" noProof="0"/>
              <a:t>Click icon to add picture</a:t>
            </a:r>
          </a:p>
        </p:txBody>
      </p:sp>
      <p:sp>
        <p:nvSpPr>
          <p:cNvPr id="4" name="Text Placeholder 3"/>
          <p:cNvSpPr>
            <a:spLocks noGrp="1"/>
          </p:cNvSpPr>
          <p:nvPr>
            <p:ph type="body" sz="half" idx="2"/>
          </p:nvPr>
        </p:nvSpPr>
        <p:spPr>
          <a:xfrm>
            <a:off x="3398501" y="7633547"/>
            <a:ext cx="10403205" cy="1144693"/>
          </a:xfrm>
        </p:spPr>
        <p:txBody>
          <a:bodyPr/>
          <a:lstStyle>
            <a:lvl1pPr marL="0" indent="0">
              <a:buNone/>
              <a:defRPr sz="1991"/>
            </a:lvl1pPr>
            <a:lvl2pPr marL="650184" indent="0">
              <a:buNone/>
              <a:defRPr sz="1707"/>
            </a:lvl2pPr>
            <a:lvl3pPr marL="1300368" indent="0">
              <a:buNone/>
              <a:defRPr sz="1422"/>
            </a:lvl3pPr>
            <a:lvl4pPr marL="1950552" indent="0">
              <a:buNone/>
              <a:defRPr sz="1280"/>
            </a:lvl4pPr>
            <a:lvl5pPr marL="2600736" indent="0">
              <a:buNone/>
              <a:defRPr sz="1280"/>
            </a:lvl5pPr>
            <a:lvl6pPr marL="3250921" indent="0">
              <a:buNone/>
              <a:defRPr sz="1280"/>
            </a:lvl6pPr>
            <a:lvl7pPr marL="3901105" indent="0">
              <a:buNone/>
              <a:defRPr sz="1280"/>
            </a:lvl7pPr>
            <a:lvl8pPr marL="4551289" indent="0">
              <a:buNone/>
              <a:defRPr sz="1280"/>
            </a:lvl8pPr>
            <a:lvl9pPr marL="5201473" indent="0">
              <a:buNone/>
              <a:defRPr sz="1280"/>
            </a:lvl9pPr>
          </a:lstStyle>
          <a:p>
            <a:pPr lvl="0"/>
            <a:r>
              <a:rPr lang="en-US"/>
              <a:t>Edit Master text styles</a:t>
            </a:r>
          </a:p>
        </p:txBody>
      </p:sp>
      <p:sp>
        <p:nvSpPr>
          <p:cNvPr id="5" name="Date Placeholder 3">
            <a:extLst>
              <a:ext uri="{FF2B5EF4-FFF2-40B4-BE49-F238E27FC236}">
                <a16:creationId xmlns:a16="http://schemas.microsoft.com/office/drawing/2014/main" id="{23A3D0CA-29DF-4605-9249-322AE4A3B9D0}"/>
              </a:ext>
            </a:extLst>
          </p:cNvPr>
          <p:cNvSpPr>
            <a:spLocks noGrp="1"/>
          </p:cNvSpPr>
          <p:nvPr>
            <p:ph type="dt" sz="half" idx="10"/>
          </p:nvPr>
        </p:nvSpPr>
        <p:spPr/>
        <p:txBody>
          <a:bodyPr/>
          <a:lstStyle>
            <a:lvl1pPr>
              <a:defRPr/>
            </a:lvl1pPr>
          </a:lstStyle>
          <a:p>
            <a:pPr>
              <a:defRPr/>
            </a:pPr>
            <a:fld id="{BEE39699-3F9E-40C8-89D9-B2297A41CBDB}" type="datetime1">
              <a:rPr lang="en-US" smtClean="0"/>
              <a:t>12/2/2021</a:t>
            </a:fld>
            <a:endParaRPr lang="en-US"/>
          </a:p>
        </p:txBody>
      </p:sp>
      <p:sp>
        <p:nvSpPr>
          <p:cNvPr id="6" name="Footer Placeholder 4">
            <a:extLst>
              <a:ext uri="{FF2B5EF4-FFF2-40B4-BE49-F238E27FC236}">
                <a16:creationId xmlns:a16="http://schemas.microsoft.com/office/drawing/2014/main" id="{6891D852-EC49-4B0C-825C-6393B0F359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C147F2D-3837-480E-896F-2823A86A7DDA}"/>
              </a:ext>
            </a:extLst>
          </p:cNvPr>
          <p:cNvSpPr>
            <a:spLocks noGrp="1"/>
          </p:cNvSpPr>
          <p:nvPr>
            <p:ph type="sldNum" sz="quarter" idx="12"/>
          </p:nvPr>
        </p:nvSpPr>
        <p:spPr/>
        <p:txBody>
          <a:bodyPr/>
          <a:lstStyle>
            <a:lvl1pPr>
              <a:defRPr/>
            </a:lvl1pPr>
          </a:lstStyle>
          <a:p>
            <a:fld id="{0F8BD4C8-7BBD-412D-88F5-8B88A702C5C8}" type="slidenum">
              <a:rPr lang="en-US" altLang="nl-BE"/>
              <a:pPr/>
              <a:t>‹#›</a:t>
            </a:fld>
            <a:endParaRPr lang="en-US" altLang="nl-BE"/>
          </a:p>
        </p:txBody>
      </p:sp>
      <p:pic>
        <p:nvPicPr>
          <p:cNvPr id="9" name="Picture 3" descr="E:\Disc D\Knowledge Alliances\Logos\ICTTEX-Logo-v6.png">
            <a:extLst>
              <a:ext uri="{FF2B5EF4-FFF2-40B4-BE49-F238E27FC236}">
                <a16:creationId xmlns:a16="http://schemas.microsoft.com/office/drawing/2014/main" id="{A561259C-E18F-4167-8496-ABE1E6E5D1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3892" b="12691"/>
          <a:stretch>
            <a:fillRect/>
          </a:stretch>
        </p:blipFill>
        <p:spPr bwMode="auto">
          <a:xfrm>
            <a:off x="13342653" y="401887"/>
            <a:ext cx="3345822" cy="74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Резултат с изображение за „co-funded by the erasmus+ programme of the european union logo“">
            <a:extLst>
              <a:ext uri="{FF2B5EF4-FFF2-40B4-BE49-F238E27FC236}">
                <a16:creationId xmlns:a16="http://schemas.microsoft.com/office/drawing/2014/main" id="{93846246-06C9-47D1-8C24-C89193F041B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2" b="4472"/>
          <a:stretch>
            <a:fillRect/>
          </a:stretch>
        </p:blipFill>
        <p:spPr bwMode="auto">
          <a:xfrm>
            <a:off x="1083667" y="228036"/>
            <a:ext cx="4743302" cy="92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766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239375-DA25-4D5F-A6A1-D61BFA94ED54}"/>
              </a:ext>
            </a:extLst>
          </p:cNvPr>
          <p:cNvSpPr txBox="1">
            <a:spLocks/>
          </p:cNvSpPr>
          <p:nvPr userDrawn="1"/>
        </p:nvSpPr>
        <p:spPr>
          <a:xfrm>
            <a:off x="866935" y="268676"/>
            <a:ext cx="10662834" cy="1228231"/>
          </a:xfrm>
          <a:prstGeom prst="rect">
            <a:avLst/>
          </a:prstGeom>
        </p:spPr>
        <p:txBody>
          <a:bodyPr anchor="ctr"/>
          <a:lstStyle>
            <a:lvl1pPr algn="l" rtl="0" eaLnBrk="1" latinLnBrk="0" hangingPunct="1">
              <a:spcBef>
                <a:spcPct val="0"/>
              </a:spcBef>
              <a:buNone/>
              <a:defRPr kumimoji="0" sz="36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defRPr/>
            </a:pPr>
            <a:r>
              <a:rPr lang="en-US" sz="3982" dirty="0"/>
              <a:t>CONTACTS</a:t>
            </a:r>
            <a:endParaRPr lang="en-GB" sz="3982" dirty="0"/>
          </a:p>
        </p:txBody>
      </p:sp>
      <p:pic>
        <p:nvPicPr>
          <p:cNvPr id="8" name="Picture 2" descr="E:\Disc D\Knowledge Alliances\Logos\ICTTEX-Logo-v7.png">
            <a:extLst>
              <a:ext uri="{FF2B5EF4-FFF2-40B4-BE49-F238E27FC236}">
                <a16:creationId xmlns:a16="http://schemas.microsoft.com/office/drawing/2014/main" id="{B5B78590-DE9C-4851-A251-69B7173A60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13126"/>
          <a:stretch>
            <a:fillRect/>
          </a:stretch>
        </p:blipFill>
        <p:spPr bwMode="auto">
          <a:xfrm>
            <a:off x="13654206" y="6755271"/>
            <a:ext cx="2492435" cy="148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Резултат с изображение за „co-funded by the erasmus+ programme of the european union logo“">
            <a:extLst>
              <a:ext uri="{FF2B5EF4-FFF2-40B4-BE49-F238E27FC236}">
                <a16:creationId xmlns:a16="http://schemas.microsoft.com/office/drawing/2014/main" id="{ADA477D9-EF0C-4831-AADF-99C286B6882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2" r="12125" b="4472"/>
          <a:stretch>
            <a:fillRect/>
          </a:stretch>
        </p:blipFill>
        <p:spPr bwMode="auto">
          <a:xfrm>
            <a:off x="932407" y="6755273"/>
            <a:ext cx="6488457" cy="143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61EE29E5-E2A3-4430-933E-C4384E062924}"/>
              </a:ext>
            </a:extLst>
          </p:cNvPr>
          <p:cNvSpPr txBox="1">
            <a:spLocks/>
          </p:cNvSpPr>
          <p:nvPr userDrawn="1"/>
        </p:nvSpPr>
        <p:spPr>
          <a:xfrm>
            <a:off x="1029484" y="8479768"/>
            <a:ext cx="15279707" cy="803770"/>
          </a:xfrm>
          <a:prstGeom prst="rect">
            <a:avLst/>
          </a:prstGeom>
        </p:spPr>
        <p:txBody>
          <a:bodyPr anchor="ct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defRPr/>
            </a:pPr>
            <a:r>
              <a:rPr lang="en-US" sz="1707" i="1" dirty="0">
                <a:effectLst/>
                <a:latin typeface="Corbel" pitchFamily="34" charset="0"/>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lang="en-GB" sz="1707" b="1" dirty="0">
              <a:effectLst/>
              <a:latin typeface="Corbel" pitchFamily="34" charset="0"/>
            </a:endParaRPr>
          </a:p>
        </p:txBody>
      </p:sp>
      <p:sp>
        <p:nvSpPr>
          <p:cNvPr id="12" name="TextBox 11">
            <a:extLst>
              <a:ext uri="{FF2B5EF4-FFF2-40B4-BE49-F238E27FC236}">
                <a16:creationId xmlns:a16="http://schemas.microsoft.com/office/drawing/2014/main" id="{CA4CB5FC-9AA1-4072-9D48-964EF668F36F}"/>
              </a:ext>
            </a:extLst>
          </p:cNvPr>
          <p:cNvSpPr txBox="1"/>
          <p:nvPr userDrawn="1"/>
        </p:nvSpPr>
        <p:spPr>
          <a:xfrm>
            <a:off x="932406" y="1704175"/>
            <a:ext cx="9579166" cy="4819204"/>
          </a:xfrm>
          <a:prstGeom prst="rect">
            <a:avLst/>
          </a:prstGeom>
          <a:noFill/>
        </p:spPr>
        <p:txBody>
          <a:bodyPr wrap="square">
            <a:spAutoFit/>
          </a:bodyPr>
          <a:lstStyle/>
          <a:p>
            <a:pPr marL="0" indent="0">
              <a:spcBef>
                <a:spcPct val="0"/>
              </a:spcBef>
              <a:buNone/>
            </a:pPr>
            <a:r>
              <a:rPr lang="en-US" altLang="nl-BE" sz="3413" b="1" dirty="0">
                <a:latin typeface="Corbel" panose="020B0503020204020204" pitchFamily="34" charset="0"/>
              </a:rPr>
              <a:t>Coordinator: </a:t>
            </a:r>
          </a:p>
          <a:p>
            <a:pPr marL="0" indent="0">
              <a:spcBef>
                <a:spcPct val="0"/>
              </a:spcBef>
              <a:buNone/>
            </a:pPr>
            <a:r>
              <a:rPr lang="en-US" altLang="nl-BE" sz="3413" dirty="0">
                <a:latin typeface="Corbel" panose="020B0503020204020204" pitchFamily="34" charset="0"/>
              </a:rPr>
              <a:t>Technical University of Sofia</a:t>
            </a:r>
            <a:endParaRPr lang="bg-BG" altLang="nl-BE" sz="3413" dirty="0">
              <a:latin typeface="Corbel" panose="020B0503020204020204" pitchFamily="34" charset="0"/>
            </a:endParaRPr>
          </a:p>
          <a:p>
            <a:pPr marL="0" indent="0">
              <a:spcBef>
                <a:spcPct val="0"/>
              </a:spcBef>
              <a:buNone/>
            </a:pPr>
            <a:r>
              <a:rPr lang="en-US" altLang="nl-BE" sz="3413" dirty="0">
                <a:latin typeface="Corbel" panose="020B0503020204020204" pitchFamily="34" charset="0"/>
              </a:rPr>
              <a:t>Department of Textile Engineering</a:t>
            </a:r>
          </a:p>
          <a:p>
            <a:pPr marL="0" indent="0">
              <a:spcBef>
                <a:spcPct val="0"/>
              </a:spcBef>
              <a:buNone/>
            </a:pPr>
            <a:endParaRPr lang="en-US" altLang="nl-BE" sz="3413" dirty="0">
              <a:latin typeface="Corbel" panose="020B0503020204020204" pitchFamily="34" charset="0"/>
            </a:endParaRPr>
          </a:p>
          <a:p>
            <a:pPr marL="0" indent="0">
              <a:spcBef>
                <a:spcPct val="0"/>
              </a:spcBef>
              <a:buNone/>
            </a:pPr>
            <a:r>
              <a:rPr lang="en-US" altLang="nl-BE" sz="3413" b="1" dirty="0">
                <a:latin typeface="Corbel" panose="020B0503020204020204" pitchFamily="34" charset="0"/>
              </a:rPr>
              <a:t>Project Manager of ICT-TEX:</a:t>
            </a:r>
          </a:p>
          <a:p>
            <a:pPr marL="0" indent="0">
              <a:spcBef>
                <a:spcPct val="0"/>
              </a:spcBef>
              <a:buNone/>
            </a:pPr>
            <a:r>
              <a:rPr lang="en-US" altLang="nl-BE" sz="3413" dirty="0">
                <a:latin typeface="Corbel" panose="020B0503020204020204" pitchFamily="34" charset="0"/>
              </a:rPr>
              <a:t>Prof. Dr. DIANA GERMANOVA-KRASTEVA</a:t>
            </a:r>
            <a:endParaRPr lang="bg-BG" altLang="nl-BE" sz="3413" dirty="0">
              <a:latin typeface="Corbel" panose="020B0503020204020204" pitchFamily="34" charset="0"/>
            </a:endParaRPr>
          </a:p>
          <a:p>
            <a:pPr marL="0" indent="0">
              <a:spcBef>
                <a:spcPct val="0"/>
              </a:spcBef>
              <a:buNone/>
            </a:pPr>
            <a:r>
              <a:rPr lang="bg-BG" altLang="nl-BE" sz="3413" b="1" dirty="0">
                <a:latin typeface="Corbel" panose="020B0503020204020204" pitchFamily="34" charset="0"/>
              </a:rPr>
              <a:t>е-</a:t>
            </a:r>
            <a:r>
              <a:rPr lang="en-US" altLang="nl-BE" sz="3413" b="1" dirty="0">
                <a:latin typeface="Corbel" panose="020B0503020204020204" pitchFamily="34" charset="0"/>
              </a:rPr>
              <a:t>mail</a:t>
            </a:r>
            <a:r>
              <a:rPr lang="en-US" altLang="nl-BE" sz="3413" dirty="0">
                <a:latin typeface="Corbel" panose="020B0503020204020204" pitchFamily="34" charset="0"/>
              </a:rPr>
              <a:t>: dianakra@tu-sofia.bg</a:t>
            </a:r>
          </a:p>
          <a:p>
            <a:pPr marL="0" indent="0">
              <a:spcBef>
                <a:spcPct val="0"/>
              </a:spcBef>
              <a:buNone/>
            </a:pPr>
            <a:endParaRPr lang="en-US" altLang="nl-BE" sz="3413" dirty="0">
              <a:latin typeface="Corbel" panose="020B0503020204020204" pitchFamily="34" charset="0"/>
            </a:endParaRPr>
          </a:p>
          <a:p>
            <a:pPr marL="0" indent="0">
              <a:spcBef>
                <a:spcPct val="0"/>
              </a:spcBef>
              <a:buNone/>
            </a:pPr>
            <a:r>
              <a:rPr lang="en-US" altLang="nl-BE" sz="3413" b="1" dirty="0">
                <a:latin typeface="Corbel" panose="020B0503020204020204" pitchFamily="34" charset="0"/>
              </a:rPr>
              <a:t>Web-site</a:t>
            </a:r>
            <a:r>
              <a:rPr lang="en-US" altLang="nl-BE" sz="3413" dirty="0">
                <a:latin typeface="Corbel" panose="020B0503020204020204" pitchFamily="34" charset="0"/>
              </a:rPr>
              <a:t>: </a:t>
            </a:r>
            <a:r>
              <a:rPr lang="en-US" altLang="nl-BE" sz="3413" dirty="0">
                <a:latin typeface="Corbel" panose="020B0503020204020204" pitchFamily="34" charset="0"/>
                <a:hlinkClick r:id="rId4"/>
              </a:rPr>
              <a:t>ICT-TEX.eu</a:t>
            </a:r>
            <a:endParaRPr lang="en-US" altLang="nl-BE" sz="3413" dirty="0">
              <a:latin typeface="Corbel" panose="020B0503020204020204" pitchFamily="34" charset="0"/>
            </a:endParaRPr>
          </a:p>
        </p:txBody>
      </p:sp>
    </p:spTree>
    <p:extLst>
      <p:ext uri="{BB962C8B-B14F-4D97-AF65-F5344CB8AC3E}">
        <p14:creationId xmlns:p14="http://schemas.microsoft.com/office/powerpoint/2010/main" val="438763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1"/>
        <p:cNvGrpSpPr/>
        <p:nvPr/>
      </p:nvGrpSpPr>
      <p:grpSpPr>
        <a:xfrm>
          <a:off x="0" y="0"/>
          <a:ext cx="0" cy="0"/>
          <a:chOff x="0" y="0"/>
          <a:chExt cx="0" cy="0"/>
        </a:xfrm>
      </p:grpSpPr>
      <p:sp>
        <p:nvSpPr>
          <p:cNvPr id="362" name="Google Shape;362;gec4040d229_0_1651"/>
          <p:cNvSpPr txBox="1">
            <a:spLocks noGrp="1"/>
          </p:cNvSpPr>
          <p:nvPr>
            <p:ph type="title"/>
          </p:nvPr>
        </p:nvSpPr>
        <p:spPr>
          <a:xfrm>
            <a:off x="591039" y="843899"/>
            <a:ext cx="16156500" cy="1086000"/>
          </a:xfrm>
          <a:prstGeom prst="rect">
            <a:avLst/>
          </a:prstGeom>
        </p:spPr>
        <p:txBody>
          <a:bodyPr spcFirstLastPara="1" wrap="square" lIns="173350" tIns="173350" rIns="173350" bIns="173350" anchor="t" anchorCtr="0">
            <a:noAutofit/>
          </a:bodyPr>
          <a:lstStyle>
            <a:lvl1pPr lvl="0" rtl="0">
              <a:spcBef>
                <a:spcPts val="0"/>
              </a:spcBef>
              <a:spcAft>
                <a:spcPts val="0"/>
              </a:spcAft>
              <a:buSzPts val="5300"/>
              <a:buNone/>
              <a:defRPr/>
            </a:lvl1pPr>
            <a:lvl2pPr lvl="1" rtl="0">
              <a:spcBef>
                <a:spcPts val="0"/>
              </a:spcBef>
              <a:spcAft>
                <a:spcPts val="0"/>
              </a:spcAft>
              <a:buSzPts val="5300"/>
              <a:buNone/>
              <a:defRPr/>
            </a:lvl2pPr>
            <a:lvl3pPr lvl="2" rtl="0">
              <a:spcBef>
                <a:spcPts val="0"/>
              </a:spcBef>
              <a:spcAft>
                <a:spcPts val="0"/>
              </a:spcAft>
              <a:buSzPts val="5300"/>
              <a:buNone/>
              <a:defRPr/>
            </a:lvl3pPr>
            <a:lvl4pPr lvl="3" rtl="0">
              <a:spcBef>
                <a:spcPts val="0"/>
              </a:spcBef>
              <a:spcAft>
                <a:spcPts val="0"/>
              </a:spcAft>
              <a:buSzPts val="5300"/>
              <a:buNone/>
              <a:defRPr/>
            </a:lvl4pPr>
            <a:lvl5pPr lvl="4" rtl="0">
              <a:spcBef>
                <a:spcPts val="0"/>
              </a:spcBef>
              <a:spcAft>
                <a:spcPts val="0"/>
              </a:spcAft>
              <a:buSzPts val="5300"/>
              <a:buNone/>
              <a:defRPr/>
            </a:lvl5pPr>
            <a:lvl6pPr lvl="5" rtl="0">
              <a:spcBef>
                <a:spcPts val="0"/>
              </a:spcBef>
              <a:spcAft>
                <a:spcPts val="0"/>
              </a:spcAft>
              <a:buSzPts val="5300"/>
              <a:buNone/>
              <a:defRPr/>
            </a:lvl6pPr>
            <a:lvl7pPr lvl="6" rtl="0">
              <a:spcBef>
                <a:spcPts val="0"/>
              </a:spcBef>
              <a:spcAft>
                <a:spcPts val="0"/>
              </a:spcAft>
              <a:buSzPts val="5300"/>
              <a:buNone/>
              <a:defRPr/>
            </a:lvl7pPr>
            <a:lvl8pPr lvl="7" rtl="0">
              <a:spcBef>
                <a:spcPts val="0"/>
              </a:spcBef>
              <a:spcAft>
                <a:spcPts val="0"/>
              </a:spcAft>
              <a:buSzPts val="5300"/>
              <a:buNone/>
              <a:defRPr/>
            </a:lvl8pPr>
            <a:lvl9pPr lvl="8" rtl="0">
              <a:spcBef>
                <a:spcPts val="0"/>
              </a:spcBef>
              <a:spcAft>
                <a:spcPts val="0"/>
              </a:spcAft>
              <a:buSzPts val="5300"/>
              <a:buNone/>
              <a:defRPr/>
            </a:lvl9pPr>
          </a:lstStyle>
          <a:p>
            <a:endParaRPr/>
          </a:p>
        </p:txBody>
      </p:sp>
      <p:sp>
        <p:nvSpPr>
          <p:cNvPr id="363" name="Google Shape;363;gec4040d229_0_1651"/>
          <p:cNvSpPr txBox="1">
            <a:spLocks noGrp="1"/>
          </p:cNvSpPr>
          <p:nvPr>
            <p:ph type="body" idx="1"/>
          </p:nvPr>
        </p:nvSpPr>
        <p:spPr>
          <a:xfrm>
            <a:off x="591039" y="2185434"/>
            <a:ext cx="16156500" cy="6478500"/>
          </a:xfrm>
          <a:prstGeom prst="rect">
            <a:avLst/>
          </a:prstGeom>
        </p:spPr>
        <p:txBody>
          <a:bodyPr spcFirstLastPara="1" wrap="square" lIns="173350" tIns="173350" rIns="173350" bIns="173350" anchor="t" anchorCtr="0">
            <a:noAutofit/>
          </a:bodyPr>
          <a:lstStyle>
            <a:lvl1pPr marL="457200" lvl="0" indent="-444500" rtl="0">
              <a:spcBef>
                <a:spcPts val="0"/>
              </a:spcBef>
              <a:spcAft>
                <a:spcPts val="0"/>
              </a:spcAft>
              <a:buSzPts val="3400"/>
              <a:buChar char="●"/>
              <a:defRPr/>
            </a:lvl1pPr>
            <a:lvl2pPr marL="914400" lvl="1" indent="-400050" rtl="0">
              <a:spcBef>
                <a:spcPts val="3000"/>
              </a:spcBef>
              <a:spcAft>
                <a:spcPts val="0"/>
              </a:spcAft>
              <a:buSzPts val="2700"/>
              <a:buChar char="○"/>
              <a:defRPr/>
            </a:lvl2pPr>
            <a:lvl3pPr marL="1371600" lvl="2" indent="-400050" rtl="0">
              <a:spcBef>
                <a:spcPts val="3000"/>
              </a:spcBef>
              <a:spcAft>
                <a:spcPts val="0"/>
              </a:spcAft>
              <a:buSzPts val="2700"/>
              <a:buChar char="■"/>
              <a:defRPr/>
            </a:lvl3pPr>
            <a:lvl4pPr marL="1828800" lvl="3" indent="-400050" rtl="0">
              <a:spcBef>
                <a:spcPts val="3000"/>
              </a:spcBef>
              <a:spcAft>
                <a:spcPts val="0"/>
              </a:spcAft>
              <a:buSzPts val="2700"/>
              <a:buChar char="●"/>
              <a:defRPr/>
            </a:lvl4pPr>
            <a:lvl5pPr marL="2286000" lvl="4" indent="-400050" rtl="0">
              <a:spcBef>
                <a:spcPts val="3000"/>
              </a:spcBef>
              <a:spcAft>
                <a:spcPts val="0"/>
              </a:spcAft>
              <a:buSzPts val="2700"/>
              <a:buChar char="○"/>
              <a:defRPr/>
            </a:lvl5pPr>
            <a:lvl6pPr marL="2743200" lvl="5" indent="-400050" rtl="0">
              <a:spcBef>
                <a:spcPts val="3000"/>
              </a:spcBef>
              <a:spcAft>
                <a:spcPts val="0"/>
              </a:spcAft>
              <a:buSzPts val="2700"/>
              <a:buChar char="■"/>
              <a:defRPr/>
            </a:lvl6pPr>
            <a:lvl7pPr marL="3200400" lvl="6" indent="-400050" rtl="0">
              <a:spcBef>
                <a:spcPts val="3000"/>
              </a:spcBef>
              <a:spcAft>
                <a:spcPts val="0"/>
              </a:spcAft>
              <a:buSzPts val="2700"/>
              <a:buChar char="●"/>
              <a:defRPr/>
            </a:lvl7pPr>
            <a:lvl8pPr marL="3657600" lvl="7" indent="-400050" rtl="0">
              <a:spcBef>
                <a:spcPts val="3000"/>
              </a:spcBef>
              <a:spcAft>
                <a:spcPts val="0"/>
              </a:spcAft>
              <a:buSzPts val="2700"/>
              <a:buChar char="○"/>
              <a:defRPr/>
            </a:lvl8pPr>
            <a:lvl9pPr marL="4114800" lvl="8" indent="-400050" rtl="0">
              <a:spcBef>
                <a:spcPts val="3000"/>
              </a:spcBef>
              <a:spcAft>
                <a:spcPts val="3000"/>
              </a:spcAft>
              <a:buSzPts val="2700"/>
              <a:buChar char="■"/>
              <a:defRPr/>
            </a:lvl9pPr>
          </a:lstStyle>
          <a:p>
            <a:endParaRPr/>
          </a:p>
        </p:txBody>
      </p:sp>
      <p:sp>
        <p:nvSpPr>
          <p:cNvPr id="364" name="Google Shape;364;gec4040d229_0_1651"/>
          <p:cNvSpPr txBox="1">
            <a:spLocks noGrp="1"/>
          </p:cNvSpPr>
          <p:nvPr>
            <p:ph type="sldNum" idx="12"/>
          </p:nvPr>
        </p:nvSpPr>
        <p:spPr>
          <a:xfrm>
            <a:off x="16065310" y="8842841"/>
            <a:ext cx="1040400" cy="746400"/>
          </a:xfrm>
          <a:prstGeom prst="rect">
            <a:avLst/>
          </a:prstGeom>
        </p:spPr>
        <p:txBody>
          <a:bodyPr spcFirstLastPara="1" wrap="square" lIns="173350" tIns="173350" rIns="173350" bIns="1733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extLst>
      <p:ext uri="{BB962C8B-B14F-4D97-AF65-F5344CB8AC3E}">
        <p14:creationId xmlns:p14="http://schemas.microsoft.com/office/powerpoint/2010/main" val="570904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ext" type="obj">
  <p:cSld name="OBJECT">
    <p:spTree>
      <p:nvGrpSpPr>
        <p:cNvPr id="1" name="Shape 108"/>
        <p:cNvGrpSpPr/>
        <p:nvPr/>
      </p:nvGrpSpPr>
      <p:grpSpPr>
        <a:xfrm>
          <a:off x="0" y="0"/>
          <a:ext cx="0" cy="0"/>
          <a:chOff x="0" y="0"/>
          <a:chExt cx="0" cy="0"/>
        </a:xfrm>
      </p:grpSpPr>
      <p:sp>
        <p:nvSpPr>
          <p:cNvPr id="109" name="Google Shape;109;p35"/>
          <p:cNvSpPr txBox="1">
            <a:spLocks noGrp="1"/>
          </p:cNvSpPr>
          <p:nvPr>
            <p:ph type="title"/>
          </p:nvPr>
        </p:nvSpPr>
        <p:spPr>
          <a:xfrm>
            <a:off x="830118" y="136025"/>
            <a:ext cx="15705282" cy="86369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E64C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35"/>
          <p:cNvSpPr txBox="1">
            <a:spLocks noGrp="1"/>
          </p:cNvSpPr>
          <p:nvPr>
            <p:ph type="body" idx="1"/>
          </p:nvPr>
        </p:nvSpPr>
        <p:spPr>
          <a:xfrm>
            <a:off x="835825" y="1194364"/>
            <a:ext cx="15699574" cy="6696000"/>
          </a:xfrm>
          <a:prstGeom prst="rect">
            <a:avLst/>
          </a:prstGeom>
          <a:noFill/>
          <a:ln>
            <a:noFill/>
          </a:ln>
        </p:spPr>
        <p:txBody>
          <a:bodyPr spcFirstLastPara="1" wrap="square" lIns="91425" tIns="45700" rIns="91425" bIns="45700" anchor="t" anchorCtr="0">
            <a:normAutofit/>
          </a:bodyPr>
          <a:lstStyle>
            <a:lvl1pPr marL="457200" lvl="0" indent="-533400" algn="l">
              <a:lnSpc>
                <a:spcPct val="120000"/>
              </a:lnSpc>
              <a:spcBef>
                <a:spcPts val="0"/>
              </a:spcBef>
              <a:spcAft>
                <a:spcPts val="0"/>
              </a:spcAft>
              <a:buClr>
                <a:schemeClr val="dk1"/>
              </a:buClr>
              <a:buSzPts val="4800"/>
              <a:buChar char="̶"/>
              <a:defRPr/>
            </a:lvl1pPr>
            <a:lvl2pPr marL="914400" lvl="1" indent="-533400" algn="l">
              <a:lnSpc>
                <a:spcPct val="120000"/>
              </a:lnSpc>
              <a:spcBef>
                <a:spcPts val="0"/>
              </a:spcBef>
              <a:spcAft>
                <a:spcPts val="0"/>
              </a:spcAft>
              <a:buClr>
                <a:schemeClr val="dk1"/>
              </a:buClr>
              <a:buSzPts val="4800"/>
              <a:buChar char="̶"/>
              <a:defRPr/>
            </a:lvl2pPr>
            <a:lvl3pPr marL="1371600" lvl="2" indent="-533400" algn="l">
              <a:lnSpc>
                <a:spcPct val="120000"/>
              </a:lnSpc>
              <a:spcBef>
                <a:spcPts val="0"/>
              </a:spcBef>
              <a:spcAft>
                <a:spcPts val="0"/>
              </a:spcAft>
              <a:buClr>
                <a:schemeClr val="dk1"/>
              </a:buClr>
              <a:buSzPts val="4800"/>
              <a:buChar char="‒"/>
              <a:defRPr/>
            </a:lvl3pPr>
            <a:lvl4pPr marL="1828800" lvl="3" indent="-533400" algn="l">
              <a:lnSpc>
                <a:spcPct val="120000"/>
              </a:lnSpc>
              <a:spcBef>
                <a:spcPts val="0"/>
              </a:spcBef>
              <a:spcAft>
                <a:spcPts val="0"/>
              </a:spcAft>
              <a:buClr>
                <a:schemeClr val="dk1"/>
              </a:buClr>
              <a:buSzPts val="4800"/>
              <a:buChar char="–"/>
              <a:defRPr/>
            </a:lvl4pPr>
            <a:lvl5pPr marL="2286000" lvl="4" indent="-533400" algn="l">
              <a:lnSpc>
                <a:spcPct val="120000"/>
              </a:lnSpc>
              <a:spcBef>
                <a:spcPts val="0"/>
              </a:spcBef>
              <a:spcAft>
                <a:spcPts val="0"/>
              </a:spcAft>
              <a:buClr>
                <a:schemeClr val="dk1"/>
              </a:buClr>
              <a:buSzPts val="4800"/>
              <a:buFont typeface="Arial"/>
              <a:buChar char="̶"/>
              <a:defRPr/>
            </a:lvl5pPr>
            <a:lvl6pPr marL="2743200" lvl="5" indent="-342900" algn="l">
              <a:lnSpc>
                <a:spcPct val="90000"/>
              </a:lnSpc>
              <a:spcBef>
                <a:spcPts val="711"/>
              </a:spcBef>
              <a:spcAft>
                <a:spcPts val="0"/>
              </a:spcAft>
              <a:buClr>
                <a:schemeClr val="dk1"/>
              </a:buClr>
              <a:buSzPts val="1800"/>
              <a:buChar char="•"/>
              <a:defRPr/>
            </a:lvl6pPr>
            <a:lvl7pPr marL="3200400" lvl="6" indent="-342900" algn="l">
              <a:lnSpc>
                <a:spcPct val="90000"/>
              </a:lnSpc>
              <a:spcBef>
                <a:spcPts val="711"/>
              </a:spcBef>
              <a:spcAft>
                <a:spcPts val="0"/>
              </a:spcAft>
              <a:buClr>
                <a:schemeClr val="dk1"/>
              </a:buClr>
              <a:buSzPts val="1800"/>
              <a:buChar char="•"/>
              <a:defRPr/>
            </a:lvl7pPr>
            <a:lvl8pPr marL="3657600" lvl="7" indent="-342900" algn="l">
              <a:lnSpc>
                <a:spcPct val="90000"/>
              </a:lnSpc>
              <a:spcBef>
                <a:spcPts val="711"/>
              </a:spcBef>
              <a:spcAft>
                <a:spcPts val="0"/>
              </a:spcAft>
              <a:buClr>
                <a:schemeClr val="dk1"/>
              </a:buClr>
              <a:buSzPts val="1800"/>
              <a:buChar char="•"/>
              <a:defRPr/>
            </a:lvl8pPr>
            <a:lvl9pPr marL="4114800" lvl="8" indent="-342900" algn="l">
              <a:lnSpc>
                <a:spcPct val="90000"/>
              </a:lnSpc>
              <a:spcBef>
                <a:spcPts val="711"/>
              </a:spcBef>
              <a:spcAft>
                <a:spcPts val="0"/>
              </a:spcAft>
              <a:buClr>
                <a:schemeClr val="dk1"/>
              </a:buClr>
              <a:buSzPts val="1800"/>
              <a:buChar char="•"/>
              <a:defRPr/>
            </a:lvl9pPr>
          </a:lstStyle>
          <a:p>
            <a:endParaRPr/>
          </a:p>
        </p:txBody>
      </p:sp>
      <p:sp>
        <p:nvSpPr>
          <p:cNvPr id="111" name="Google Shape;111;p35"/>
          <p:cNvSpPr txBox="1">
            <a:spLocks noGrp="1"/>
          </p:cNvSpPr>
          <p:nvPr>
            <p:ph type="dt" idx="10"/>
          </p:nvPr>
        </p:nvSpPr>
        <p:spPr>
          <a:xfrm>
            <a:off x="4072394" y="8948703"/>
            <a:ext cx="2297926" cy="51928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35"/>
          <p:cNvSpPr txBox="1">
            <a:spLocks noGrp="1"/>
          </p:cNvSpPr>
          <p:nvPr>
            <p:ph type="ftr" idx="11"/>
          </p:nvPr>
        </p:nvSpPr>
        <p:spPr>
          <a:xfrm>
            <a:off x="6810236" y="8994423"/>
            <a:ext cx="8353564" cy="43793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35"/>
          <p:cNvSpPr txBox="1">
            <a:spLocks noGrp="1"/>
          </p:cNvSpPr>
          <p:nvPr>
            <p:ph type="sldNum" idx="12"/>
          </p:nvPr>
        </p:nvSpPr>
        <p:spPr>
          <a:xfrm>
            <a:off x="15590520" y="8948703"/>
            <a:ext cx="921880" cy="51928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58"/>
        <p:cNvGrpSpPr/>
        <p:nvPr/>
      </p:nvGrpSpPr>
      <p:grpSpPr>
        <a:xfrm>
          <a:off x="0" y="0"/>
          <a:ext cx="0" cy="0"/>
          <a:chOff x="0" y="0"/>
          <a:chExt cx="0" cy="0"/>
        </a:xfrm>
      </p:grpSpPr>
      <p:sp>
        <p:nvSpPr>
          <p:cNvPr id="359" name="Google Shape;359;gec4040d229_0_1648"/>
          <p:cNvSpPr txBox="1">
            <a:spLocks noGrp="1"/>
          </p:cNvSpPr>
          <p:nvPr>
            <p:ph type="title"/>
          </p:nvPr>
        </p:nvSpPr>
        <p:spPr>
          <a:xfrm>
            <a:off x="591039" y="4078649"/>
            <a:ext cx="16156500" cy="1596300"/>
          </a:xfrm>
          <a:prstGeom prst="rect">
            <a:avLst/>
          </a:prstGeom>
        </p:spPr>
        <p:txBody>
          <a:bodyPr spcFirstLastPara="1" wrap="square" lIns="173350" tIns="173350" rIns="173350" bIns="173350" anchor="ctr" anchorCtr="0">
            <a:noAutofit/>
          </a:bodyPr>
          <a:lstStyle>
            <a:lvl1pPr lvl="0" algn="ctr" rtl="0">
              <a:spcBef>
                <a:spcPts val="0"/>
              </a:spcBef>
              <a:spcAft>
                <a:spcPts val="0"/>
              </a:spcAft>
              <a:buSzPts val="6800"/>
              <a:buNone/>
              <a:defRPr sz="6800"/>
            </a:lvl1pPr>
            <a:lvl2pPr lvl="1" algn="ctr" rtl="0">
              <a:spcBef>
                <a:spcPts val="0"/>
              </a:spcBef>
              <a:spcAft>
                <a:spcPts val="0"/>
              </a:spcAft>
              <a:buSzPts val="6800"/>
              <a:buNone/>
              <a:defRPr sz="6800"/>
            </a:lvl2pPr>
            <a:lvl3pPr lvl="2" algn="ctr" rtl="0">
              <a:spcBef>
                <a:spcPts val="0"/>
              </a:spcBef>
              <a:spcAft>
                <a:spcPts val="0"/>
              </a:spcAft>
              <a:buSzPts val="6800"/>
              <a:buNone/>
              <a:defRPr sz="6800"/>
            </a:lvl3pPr>
            <a:lvl4pPr lvl="3" algn="ctr" rtl="0">
              <a:spcBef>
                <a:spcPts val="0"/>
              </a:spcBef>
              <a:spcAft>
                <a:spcPts val="0"/>
              </a:spcAft>
              <a:buSzPts val="6800"/>
              <a:buNone/>
              <a:defRPr sz="6800"/>
            </a:lvl4pPr>
            <a:lvl5pPr lvl="4" algn="ctr" rtl="0">
              <a:spcBef>
                <a:spcPts val="0"/>
              </a:spcBef>
              <a:spcAft>
                <a:spcPts val="0"/>
              </a:spcAft>
              <a:buSzPts val="6800"/>
              <a:buNone/>
              <a:defRPr sz="6800"/>
            </a:lvl5pPr>
            <a:lvl6pPr lvl="5" algn="ctr" rtl="0">
              <a:spcBef>
                <a:spcPts val="0"/>
              </a:spcBef>
              <a:spcAft>
                <a:spcPts val="0"/>
              </a:spcAft>
              <a:buSzPts val="6800"/>
              <a:buNone/>
              <a:defRPr sz="6800"/>
            </a:lvl6pPr>
            <a:lvl7pPr lvl="6" algn="ctr" rtl="0">
              <a:spcBef>
                <a:spcPts val="0"/>
              </a:spcBef>
              <a:spcAft>
                <a:spcPts val="0"/>
              </a:spcAft>
              <a:buSzPts val="6800"/>
              <a:buNone/>
              <a:defRPr sz="6800"/>
            </a:lvl7pPr>
            <a:lvl8pPr lvl="7" algn="ctr" rtl="0">
              <a:spcBef>
                <a:spcPts val="0"/>
              </a:spcBef>
              <a:spcAft>
                <a:spcPts val="0"/>
              </a:spcAft>
              <a:buSzPts val="6800"/>
              <a:buNone/>
              <a:defRPr sz="6800"/>
            </a:lvl8pPr>
            <a:lvl9pPr lvl="8" algn="ctr" rtl="0">
              <a:spcBef>
                <a:spcPts val="0"/>
              </a:spcBef>
              <a:spcAft>
                <a:spcPts val="0"/>
              </a:spcAft>
              <a:buSzPts val="6800"/>
              <a:buNone/>
              <a:defRPr sz="6800"/>
            </a:lvl9pPr>
          </a:lstStyle>
          <a:p>
            <a:endParaRPr/>
          </a:p>
        </p:txBody>
      </p:sp>
      <p:sp>
        <p:nvSpPr>
          <p:cNvPr id="360" name="Google Shape;360;gec4040d229_0_1648"/>
          <p:cNvSpPr txBox="1">
            <a:spLocks noGrp="1"/>
          </p:cNvSpPr>
          <p:nvPr>
            <p:ph type="sldNum" idx="12"/>
          </p:nvPr>
        </p:nvSpPr>
        <p:spPr>
          <a:xfrm>
            <a:off x="16065310" y="8842841"/>
            <a:ext cx="1040400" cy="746400"/>
          </a:xfrm>
          <a:prstGeom prst="rect">
            <a:avLst/>
          </a:prstGeom>
        </p:spPr>
        <p:txBody>
          <a:bodyPr spcFirstLastPara="1" wrap="square" lIns="173350" tIns="173350" rIns="173350" bIns="1733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extLst>
      <p:ext uri="{BB962C8B-B14F-4D97-AF65-F5344CB8AC3E}">
        <p14:creationId xmlns:p14="http://schemas.microsoft.com/office/powerpoint/2010/main" val="990852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5"/>
        <p:cNvGrpSpPr/>
        <p:nvPr/>
      </p:nvGrpSpPr>
      <p:grpSpPr>
        <a:xfrm>
          <a:off x="0" y="0"/>
          <a:ext cx="0" cy="0"/>
          <a:chOff x="0" y="0"/>
          <a:chExt cx="0" cy="0"/>
        </a:xfrm>
      </p:grpSpPr>
      <p:sp>
        <p:nvSpPr>
          <p:cNvPr id="366" name="Google Shape;366;gec4040d229_0_1655"/>
          <p:cNvSpPr txBox="1">
            <a:spLocks noGrp="1"/>
          </p:cNvSpPr>
          <p:nvPr>
            <p:ph type="title"/>
          </p:nvPr>
        </p:nvSpPr>
        <p:spPr>
          <a:xfrm>
            <a:off x="591039" y="843899"/>
            <a:ext cx="16156500" cy="1086000"/>
          </a:xfrm>
          <a:prstGeom prst="rect">
            <a:avLst/>
          </a:prstGeom>
        </p:spPr>
        <p:txBody>
          <a:bodyPr spcFirstLastPara="1" wrap="square" lIns="173350" tIns="173350" rIns="173350" bIns="173350" anchor="t" anchorCtr="0">
            <a:noAutofit/>
          </a:bodyPr>
          <a:lstStyle>
            <a:lvl1pPr lvl="0" rtl="0">
              <a:spcBef>
                <a:spcPts val="0"/>
              </a:spcBef>
              <a:spcAft>
                <a:spcPts val="0"/>
              </a:spcAft>
              <a:buSzPts val="5300"/>
              <a:buNone/>
              <a:defRPr/>
            </a:lvl1pPr>
            <a:lvl2pPr lvl="1" rtl="0">
              <a:spcBef>
                <a:spcPts val="0"/>
              </a:spcBef>
              <a:spcAft>
                <a:spcPts val="0"/>
              </a:spcAft>
              <a:buSzPts val="5300"/>
              <a:buNone/>
              <a:defRPr/>
            </a:lvl2pPr>
            <a:lvl3pPr lvl="2" rtl="0">
              <a:spcBef>
                <a:spcPts val="0"/>
              </a:spcBef>
              <a:spcAft>
                <a:spcPts val="0"/>
              </a:spcAft>
              <a:buSzPts val="5300"/>
              <a:buNone/>
              <a:defRPr/>
            </a:lvl3pPr>
            <a:lvl4pPr lvl="3" rtl="0">
              <a:spcBef>
                <a:spcPts val="0"/>
              </a:spcBef>
              <a:spcAft>
                <a:spcPts val="0"/>
              </a:spcAft>
              <a:buSzPts val="5300"/>
              <a:buNone/>
              <a:defRPr/>
            </a:lvl4pPr>
            <a:lvl5pPr lvl="4" rtl="0">
              <a:spcBef>
                <a:spcPts val="0"/>
              </a:spcBef>
              <a:spcAft>
                <a:spcPts val="0"/>
              </a:spcAft>
              <a:buSzPts val="5300"/>
              <a:buNone/>
              <a:defRPr/>
            </a:lvl5pPr>
            <a:lvl6pPr lvl="5" rtl="0">
              <a:spcBef>
                <a:spcPts val="0"/>
              </a:spcBef>
              <a:spcAft>
                <a:spcPts val="0"/>
              </a:spcAft>
              <a:buSzPts val="5300"/>
              <a:buNone/>
              <a:defRPr/>
            </a:lvl6pPr>
            <a:lvl7pPr lvl="6" rtl="0">
              <a:spcBef>
                <a:spcPts val="0"/>
              </a:spcBef>
              <a:spcAft>
                <a:spcPts val="0"/>
              </a:spcAft>
              <a:buSzPts val="5300"/>
              <a:buNone/>
              <a:defRPr/>
            </a:lvl7pPr>
            <a:lvl8pPr lvl="7" rtl="0">
              <a:spcBef>
                <a:spcPts val="0"/>
              </a:spcBef>
              <a:spcAft>
                <a:spcPts val="0"/>
              </a:spcAft>
              <a:buSzPts val="5300"/>
              <a:buNone/>
              <a:defRPr/>
            </a:lvl8pPr>
            <a:lvl9pPr lvl="8" rtl="0">
              <a:spcBef>
                <a:spcPts val="0"/>
              </a:spcBef>
              <a:spcAft>
                <a:spcPts val="0"/>
              </a:spcAft>
              <a:buSzPts val="5300"/>
              <a:buNone/>
              <a:defRPr/>
            </a:lvl9pPr>
          </a:lstStyle>
          <a:p>
            <a:endParaRPr/>
          </a:p>
        </p:txBody>
      </p:sp>
      <p:sp>
        <p:nvSpPr>
          <p:cNvPr id="367" name="Google Shape;367;gec4040d229_0_1655"/>
          <p:cNvSpPr txBox="1">
            <a:spLocks noGrp="1"/>
          </p:cNvSpPr>
          <p:nvPr>
            <p:ph type="body" idx="1"/>
          </p:nvPr>
        </p:nvSpPr>
        <p:spPr>
          <a:xfrm>
            <a:off x="591039" y="2185434"/>
            <a:ext cx="7584600" cy="6478500"/>
          </a:xfrm>
          <a:prstGeom prst="rect">
            <a:avLst/>
          </a:prstGeom>
        </p:spPr>
        <p:txBody>
          <a:bodyPr spcFirstLastPara="1" wrap="square" lIns="173350" tIns="173350" rIns="173350" bIns="173350" anchor="t" anchorCtr="0">
            <a:noAutofit/>
          </a:bodyPr>
          <a:lstStyle>
            <a:lvl1pPr marL="457200" lvl="0" indent="-400050" rtl="0">
              <a:spcBef>
                <a:spcPts val="0"/>
              </a:spcBef>
              <a:spcAft>
                <a:spcPts val="0"/>
              </a:spcAft>
              <a:buSzPts val="2700"/>
              <a:buChar char="●"/>
              <a:defRPr sz="2700"/>
            </a:lvl1pPr>
            <a:lvl2pPr marL="914400" lvl="1" indent="-374650" rtl="0">
              <a:spcBef>
                <a:spcPts val="3000"/>
              </a:spcBef>
              <a:spcAft>
                <a:spcPts val="0"/>
              </a:spcAft>
              <a:buSzPts val="2300"/>
              <a:buChar char="○"/>
              <a:defRPr sz="2300"/>
            </a:lvl2pPr>
            <a:lvl3pPr marL="1371600" lvl="2" indent="-374650" rtl="0">
              <a:spcBef>
                <a:spcPts val="3000"/>
              </a:spcBef>
              <a:spcAft>
                <a:spcPts val="0"/>
              </a:spcAft>
              <a:buSzPts val="2300"/>
              <a:buChar char="■"/>
              <a:defRPr sz="2300"/>
            </a:lvl3pPr>
            <a:lvl4pPr marL="1828800" lvl="3" indent="-374650" rtl="0">
              <a:spcBef>
                <a:spcPts val="3000"/>
              </a:spcBef>
              <a:spcAft>
                <a:spcPts val="0"/>
              </a:spcAft>
              <a:buSzPts val="2300"/>
              <a:buChar char="●"/>
              <a:defRPr sz="2300"/>
            </a:lvl4pPr>
            <a:lvl5pPr marL="2286000" lvl="4" indent="-374650" rtl="0">
              <a:spcBef>
                <a:spcPts val="3000"/>
              </a:spcBef>
              <a:spcAft>
                <a:spcPts val="0"/>
              </a:spcAft>
              <a:buSzPts val="2300"/>
              <a:buChar char="○"/>
              <a:defRPr sz="2300"/>
            </a:lvl5pPr>
            <a:lvl6pPr marL="2743200" lvl="5" indent="-374650" rtl="0">
              <a:spcBef>
                <a:spcPts val="3000"/>
              </a:spcBef>
              <a:spcAft>
                <a:spcPts val="0"/>
              </a:spcAft>
              <a:buSzPts val="2300"/>
              <a:buChar char="■"/>
              <a:defRPr sz="2300"/>
            </a:lvl6pPr>
            <a:lvl7pPr marL="3200400" lvl="6" indent="-374650" rtl="0">
              <a:spcBef>
                <a:spcPts val="3000"/>
              </a:spcBef>
              <a:spcAft>
                <a:spcPts val="0"/>
              </a:spcAft>
              <a:buSzPts val="2300"/>
              <a:buChar char="●"/>
              <a:defRPr sz="2300"/>
            </a:lvl7pPr>
            <a:lvl8pPr marL="3657600" lvl="7" indent="-374650" rtl="0">
              <a:spcBef>
                <a:spcPts val="3000"/>
              </a:spcBef>
              <a:spcAft>
                <a:spcPts val="0"/>
              </a:spcAft>
              <a:buSzPts val="2300"/>
              <a:buChar char="○"/>
              <a:defRPr sz="2300"/>
            </a:lvl8pPr>
            <a:lvl9pPr marL="4114800" lvl="8" indent="-374650" rtl="0">
              <a:spcBef>
                <a:spcPts val="3000"/>
              </a:spcBef>
              <a:spcAft>
                <a:spcPts val="3000"/>
              </a:spcAft>
              <a:buSzPts val="2300"/>
              <a:buChar char="■"/>
              <a:defRPr sz="2300"/>
            </a:lvl9pPr>
          </a:lstStyle>
          <a:p>
            <a:endParaRPr/>
          </a:p>
        </p:txBody>
      </p:sp>
      <p:sp>
        <p:nvSpPr>
          <p:cNvPr id="368" name="Google Shape;368;gec4040d229_0_1655"/>
          <p:cNvSpPr txBox="1">
            <a:spLocks noGrp="1"/>
          </p:cNvSpPr>
          <p:nvPr>
            <p:ph type="body" idx="2"/>
          </p:nvPr>
        </p:nvSpPr>
        <p:spPr>
          <a:xfrm>
            <a:off x="9163103" y="2185434"/>
            <a:ext cx="7584600" cy="6478500"/>
          </a:xfrm>
          <a:prstGeom prst="rect">
            <a:avLst/>
          </a:prstGeom>
        </p:spPr>
        <p:txBody>
          <a:bodyPr spcFirstLastPara="1" wrap="square" lIns="173350" tIns="173350" rIns="173350" bIns="173350" anchor="t" anchorCtr="0">
            <a:noAutofit/>
          </a:bodyPr>
          <a:lstStyle>
            <a:lvl1pPr marL="457200" lvl="0" indent="-400050" rtl="0">
              <a:spcBef>
                <a:spcPts val="0"/>
              </a:spcBef>
              <a:spcAft>
                <a:spcPts val="0"/>
              </a:spcAft>
              <a:buSzPts val="2700"/>
              <a:buChar char="●"/>
              <a:defRPr sz="2700"/>
            </a:lvl1pPr>
            <a:lvl2pPr marL="914400" lvl="1" indent="-374650" rtl="0">
              <a:spcBef>
                <a:spcPts val="3000"/>
              </a:spcBef>
              <a:spcAft>
                <a:spcPts val="0"/>
              </a:spcAft>
              <a:buSzPts val="2300"/>
              <a:buChar char="○"/>
              <a:defRPr sz="2300"/>
            </a:lvl2pPr>
            <a:lvl3pPr marL="1371600" lvl="2" indent="-374650" rtl="0">
              <a:spcBef>
                <a:spcPts val="3000"/>
              </a:spcBef>
              <a:spcAft>
                <a:spcPts val="0"/>
              </a:spcAft>
              <a:buSzPts val="2300"/>
              <a:buChar char="■"/>
              <a:defRPr sz="2300"/>
            </a:lvl3pPr>
            <a:lvl4pPr marL="1828800" lvl="3" indent="-374650" rtl="0">
              <a:spcBef>
                <a:spcPts val="3000"/>
              </a:spcBef>
              <a:spcAft>
                <a:spcPts val="0"/>
              </a:spcAft>
              <a:buSzPts val="2300"/>
              <a:buChar char="●"/>
              <a:defRPr sz="2300"/>
            </a:lvl4pPr>
            <a:lvl5pPr marL="2286000" lvl="4" indent="-374650" rtl="0">
              <a:spcBef>
                <a:spcPts val="3000"/>
              </a:spcBef>
              <a:spcAft>
                <a:spcPts val="0"/>
              </a:spcAft>
              <a:buSzPts val="2300"/>
              <a:buChar char="○"/>
              <a:defRPr sz="2300"/>
            </a:lvl5pPr>
            <a:lvl6pPr marL="2743200" lvl="5" indent="-374650" rtl="0">
              <a:spcBef>
                <a:spcPts val="3000"/>
              </a:spcBef>
              <a:spcAft>
                <a:spcPts val="0"/>
              </a:spcAft>
              <a:buSzPts val="2300"/>
              <a:buChar char="■"/>
              <a:defRPr sz="2300"/>
            </a:lvl6pPr>
            <a:lvl7pPr marL="3200400" lvl="6" indent="-374650" rtl="0">
              <a:spcBef>
                <a:spcPts val="3000"/>
              </a:spcBef>
              <a:spcAft>
                <a:spcPts val="0"/>
              </a:spcAft>
              <a:buSzPts val="2300"/>
              <a:buChar char="●"/>
              <a:defRPr sz="2300"/>
            </a:lvl7pPr>
            <a:lvl8pPr marL="3657600" lvl="7" indent="-374650" rtl="0">
              <a:spcBef>
                <a:spcPts val="3000"/>
              </a:spcBef>
              <a:spcAft>
                <a:spcPts val="0"/>
              </a:spcAft>
              <a:buSzPts val="2300"/>
              <a:buChar char="○"/>
              <a:defRPr sz="2300"/>
            </a:lvl8pPr>
            <a:lvl9pPr marL="4114800" lvl="8" indent="-374650" rtl="0">
              <a:spcBef>
                <a:spcPts val="3000"/>
              </a:spcBef>
              <a:spcAft>
                <a:spcPts val="3000"/>
              </a:spcAft>
              <a:buSzPts val="2300"/>
              <a:buChar char="■"/>
              <a:defRPr sz="2300"/>
            </a:lvl9pPr>
          </a:lstStyle>
          <a:p>
            <a:endParaRPr/>
          </a:p>
        </p:txBody>
      </p:sp>
      <p:sp>
        <p:nvSpPr>
          <p:cNvPr id="369" name="Google Shape;369;gec4040d229_0_1655"/>
          <p:cNvSpPr txBox="1">
            <a:spLocks noGrp="1"/>
          </p:cNvSpPr>
          <p:nvPr>
            <p:ph type="sldNum" idx="12"/>
          </p:nvPr>
        </p:nvSpPr>
        <p:spPr>
          <a:xfrm>
            <a:off x="16065310" y="8842841"/>
            <a:ext cx="1040400" cy="746400"/>
          </a:xfrm>
          <a:prstGeom prst="rect">
            <a:avLst/>
          </a:prstGeom>
        </p:spPr>
        <p:txBody>
          <a:bodyPr spcFirstLastPara="1" wrap="square" lIns="173350" tIns="173350" rIns="173350" bIns="1733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NL"/>
              <a:t>‹#›</a:t>
            </a:fld>
            <a:endParaRPr/>
          </a:p>
        </p:txBody>
      </p:sp>
    </p:spTree>
    <p:extLst>
      <p:ext uri="{BB962C8B-B14F-4D97-AF65-F5344CB8AC3E}">
        <p14:creationId xmlns:p14="http://schemas.microsoft.com/office/powerpoint/2010/main" val="3628893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hapter Slide">
  <p:cSld name="Chapter Slide">
    <p:spTree>
      <p:nvGrpSpPr>
        <p:cNvPr id="1" name="Shape 114"/>
        <p:cNvGrpSpPr/>
        <p:nvPr/>
      </p:nvGrpSpPr>
      <p:grpSpPr>
        <a:xfrm>
          <a:off x="0" y="0"/>
          <a:ext cx="0" cy="0"/>
          <a:chOff x="0" y="0"/>
          <a:chExt cx="0" cy="0"/>
        </a:xfrm>
      </p:grpSpPr>
      <p:sp>
        <p:nvSpPr>
          <p:cNvPr id="115" name="Google Shape;115;p36"/>
          <p:cNvSpPr/>
          <p:nvPr/>
        </p:nvSpPr>
        <p:spPr>
          <a:xfrm>
            <a:off x="914400" y="0"/>
            <a:ext cx="16424274" cy="7898400"/>
          </a:xfrm>
          <a:prstGeom prst="rect">
            <a:avLst/>
          </a:prstGeom>
          <a:solidFill>
            <a:srgbClr val="1E64C8"/>
          </a:solidFill>
          <a:ln w="12700" cap="flat" cmpd="sng">
            <a:solidFill>
              <a:srgbClr val="1548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60"/>
              <a:buFont typeface="Arial"/>
              <a:buNone/>
            </a:pPr>
            <a:endParaRPr sz="2560" b="0" i="0" u="none" strike="noStrike" cap="none">
              <a:solidFill>
                <a:schemeClr val="lt1"/>
              </a:solidFill>
              <a:latin typeface="Arial"/>
              <a:ea typeface="Arial"/>
              <a:cs typeface="Arial"/>
              <a:sym typeface="Arial"/>
            </a:endParaRPr>
          </a:p>
        </p:txBody>
      </p:sp>
      <p:sp>
        <p:nvSpPr>
          <p:cNvPr id="116" name="Google Shape;116;p36"/>
          <p:cNvSpPr txBox="1">
            <a:spLocks noGrp="1"/>
          </p:cNvSpPr>
          <p:nvPr>
            <p:ph type="ctrTitle"/>
          </p:nvPr>
        </p:nvSpPr>
        <p:spPr>
          <a:xfrm>
            <a:off x="1291074" y="3246120"/>
            <a:ext cx="15183366" cy="4436316"/>
          </a:xfrm>
          <a:prstGeom prst="rect">
            <a:avLst/>
          </a:prstGeom>
          <a:noFill/>
          <a:ln>
            <a:noFill/>
          </a:ln>
        </p:spPr>
        <p:txBody>
          <a:bodyPr spcFirstLastPara="1" wrap="square" lIns="91425" tIns="45700" rIns="91425" bIns="45700" anchor="b" anchorCtr="0">
            <a:noAutofit/>
          </a:bodyPr>
          <a:lstStyle>
            <a:lvl1pPr lvl="0" algn="l">
              <a:lnSpc>
                <a:spcPct val="110000"/>
              </a:lnSpc>
              <a:spcBef>
                <a:spcPts val="0"/>
              </a:spcBef>
              <a:spcAft>
                <a:spcPts val="0"/>
              </a:spcAft>
              <a:buClr>
                <a:schemeClr val="lt1"/>
              </a:buClr>
              <a:buSzPts val="10000"/>
              <a:buFont typeface="Arial"/>
              <a:buNone/>
              <a:defRPr sz="10000" u="sng">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36"/>
          <p:cNvSpPr txBox="1">
            <a:spLocks noGrp="1"/>
          </p:cNvSpPr>
          <p:nvPr>
            <p:ph type="sldNum" idx="12"/>
          </p:nvPr>
        </p:nvSpPr>
        <p:spPr>
          <a:xfrm>
            <a:off x="15590520" y="8948703"/>
            <a:ext cx="921880" cy="51928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 Only">
  <p:cSld name="Photo Only">
    <p:bg>
      <p:bgPr>
        <a:solidFill>
          <a:schemeClr val="lt1"/>
        </a:solidFill>
        <a:effectLst/>
      </p:bgPr>
    </p:bg>
    <p:spTree>
      <p:nvGrpSpPr>
        <p:cNvPr id="1" name="Shape 118"/>
        <p:cNvGrpSpPr/>
        <p:nvPr/>
      </p:nvGrpSpPr>
      <p:grpSpPr>
        <a:xfrm>
          <a:off x="0" y="0"/>
          <a:ext cx="0" cy="0"/>
          <a:chOff x="0" y="0"/>
          <a:chExt cx="0" cy="0"/>
        </a:xfrm>
      </p:grpSpPr>
      <p:sp>
        <p:nvSpPr>
          <p:cNvPr id="119" name="Google Shape;119;p37"/>
          <p:cNvSpPr txBox="1">
            <a:spLocks noGrp="1"/>
          </p:cNvSpPr>
          <p:nvPr>
            <p:ph type="dt" idx="10"/>
          </p:nvPr>
        </p:nvSpPr>
        <p:spPr>
          <a:xfrm>
            <a:off x="4072394" y="8948703"/>
            <a:ext cx="2297926" cy="51928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37"/>
          <p:cNvSpPr txBox="1">
            <a:spLocks noGrp="1"/>
          </p:cNvSpPr>
          <p:nvPr>
            <p:ph type="ftr" idx="11"/>
          </p:nvPr>
        </p:nvSpPr>
        <p:spPr>
          <a:xfrm>
            <a:off x="6810236" y="8994423"/>
            <a:ext cx="8353564" cy="43793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37"/>
          <p:cNvSpPr/>
          <p:nvPr/>
        </p:nvSpPr>
        <p:spPr>
          <a:xfrm>
            <a:off x="-1" y="0"/>
            <a:ext cx="17337600" cy="9753600"/>
          </a:xfrm>
          <a:prstGeom prst="rect">
            <a:avLst/>
          </a:prstGeom>
          <a:solidFill>
            <a:schemeClr val="lt1"/>
          </a:solidFill>
          <a:ln w="12700" cap="flat" cmpd="sng">
            <a:solidFill>
              <a:srgbClr val="1548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60"/>
              <a:buFont typeface="Arial"/>
              <a:buNone/>
            </a:pPr>
            <a:endParaRPr sz="2560" b="0" i="0" u="none" strike="noStrike" cap="none">
              <a:solidFill>
                <a:schemeClr val="lt1"/>
              </a:solidFill>
              <a:latin typeface="Arial"/>
              <a:ea typeface="Arial"/>
              <a:cs typeface="Arial"/>
              <a:sym typeface="Arial"/>
            </a:endParaRPr>
          </a:p>
        </p:txBody>
      </p:sp>
      <p:sp>
        <p:nvSpPr>
          <p:cNvPr id="122" name="Google Shape;122;p37"/>
          <p:cNvSpPr>
            <a:spLocks noGrp="1"/>
          </p:cNvSpPr>
          <p:nvPr>
            <p:ph type="pic" idx="2"/>
          </p:nvPr>
        </p:nvSpPr>
        <p:spPr>
          <a:xfrm>
            <a:off x="-1" y="0"/>
            <a:ext cx="17337600" cy="97536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Text and Photo">
  <p:cSld name="Title, Text and Photo">
    <p:spTree>
      <p:nvGrpSpPr>
        <p:cNvPr id="1" name="Shape 123"/>
        <p:cNvGrpSpPr/>
        <p:nvPr/>
      </p:nvGrpSpPr>
      <p:grpSpPr>
        <a:xfrm>
          <a:off x="0" y="0"/>
          <a:ext cx="0" cy="0"/>
          <a:chOff x="0" y="0"/>
          <a:chExt cx="0" cy="0"/>
        </a:xfrm>
      </p:grpSpPr>
      <p:sp>
        <p:nvSpPr>
          <p:cNvPr id="124" name="Google Shape;124;p38"/>
          <p:cNvSpPr txBox="1">
            <a:spLocks noGrp="1"/>
          </p:cNvSpPr>
          <p:nvPr>
            <p:ph type="title"/>
          </p:nvPr>
        </p:nvSpPr>
        <p:spPr>
          <a:xfrm>
            <a:off x="830118" y="136025"/>
            <a:ext cx="15705282" cy="86369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E64C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8"/>
          <p:cNvSpPr txBox="1">
            <a:spLocks noGrp="1"/>
          </p:cNvSpPr>
          <p:nvPr>
            <p:ph type="dt" idx="10"/>
          </p:nvPr>
        </p:nvSpPr>
        <p:spPr>
          <a:xfrm>
            <a:off x="4072394" y="8948703"/>
            <a:ext cx="2297926" cy="51928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38"/>
          <p:cNvSpPr txBox="1">
            <a:spLocks noGrp="1"/>
          </p:cNvSpPr>
          <p:nvPr>
            <p:ph type="ftr" idx="11"/>
          </p:nvPr>
        </p:nvSpPr>
        <p:spPr>
          <a:xfrm>
            <a:off x="6810236" y="8994423"/>
            <a:ext cx="8353564" cy="43793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38"/>
          <p:cNvSpPr>
            <a:spLocks noGrp="1"/>
          </p:cNvSpPr>
          <p:nvPr>
            <p:ph type="pic" idx="2"/>
          </p:nvPr>
        </p:nvSpPr>
        <p:spPr>
          <a:xfrm>
            <a:off x="10104438" y="1371918"/>
            <a:ext cx="6300000" cy="6498000"/>
          </a:xfrm>
          <a:prstGeom prst="rect">
            <a:avLst/>
          </a:prstGeom>
          <a:noFill/>
          <a:ln>
            <a:noFill/>
          </a:ln>
        </p:spPr>
      </p:sp>
      <p:sp>
        <p:nvSpPr>
          <p:cNvPr id="128" name="Google Shape;128;p38"/>
          <p:cNvSpPr txBox="1">
            <a:spLocks noGrp="1"/>
          </p:cNvSpPr>
          <p:nvPr>
            <p:ph type="sldNum" idx="12"/>
          </p:nvPr>
        </p:nvSpPr>
        <p:spPr>
          <a:xfrm>
            <a:off x="15590520" y="8948703"/>
            <a:ext cx="921880" cy="51928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
        <p:nvSpPr>
          <p:cNvPr id="129" name="Google Shape;129;p38"/>
          <p:cNvSpPr txBox="1">
            <a:spLocks noGrp="1"/>
          </p:cNvSpPr>
          <p:nvPr>
            <p:ph type="body" idx="1"/>
          </p:nvPr>
        </p:nvSpPr>
        <p:spPr>
          <a:xfrm>
            <a:off x="835825" y="1194364"/>
            <a:ext cx="8442000" cy="6696000"/>
          </a:xfrm>
          <a:prstGeom prst="rect">
            <a:avLst/>
          </a:prstGeom>
          <a:noFill/>
          <a:ln>
            <a:noFill/>
          </a:ln>
        </p:spPr>
        <p:txBody>
          <a:bodyPr spcFirstLastPara="1" wrap="square" lIns="91425" tIns="45700" rIns="91425" bIns="45700" anchor="t" anchorCtr="0">
            <a:normAutofit/>
          </a:bodyPr>
          <a:lstStyle>
            <a:lvl1pPr marL="457200" lvl="0" indent="-533400" algn="l">
              <a:lnSpc>
                <a:spcPct val="120000"/>
              </a:lnSpc>
              <a:spcBef>
                <a:spcPts val="0"/>
              </a:spcBef>
              <a:spcAft>
                <a:spcPts val="0"/>
              </a:spcAft>
              <a:buClr>
                <a:schemeClr val="dk1"/>
              </a:buClr>
              <a:buSzPts val="4800"/>
              <a:buChar char="̶"/>
              <a:defRPr/>
            </a:lvl1pPr>
            <a:lvl2pPr marL="914400" lvl="1" indent="-533400" algn="l">
              <a:lnSpc>
                <a:spcPct val="120000"/>
              </a:lnSpc>
              <a:spcBef>
                <a:spcPts val="0"/>
              </a:spcBef>
              <a:spcAft>
                <a:spcPts val="0"/>
              </a:spcAft>
              <a:buClr>
                <a:schemeClr val="dk1"/>
              </a:buClr>
              <a:buSzPts val="4800"/>
              <a:buChar char="̶"/>
              <a:defRPr/>
            </a:lvl2pPr>
            <a:lvl3pPr marL="1371600" lvl="2" indent="-533400" algn="l">
              <a:lnSpc>
                <a:spcPct val="120000"/>
              </a:lnSpc>
              <a:spcBef>
                <a:spcPts val="0"/>
              </a:spcBef>
              <a:spcAft>
                <a:spcPts val="0"/>
              </a:spcAft>
              <a:buClr>
                <a:schemeClr val="dk1"/>
              </a:buClr>
              <a:buSzPts val="4800"/>
              <a:buChar char="‒"/>
              <a:defRPr/>
            </a:lvl3pPr>
            <a:lvl4pPr marL="1828800" lvl="3" indent="-533400" algn="l">
              <a:lnSpc>
                <a:spcPct val="120000"/>
              </a:lnSpc>
              <a:spcBef>
                <a:spcPts val="0"/>
              </a:spcBef>
              <a:spcAft>
                <a:spcPts val="0"/>
              </a:spcAft>
              <a:buClr>
                <a:schemeClr val="dk1"/>
              </a:buClr>
              <a:buSzPts val="4800"/>
              <a:buChar char="–"/>
              <a:defRPr/>
            </a:lvl4pPr>
            <a:lvl5pPr marL="2286000" lvl="4" indent="-228600" algn="l">
              <a:lnSpc>
                <a:spcPct val="120000"/>
              </a:lnSpc>
              <a:spcBef>
                <a:spcPts val="0"/>
              </a:spcBef>
              <a:spcAft>
                <a:spcPts val="0"/>
              </a:spcAft>
              <a:buClr>
                <a:schemeClr val="dk1"/>
              </a:buClr>
              <a:buSzPts val="4800"/>
              <a:buNone/>
              <a:defRPr/>
            </a:lvl5pPr>
            <a:lvl6pPr marL="2743200" lvl="5" indent="-342900" algn="l">
              <a:lnSpc>
                <a:spcPct val="90000"/>
              </a:lnSpc>
              <a:spcBef>
                <a:spcPts val="711"/>
              </a:spcBef>
              <a:spcAft>
                <a:spcPts val="0"/>
              </a:spcAft>
              <a:buClr>
                <a:schemeClr val="dk1"/>
              </a:buClr>
              <a:buSzPts val="1800"/>
              <a:buChar char="•"/>
              <a:defRPr/>
            </a:lvl6pPr>
            <a:lvl7pPr marL="3200400" lvl="6" indent="-342900" algn="l">
              <a:lnSpc>
                <a:spcPct val="90000"/>
              </a:lnSpc>
              <a:spcBef>
                <a:spcPts val="711"/>
              </a:spcBef>
              <a:spcAft>
                <a:spcPts val="0"/>
              </a:spcAft>
              <a:buClr>
                <a:schemeClr val="dk1"/>
              </a:buClr>
              <a:buSzPts val="1800"/>
              <a:buChar char="•"/>
              <a:defRPr/>
            </a:lvl7pPr>
            <a:lvl8pPr marL="3657600" lvl="7" indent="-342900" algn="l">
              <a:lnSpc>
                <a:spcPct val="90000"/>
              </a:lnSpc>
              <a:spcBef>
                <a:spcPts val="711"/>
              </a:spcBef>
              <a:spcAft>
                <a:spcPts val="0"/>
              </a:spcAft>
              <a:buClr>
                <a:schemeClr val="dk1"/>
              </a:buClr>
              <a:buSzPts val="1800"/>
              <a:buChar char="•"/>
              <a:defRPr/>
            </a:lvl8pPr>
            <a:lvl9pPr marL="4114800" lvl="8" indent="-342900" algn="l">
              <a:lnSpc>
                <a:spcPct val="90000"/>
              </a:lnSpc>
              <a:spcBef>
                <a:spcPts val="711"/>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Photo">
  <p:cSld name="Title and Photo">
    <p:spTree>
      <p:nvGrpSpPr>
        <p:cNvPr id="1" name="Shape 130"/>
        <p:cNvGrpSpPr/>
        <p:nvPr/>
      </p:nvGrpSpPr>
      <p:grpSpPr>
        <a:xfrm>
          <a:off x="0" y="0"/>
          <a:ext cx="0" cy="0"/>
          <a:chOff x="0" y="0"/>
          <a:chExt cx="0" cy="0"/>
        </a:xfrm>
      </p:grpSpPr>
      <p:sp>
        <p:nvSpPr>
          <p:cNvPr id="131" name="Google Shape;131;p39"/>
          <p:cNvSpPr txBox="1">
            <a:spLocks noGrp="1"/>
          </p:cNvSpPr>
          <p:nvPr>
            <p:ph type="title"/>
          </p:nvPr>
        </p:nvSpPr>
        <p:spPr>
          <a:xfrm>
            <a:off x="830118" y="136025"/>
            <a:ext cx="15705282" cy="86369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E64C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39"/>
          <p:cNvSpPr txBox="1">
            <a:spLocks noGrp="1"/>
          </p:cNvSpPr>
          <p:nvPr>
            <p:ph type="dt" idx="10"/>
          </p:nvPr>
        </p:nvSpPr>
        <p:spPr>
          <a:xfrm>
            <a:off x="4072394" y="8948703"/>
            <a:ext cx="2297926" cy="51928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39"/>
          <p:cNvSpPr txBox="1">
            <a:spLocks noGrp="1"/>
          </p:cNvSpPr>
          <p:nvPr>
            <p:ph type="ftr" idx="11"/>
          </p:nvPr>
        </p:nvSpPr>
        <p:spPr>
          <a:xfrm>
            <a:off x="6810236" y="8994423"/>
            <a:ext cx="8353564" cy="43793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39"/>
          <p:cNvSpPr txBox="1">
            <a:spLocks noGrp="1"/>
          </p:cNvSpPr>
          <p:nvPr>
            <p:ph type="sldNum" idx="12"/>
          </p:nvPr>
        </p:nvSpPr>
        <p:spPr>
          <a:xfrm>
            <a:off x="15590520" y="8948703"/>
            <a:ext cx="921880" cy="51928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
        <p:nvSpPr>
          <p:cNvPr id="135" name="Google Shape;135;p39"/>
          <p:cNvSpPr>
            <a:spLocks noGrp="1"/>
          </p:cNvSpPr>
          <p:nvPr>
            <p:ph type="pic" idx="2"/>
          </p:nvPr>
        </p:nvSpPr>
        <p:spPr>
          <a:xfrm>
            <a:off x="952038" y="1371600"/>
            <a:ext cx="15480000" cy="65016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36"/>
        <p:cNvGrpSpPr/>
        <p:nvPr/>
      </p:nvGrpSpPr>
      <p:grpSpPr>
        <a:xfrm>
          <a:off x="0" y="0"/>
          <a:ext cx="0" cy="0"/>
          <a:chOff x="0" y="0"/>
          <a:chExt cx="0" cy="0"/>
        </a:xfrm>
      </p:grpSpPr>
      <p:sp>
        <p:nvSpPr>
          <p:cNvPr id="137" name="Google Shape;137;p40"/>
          <p:cNvSpPr/>
          <p:nvPr/>
        </p:nvSpPr>
        <p:spPr>
          <a:xfrm>
            <a:off x="914400" y="1393200"/>
            <a:ext cx="16424274" cy="6505200"/>
          </a:xfrm>
          <a:prstGeom prst="rect">
            <a:avLst/>
          </a:prstGeom>
          <a:solidFill>
            <a:srgbClr val="1E64C8"/>
          </a:solidFill>
          <a:ln w="12700" cap="flat" cmpd="sng">
            <a:solidFill>
              <a:srgbClr val="1548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60"/>
              <a:buFont typeface="Arial"/>
              <a:buNone/>
            </a:pPr>
            <a:endParaRPr sz="2560" b="0" i="0" u="none" strike="noStrike" cap="none">
              <a:solidFill>
                <a:schemeClr val="lt1"/>
              </a:solidFill>
              <a:latin typeface="Arial"/>
              <a:ea typeface="Arial"/>
              <a:cs typeface="Arial"/>
              <a:sym typeface="Arial"/>
            </a:endParaRPr>
          </a:p>
        </p:txBody>
      </p:sp>
      <p:sp>
        <p:nvSpPr>
          <p:cNvPr id="138" name="Google Shape;138;p40"/>
          <p:cNvSpPr txBox="1">
            <a:spLocks noGrp="1"/>
          </p:cNvSpPr>
          <p:nvPr>
            <p:ph type="body" idx="1"/>
          </p:nvPr>
        </p:nvSpPr>
        <p:spPr>
          <a:xfrm>
            <a:off x="9215999" y="3095999"/>
            <a:ext cx="7257600" cy="1717969"/>
          </a:xfrm>
          <a:prstGeom prst="rect">
            <a:avLst/>
          </a:prstGeom>
          <a:noFill/>
          <a:ln>
            <a:noFill/>
          </a:ln>
        </p:spPr>
        <p:txBody>
          <a:bodyPr spcFirstLastPara="1" wrap="square" lIns="91425" tIns="45700" rIns="91425" bIns="45700" anchor="t" anchorCtr="0">
            <a:normAutofit/>
          </a:bodyPr>
          <a:lstStyle>
            <a:lvl1pPr marL="457200" lvl="0" indent="-228600" algn="l">
              <a:lnSpc>
                <a:spcPct val="145833"/>
              </a:lnSpc>
              <a:spcBef>
                <a:spcPts val="0"/>
              </a:spcBef>
              <a:spcAft>
                <a:spcPts val="0"/>
              </a:spcAft>
              <a:buClr>
                <a:schemeClr val="lt1"/>
              </a:buClr>
              <a:buSzPts val="2400"/>
              <a:buNone/>
              <a:defRPr sz="2400">
                <a:solidFill>
                  <a:schemeClr val="lt1"/>
                </a:solidFill>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228600" algn="l">
              <a:lnSpc>
                <a:spcPct val="120000"/>
              </a:lnSpc>
              <a:spcBef>
                <a:spcPts val="0"/>
              </a:spcBef>
              <a:spcAft>
                <a:spcPts val="0"/>
              </a:spcAft>
              <a:buClr>
                <a:schemeClr val="dk1"/>
              </a:buClr>
              <a:buSzPts val="1800"/>
              <a:buNone/>
              <a:defRPr/>
            </a:lvl5pPr>
            <a:lvl6pPr marL="2743200" lvl="5" indent="-342900" algn="l">
              <a:lnSpc>
                <a:spcPct val="90000"/>
              </a:lnSpc>
              <a:spcBef>
                <a:spcPts val="711"/>
              </a:spcBef>
              <a:spcAft>
                <a:spcPts val="0"/>
              </a:spcAft>
              <a:buClr>
                <a:schemeClr val="dk1"/>
              </a:buClr>
              <a:buSzPts val="1800"/>
              <a:buChar char="•"/>
              <a:defRPr/>
            </a:lvl6pPr>
            <a:lvl7pPr marL="3200400" lvl="6" indent="-342900" algn="l">
              <a:lnSpc>
                <a:spcPct val="90000"/>
              </a:lnSpc>
              <a:spcBef>
                <a:spcPts val="711"/>
              </a:spcBef>
              <a:spcAft>
                <a:spcPts val="0"/>
              </a:spcAft>
              <a:buClr>
                <a:schemeClr val="dk1"/>
              </a:buClr>
              <a:buSzPts val="1800"/>
              <a:buChar char="•"/>
              <a:defRPr/>
            </a:lvl7pPr>
            <a:lvl8pPr marL="3657600" lvl="7" indent="-342900" algn="l">
              <a:lnSpc>
                <a:spcPct val="90000"/>
              </a:lnSpc>
              <a:spcBef>
                <a:spcPts val="711"/>
              </a:spcBef>
              <a:spcAft>
                <a:spcPts val="0"/>
              </a:spcAft>
              <a:buClr>
                <a:schemeClr val="dk1"/>
              </a:buClr>
              <a:buSzPts val="1800"/>
              <a:buChar char="•"/>
              <a:defRPr/>
            </a:lvl8pPr>
            <a:lvl9pPr marL="4114800" lvl="8" indent="-342900" algn="l">
              <a:lnSpc>
                <a:spcPct val="90000"/>
              </a:lnSpc>
              <a:spcBef>
                <a:spcPts val="711"/>
              </a:spcBef>
              <a:spcAft>
                <a:spcPts val="0"/>
              </a:spcAft>
              <a:buClr>
                <a:schemeClr val="dk1"/>
              </a:buClr>
              <a:buSzPts val="1800"/>
              <a:buChar char="•"/>
              <a:defRPr/>
            </a:lvl9pPr>
          </a:lstStyle>
          <a:p>
            <a:endParaRPr/>
          </a:p>
        </p:txBody>
      </p:sp>
      <p:sp>
        <p:nvSpPr>
          <p:cNvPr id="139" name="Google Shape;139;p40"/>
          <p:cNvSpPr txBox="1">
            <a:spLocks noGrp="1"/>
          </p:cNvSpPr>
          <p:nvPr>
            <p:ph type="ctrTitle"/>
          </p:nvPr>
        </p:nvSpPr>
        <p:spPr>
          <a:xfrm>
            <a:off x="1291074" y="1743240"/>
            <a:ext cx="7419544" cy="5769600"/>
          </a:xfrm>
          <a:prstGeom prst="rect">
            <a:avLst/>
          </a:prstGeom>
          <a:noFill/>
          <a:ln>
            <a:noFill/>
          </a:ln>
        </p:spPr>
        <p:txBody>
          <a:bodyPr spcFirstLastPara="1" wrap="square" lIns="91425" tIns="45700" rIns="91425" bIns="45700" anchor="t" anchorCtr="0">
            <a:noAutofit/>
          </a:bodyPr>
          <a:lstStyle>
            <a:lvl1pPr lvl="0" algn="l">
              <a:lnSpc>
                <a:spcPct val="140000"/>
              </a:lnSpc>
              <a:spcBef>
                <a:spcPts val="0"/>
              </a:spcBef>
              <a:spcAft>
                <a:spcPts val="0"/>
              </a:spcAft>
              <a:buClr>
                <a:schemeClr val="lt1"/>
              </a:buClr>
              <a:buSzPts val="2500"/>
              <a:buFont typeface="Arial"/>
              <a:buNone/>
              <a:defRPr sz="2500" u="non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0" name="Google Shape;140;p40"/>
          <p:cNvPicPr preferRelativeResize="0"/>
          <p:nvPr/>
        </p:nvPicPr>
        <p:blipFill rotWithShape="1">
          <a:blip r:embed="rId2">
            <a:alphaModFix/>
          </a:blip>
          <a:srcRect/>
          <a:stretch/>
        </p:blipFill>
        <p:spPr>
          <a:xfrm>
            <a:off x="464400" y="0"/>
            <a:ext cx="5572798" cy="13932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00401" y="2976931"/>
            <a:ext cx="14737874" cy="2090702"/>
          </a:xfrm>
        </p:spPr>
        <p:txBody>
          <a:bodyPr/>
          <a:lstStyle>
            <a:lvl1pPr>
              <a:defRPr/>
            </a:lvl1pPr>
          </a:lstStyle>
          <a:p>
            <a:r>
              <a:rPr lang="en-US" dirty="0"/>
              <a:t>Course title goes here</a:t>
            </a:r>
          </a:p>
        </p:txBody>
      </p:sp>
      <p:sp>
        <p:nvSpPr>
          <p:cNvPr id="4" name="Date Placeholder 3">
            <a:extLst>
              <a:ext uri="{FF2B5EF4-FFF2-40B4-BE49-F238E27FC236}">
                <a16:creationId xmlns:a16="http://schemas.microsoft.com/office/drawing/2014/main" id="{A34CCBD6-9464-4D9A-B104-E1A229C5CDFE}"/>
              </a:ext>
            </a:extLst>
          </p:cNvPr>
          <p:cNvSpPr>
            <a:spLocks noGrp="1"/>
          </p:cNvSpPr>
          <p:nvPr>
            <p:ph type="dt" sz="half" idx="10"/>
          </p:nvPr>
        </p:nvSpPr>
        <p:spPr/>
        <p:txBody>
          <a:bodyPr/>
          <a:lstStyle>
            <a:lvl1pPr>
              <a:defRPr/>
            </a:lvl1pPr>
          </a:lstStyle>
          <a:p>
            <a:pPr>
              <a:defRPr/>
            </a:pPr>
            <a:fld id="{DD7D4606-14E0-4878-B26A-B0F3EFFA05A2}" type="datetime1">
              <a:rPr lang="en-US" smtClean="0"/>
              <a:t>12/2/2021</a:t>
            </a:fld>
            <a:endParaRPr lang="en-US"/>
          </a:p>
        </p:txBody>
      </p:sp>
      <p:sp>
        <p:nvSpPr>
          <p:cNvPr id="5" name="Footer Placeholder 4">
            <a:extLst>
              <a:ext uri="{FF2B5EF4-FFF2-40B4-BE49-F238E27FC236}">
                <a16:creationId xmlns:a16="http://schemas.microsoft.com/office/drawing/2014/main" id="{96A1A591-9247-4806-9F68-D809657B3A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44BBBF-B1B4-44CF-9F96-B7F4C5401CD6}"/>
              </a:ext>
            </a:extLst>
          </p:cNvPr>
          <p:cNvSpPr>
            <a:spLocks noGrp="1"/>
          </p:cNvSpPr>
          <p:nvPr>
            <p:ph type="sldNum" sz="quarter" idx="12"/>
          </p:nvPr>
        </p:nvSpPr>
        <p:spPr/>
        <p:txBody>
          <a:bodyPr/>
          <a:lstStyle>
            <a:lvl1pPr>
              <a:defRPr/>
            </a:lvl1pPr>
          </a:lstStyle>
          <a:p>
            <a:fld id="{2182EE81-D51A-4B13-9C47-28E6E6B8EF0B}" type="slidenum">
              <a:rPr lang="en-US" altLang="nl-BE"/>
              <a:pPr/>
              <a:t>‹#›</a:t>
            </a:fld>
            <a:endParaRPr lang="en-US" altLang="nl-BE"/>
          </a:p>
        </p:txBody>
      </p:sp>
      <p:pic>
        <p:nvPicPr>
          <p:cNvPr id="12" name="Picture 3" descr="E:\Disc D\Knowledge Alliances\Logos\ICTTEX-Logo-v6.png">
            <a:extLst>
              <a:ext uri="{FF2B5EF4-FFF2-40B4-BE49-F238E27FC236}">
                <a16:creationId xmlns:a16="http://schemas.microsoft.com/office/drawing/2014/main" id="{748CF3E6-512B-4261-B0C8-AB635F8BB1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3892" b="12691"/>
          <a:stretch>
            <a:fillRect/>
          </a:stretch>
        </p:blipFill>
        <p:spPr bwMode="auto">
          <a:xfrm>
            <a:off x="13342653" y="401887"/>
            <a:ext cx="3345822" cy="74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Резултат с изображение за „co-funded by the erasmus+ programme of the european union logo“">
            <a:extLst>
              <a:ext uri="{FF2B5EF4-FFF2-40B4-BE49-F238E27FC236}">
                <a16:creationId xmlns:a16="http://schemas.microsoft.com/office/drawing/2014/main" id="{5B23C7FD-9EBB-464E-BC6D-B4417F9F6B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2" b="4472"/>
          <a:stretch>
            <a:fillRect/>
          </a:stretch>
        </p:blipFill>
        <p:spPr bwMode="auto">
          <a:xfrm>
            <a:off x="1083667" y="228036"/>
            <a:ext cx="4743302" cy="92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a:extLst>
              <a:ext uri="{FF2B5EF4-FFF2-40B4-BE49-F238E27FC236}">
                <a16:creationId xmlns:a16="http://schemas.microsoft.com/office/drawing/2014/main" id="{23BF5E7F-302F-4947-996B-69017E1D9063}"/>
              </a:ext>
            </a:extLst>
          </p:cNvPr>
          <p:cNvSpPr txBox="1">
            <a:spLocks/>
          </p:cNvSpPr>
          <p:nvPr userDrawn="1"/>
        </p:nvSpPr>
        <p:spPr>
          <a:xfrm>
            <a:off x="1090892" y="7918183"/>
            <a:ext cx="15279707" cy="1025031"/>
          </a:xfrm>
          <a:prstGeom prst="rect">
            <a:avLst/>
          </a:prstGeom>
        </p:spPr>
        <p:txBody>
          <a:bodyPr anchor="ct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defRPr/>
            </a:pPr>
            <a:r>
              <a:rPr lang="en-US" sz="1707" i="1" dirty="0">
                <a:solidFill>
                  <a:srgbClr val="0070C0"/>
                </a:solidFill>
                <a:effectLst/>
                <a:latin typeface="Corbel" pitchFamily="34" charset="0"/>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lang="en-GB" sz="1707" b="1" dirty="0">
              <a:solidFill>
                <a:srgbClr val="0070C0"/>
              </a:solidFill>
              <a:effectLst/>
              <a:latin typeface="Corbel" pitchFamily="34" charset="0"/>
            </a:endParaRPr>
          </a:p>
        </p:txBody>
      </p:sp>
      <p:sp>
        <p:nvSpPr>
          <p:cNvPr id="16" name="Title 1">
            <a:extLst>
              <a:ext uri="{FF2B5EF4-FFF2-40B4-BE49-F238E27FC236}">
                <a16:creationId xmlns:a16="http://schemas.microsoft.com/office/drawing/2014/main" id="{231586BF-CD81-4676-A1F4-FFD2A83A12E6}"/>
              </a:ext>
            </a:extLst>
          </p:cNvPr>
          <p:cNvSpPr txBox="1">
            <a:spLocks/>
          </p:cNvSpPr>
          <p:nvPr userDrawn="1"/>
        </p:nvSpPr>
        <p:spPr bwMode="auto">
          <a:xfrm>
            <a:off x="910283" y="5317402"/>
            <a:ext cx="15604806" cy="12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0" tIns="65020" rIns="130040" bIns="65020" numCol="1" anchor="ctr" anchorCtr="0" compatLnSpc="1">
            <a:prstTxWarp prst="textNoShape">
              <a:avLst/>
            </a:prstTxWarp>
            <a:noAutofit/>
          </a:bodyPr>
          <a:lstStyle>
            <a:lvl1pPr algn="l" rtl="0" eaLnBrk="0" fontAlgn="base" hangingPunct="0">
              <a:spcBef>
                <a:spcPct val="0"/>
              </a:spcBef>
              <a:spcAft>
                <a:spcPct val="0"/>
              </a:spcAft>
              <a:defRPr sz="4400" kern="1200">
                <a:solidFill>
                  <a:srgbClr val="0064F6"/>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Bef>
                <a:spcPts val="0"/>
              </a:spcBef>
              <a:defRPr/>
            </a:pPr>
            <a:r>
              <a:rPr lang="en-US" sz="2275" dirty="0">
                <a:latin typeface="+mn-lt"/>
              </a:rPr>
              <a:t>The course is developed under Erasmus+ Program </a:t>
            </a:r>
            <a:r>
              <a:rPr lang="en-US" sz="2275" dirty="0">
                <a:solidFill>
                  <a:srgbClr val="000000"/>
                </a:solidFill>
                <a:latin typeface="+mn-lt"/>
              </a:rPr>
              <a:t>Key Action 2: </a:t>
            </a:r>
            <a:br>
              <a:rPr lang="en-US" sz="2275" dirty="0">
                <a:solidFill>
                  <a:srgbClr val="000000"/>
                </a:solidFill>
                <a:latin typeface="+mn-lt"/>
              </a:rPr>
            </a:br>
            <a:r>
              <a:rPr lang="en-US" sz="2275" dirty="0">
                <a:solidFill>
                  <a:srgbClr val="000000"/>
                </a:solidFill>
                <a:latin typeface="+mn-lt"/>
              </a:rPr>
              <a:t>Cooperation for innovation and the exchange of good practices </a:t>
            </a:r>
            <a:r>
              <a:rPr lang="en-US" sz="2275" dirty="0">
                <a:latin typeface="+mn-lt"/>
              </a:rPr>
              <a:t>Knowledge Alliance</a:t>
            </a:r>
            <a:endParaRPr lang="bg-BG" sz="2275" dirty="0">
              <a:latin typeface="+mn-lt"/>
            </a:endParaRPr>
          </a:p>
        </p:txBody>
      </p:sp>
      <p:sp>
        <p:nvSpPr>
          <p:cNvPr id="17" name="Rectangle 16">
            <a:extLst>
              <a:ext uri="{FF2B5EF4-FFF2-40B4-BE49-F238E27FC236}">
                <a16:creationId xmlns:a16="http://schemas.microsoft.com/office/drawing/2014/main" id="{CBEB3862-9F0B-4373-B400-3B7B449FD83A}"/>
              </a:ext>
            </a:extLst>
          </p:cNvPr>
          <p:cNvSpPr/>
          <p:nvPr userDrawn="1"/>
        </p:nvSpPr>
        <p:spPr>
          <a:xfrm>
            <a:off x="1668849" y="6585463"/>
            <a:ext cx="14304407" cy="398699"/>
          </a:xfrm>
          <a:prstGeom prst="rect">
            <a:avLst/>
          </a:prstGeom>
        </p:spPr>
        <p:txBody>
          <a:bodyPr wrap="square">
            <a:spAutoFit/>
          </a:bodyPr>
          <a:lstStyle/>
          <a:p>
            <a:pPr algn="ctr">
              <a:defRPr/>
            </a:pPr>
            <a:r>
              <a:rPr lang="en-US" sz="1991" b="1" dirty="0">
                <a:solidFill>
                  <a:srgbClr val="00B0F0"/>
                </a:solidFill>
                <a:latin typeface="Arial" charset="0"/>
                <a:ea typeface="+mj-ea"/>
                <a:cs typeface="+mj-cs"/>
              </a:rPr>
              <a:t>ICT IN TEXTILE AND CLOTHING HIGHER EDUCATION AND BUSINESS</a:t>
            </a:r>
            <a:endParaRPr lang="bg-BG" sz="1991" dirty="0">
              <a:solidFill>
                <a:srgbClr val="00B0F0"/>
              </a:solidFill>
              <a:latin typeface="Arial" charset="0"/>
            </a:endParaRPr>
          </a:p>
        </p:txBody>
      </p:sp>
      <p:sp>
        <p:nvSpPr>
          <p:cNvPr id="18" name="Rectangle 17">
            <a:extLst>
              <a:ext uri="{FF2B5EF4-FFF2-40B4-BE49-F238E27FC236}">
                <a16:creationId xmlns:a16="http://schemas.microsoft.com/office/drawing/2014/main" id="{95F6AF39-28A8-4F70-99BD-0570E6675E43}"/>
              </a:ext>
            </a:extLst>
          </p:cNvPr>
          <p:cNvSpPr/>
          <p:nvPr userDrawn="1"/>
        </p:nvSpPr>
        <p:spPr>
          <a:xfrm>
            <a:off x="5390569" y="7186689"/>
            <a:ext cx="6860967" cy="442429"/>
          </a:xfrm>
          <a:prstGeom prst="rect">
            <a:avLst/>
          </a:prstGeom>
        </p:spPr>
        <p:txBody>
          <a:bodyPr>
            <a:spAutoFit/>
          </a:bodyPr>
          <a:lstStyle/>
          <a:p>
            <a:pPr>
              <a:defRPr/>
            </a:pPr>
            <a:r>
              <a:rPr lang="en-US" sz="2275" dirty="0">
                <a:solidFill>
                  <a:prstClr val="black"/>
                </a:solidFill>
                <a:effectLst>
                  <a:outerShdw blurRad="50000" dist="30000" dir="5400000" algn="tl" rotWithShape="0">
                    <a:srgbClr val="000000">
                      <a:alpha val="30000"/>
                    </a:srgbClr>
                  </a:outerShdw>
                </a:effectLst>
                <a:latin typeface="Arial" charset="0"/>
                <a:ea typeface="+mj-ea"/>
                <a:cs typeface="+mj-cs"/>
              </a:rPr>
              <a:t>Project Nr. 612248-EPP-1-2019-1-BG-EPPKA2-KA</a:t>
            </a:r>
            <a:endParaRPr lang="bg-BG" sz="1991" dirty="0">
              <a:latin typeface="Arial" charset="0"/>
            </a:endParaRPr>
          </a:p>
        </p:txBody>
      </p:sp>
    </p:spTree>
    <p:extLst>
      <p:ext uri="{BB962C8B-B14F-4D97-AF65-F5344CB8AC3E}">
        <p14:creationId xmlns:p14="http://schemas.microsoft.com/office/powerpoint/2010/main" val="33586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00401" y="2976931"/>
            <a:ext cx="14737874" cy="2090702"/>
          </a:xfrm>
        </p:spPr>
        <p:txBody>
          <a:bodyPr/>
          <a:lstStyle>
            <a:lvl1pPr>
              <a:defRPr/>
            </a:lvl1pPr>
          </a:lstStyle>
          <a:p>
            <a:r>
              <a:rPr lang="en-US" dirty="0"/>
              <a:t>Course title goes here</a:t>
            </a:r>
          </a:p>
        </p:txBody>
      </p:sp>
      <p:sp>
        <p:nvSpPr>
          <p:cNvPr id="4" name="Date Placeholder 3">
            <a:extLst>
              <a:ext uri="{FF2B5EF4-FFF2-40B4-BE49-F238E27FC236}">
                <a16:creationId xmlns:a16="http://schemas.microsoft.com/office/drawing/2014/main" id="{A34CCBD6-9464-4D9A-B104-E1A229C5CDFE}"/>
              </a:ext>
            </a:extLst>
          </p:cNvPr>
          <p:cNvSpPr>
            <a:spLocks noGrp="1"/>
          </p:cNvSpPr>
          <p:nvPr>
            <p:ph type="dt" sz="half" idx="10"/>
          </p:nvPr>
        </p:nvSpPr>
        <p:spPr/>
        <p:txBody>
          <a:bodyPr/>
          <a:lstStyle>
            <a:lvl1pPr>
              <a:defRPr/>
            </a:lvl1pPr>
          </a:lstStyle>
          <a:p>
            <a:pPr>
              <a:defRPr/>
            </a:pPr>
            <a:fld id="{DD7D4606-14E0-4878-B26A-B0F3EFFA05A2}" type="datetime1">
              <a:rPr lang="en-US" smtClean="0"/>
              <a:t>12/2/2021</a:t>
            </a:fld>
            <a:endParaRPr lang="en-US"/>
          </a:p>
        </p:txBody>
      </p:sp>
      <p:sp>
        <p:nvSpPr>
          <p:cNvPr id="5" name="Footer Placeholder 4">
            <a:extLst>
              <a:ext uri="{FF2B5EF4-FFF2-40B4-BE49-F238E27FC236}">
                <a16:creationId xmlns:a16="http://schemas.microsoft.com/office/drawing/2014/main" id="{96A1A591-9247-4806-9F68-D809657B3A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44BBBF-B1B4-44CF-9F96-B7F4C5401CD6}"/>
              </a:ext>
            </a:extLst>
          </p:cNvPr>
          <p:cNvSpPr>
            <a:spLocks noGrp="1"/>
          </p:cNvSpPr>
          <p:nvPr>
            <p:ph type="sldNum" sz="quarter" idx="12"/>
          </p:nvPr>
        </p:nvSpPr>
        <p:spPr/>
        <p:txBody>
          <a:bodyPr/>
          <a:lstStyle>
            <a:lvl1pPr>
              <a:defRPr/>
            </a:lvl1pPr>
          </a:lstStyle>
          <a:p>
            <a:fld id="{2182EE81-D51A-4B13-9C47-28E6E6B8EF0B}" type="slidenum">
              <a:rPr lang="en-US" altLang="nl-BE"/>
              <a:pPr/>
              <a:t>‹#›</a:t>
            </a:fld>
            <a:endParaRPr lang="en-US" altLang="nl-BE"/>
          </a:p>
        </p:txBody>
      </p:sp>
      <p:pic>
        <p:nvPicPr>
          <p:cNvPr id="12" name="Picture 3" descr="E:\Disc D\Knowledge Alliances\Logos\ICTTEX-Logo-v6.png">
            <a:extLst>
              <a:ext uri="{FF2B5EF4-FFF2-40B4-BE49-F238E27FC236}">
                <a16:creationId xmlns:a16="http://schemas.microsoft.com/office/drawing/2014/main" id="{748CF3E6-512B-4261-B0C8-AB635F8BB1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3892" b="12691"/>
          <a:stretch>
            <a:fillRect/>
          </a:stretch>
        </p:blipFill>
        <p:spPr bwMode="auto">
          <a:xfrm>
            <a:off x="13342653" y="401887"/>
            <a:ext cx="3345822" cy="74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Резултат с изображение за „co-funded by the erasmus+ programme of the european union logo“">
            <a:extLst>
              <a:ext uri="{FF2B5EF4-FFF2-40B4-BE49-F238E27FC236}">
                <a16:creationId xmlns:a16="http://schemas.microsoft.com/office/drawing/2014/main" id="{5B23C7FD-9EBB-464E-BC6D-B4417F9F6B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2" b="4472"/>
          <a:stretch>
            <a:fillRect/>
          </a:stretch>
        </p:blipFill>
        <p:spPr bwMode="auto">
          <a:xfrm>
            <a:off x="1083667" y="228036"/>
            <a:ext cx="4743302" cy="92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a:extLst>
              <a:ext uri="{FF2B5EF4-FFF2-40B4-BE49-F238E27FC236}">
                <a16:creationId xmlns:a16="http://schemas.microsoft.com/office/drawing/2014/main" id="{23BF5E7F-302F-4947-996B-69017E1D9063}"/>
              </a:ext>
            </a:extLst>
          </p:cNvPr>
          <p:cNvSpPr txBox="1">
            <a:spLocks/>
          </p:cNvSpPr>
          <p:nvPr userDrawn="1"/>
        </p:nvSpPr>
        <p:spPr>
          <a:xfrm>
            <a:off x="1090892" y="7918183"/>
            <a:ext cx="15279707" cy="1025031"/>
          </a:xfrm>
          <a:prstGeom prst="rect">
            <a:avLst/>
          </a:prstGeom>
        </p:spPr>
        <p:txBody>
          <a:bodyPr anchor="ct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defRPr/>
            </a:pPr>
            <a:r>
              <a:rPr lang="en-US" sz="1707" i="1" dirty="0">
                <a:solidFill>
                  <a:srgbClr val="0070C0"/>
                </a:solidFill>
                <a:effectLst/>
                <a:latin typeface="Corbel" pitchFamily="34" charset="0"/>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lang="en-GB" sz="1707" b="1" dirty="0">
              <a:solidFill>
                <a:srgbClr val="0070C0"/>
              </a:solidFill>
              <a:effectLst/>
              <a:latin typeface="Corbel" pitchFamily="34" charset="0"/>
            </a:endParaRPr>
          </a:p>
        </p:txBody>
      </p:sp>
      <p:sp>
        <p:nvSpPr>
          <p:cNvPr id="16" name="Title 1">
            <a:extLst>
              <a:ext uri="{FF2B5EF4-FFF2-40B4-BE49-F238E27FC236}">
                <a16:creationId xmlns:a16="http://schemas.microsoft.com/office/drawing/2014/main" id="{231586BF-CD81-4676-A1F4-FFD2A83A12E6}"/>
              </a:ext>
            </a:extLst>
          </p:cNvPr>
          <p:cNvSpPr txBox="1">
            <a:spLocks/>
          </p:cNvSpPr>
          <p:nvPr userDrawn="1"/>
        </p:nvSpPr>
        <p:spPr bwMode="auto">
          <a:xfrm>
            <a:off x="910283" y="5317402"/>
            <a:ext cx="15604806" cy="12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0" tIns="65020" rIns="130040" bIns="65020" numCol="1" anchor="ctr" anchorCtr="0" compatLnSpc="1">
            <a:prstTxWarp prst="textNoShape">
              <a:avLst/>
            </a:prstTxWarp>
            <a:noAutofit/>
          </a:bodyPr>
          <a:lstStyle>
            <a:lvl1pPr algn="l" rtl="0" eaLnBrk="0" fontAlgn="base" hangingPunct="0">
              <a:spcBef>
                <a:spcPct val="0"/>
              </a:spcBef>
              <a:spcAft>
                <a:spcPct val="0"/>
              </a:spcAft>
              <a:defRPr sz="4400" kern="1200">
                <a:solidFill>
                  <a:srgbClr val="0064F6"/>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Bef>
                <a:spcPts val="0"/>
              </a:spcBef>
              <a:defRPr/>
            </a:pPr>
            <a:r>
              <a:rPr lang="en-US" sz="2275" dirty="0">
                <a:latin typeface="+mn-lt"/>
              </a:rPr>
              <a:t>The course is developed under Erasmus+ Program </a:t>
            </a:r>
            <a:r>
              <a:rPr lang="en-US" sz="2275" dirty="0">
                <a:solidFill>
                  <a:srgbClr val="000000"/>
                </a:solidFill>
                <a:latin typeface="+mn-lt"/>
              </a:rPr>
              <a:t>Key Action 2: </a:t>
            </a:r>
            <a:br>
              <a:rPr lang="en-US" sz="2275" dirty="0">
                <a:solidFill>
                  <a:srgbClr val="000000"/>
                </a:solidFill>
                <a:latin typeface="+mn-lt"/>
              </a:rPr>
            </a:br>
            <a:r>
              <a:rPr lang="en-US" sz="2275" dirty="0">
                <a:solidFill>
                  <a:srgbClr val="000000"/>
                </a:solidFill>
                <a:latin typeface="+mn-lt"/>
              </a:rPr>
              <a:t>Cooperation for innovation and the exchange of good practices </a:t>
            </a:r>
            <a:r>
              <a:rPr lang="en-US" sz="2275" dirty="0">
                <a:latin typeface="+mn-lt"/>
              </a:rPr>
              <a:t>Knowledge Alliance</a:t>
            </a:r>
            <a:endParaRPr lang="bg-BG" sz="2275" dirty="0">
              <a:latin typeface="+mn-lt"/>
            </a:endParaRPr>
          </a:p>
        </p:txBody>
      </p:sp>
      <p:sp>
        <p:nvSpPr>
          <p:cNvPr id="17" name="Rectangle 16">
            <a:extLst>
              <a:ext uri="{FF2B5EF4-FFF2-40B4-BE49-F238E27FC236}">
                <a16:creationId xmlns:a16="http://schemas.microsoft.com/office/drawing/2014/main" id="{CBEB3862-9F0B-4373-B400-3B7B449FD83A}"/>
              </a:ext>
            </a:extLst>
          </p:cNvPr>
          <p:cNvSpPr/>
          <p:nvPr userDrawn="1"/>
        </p:nvSpPr>
        <p:spPr>
          <a:xfrm>
            <a:off x="1668849" y="6585463"/>
            <a:ext cx="14304407" cy="398699"/>
          </a:xfrm>
          <a:prstGeom prst="rect">
            <a:avLst/>
          </a:prstGeom>
        </p:spPr>
        <p:txBody>
          <a:bodyPr wrap="square">
            <a:spAutoFit/>
          </a:bodyPr>
          <a:lstStyle/>
          <a:p>
            <a:pPr algn="ctr">
              <a:defRPr/>
            </a:pPr>
            <a:r>
              <a:rPr lang="en-US" sz="1991" b="1" dirty="0">
                <a:solidFill>
                  <a:srgbClr val="00B0F0"/>
                </a:solidFill>
                <a:latin typeface="Arial" charset="0"/>
                <a:ea typeface="+mj-ea"/>
                <a:cs typeface="+mj-cs"/>
              </a:rPr>
              <a:t>ICT IN TEXTILE AND CLOTHING HIGHER EDUCATION AND BUSINESS</a:t>
            </a:r>
            <a:endParaRPr lang="bg-BG" sz="1991" dirty="0">
              <a:solidFill>
                <a:srgbClr val="00B0F0"/>
              </a:solidFill>
              <a:latin typeface="Arial" charset="0"/>
            </a:endParaRPr>
          </a:p>
        </p:txBody>
      </p:sp>
      <p:sp>
        <p:nvSpPr>
          <p:cNvPr id="18" name="Rectangle 17">
            <a:extLst>
              <a:ext uri="{FF2B5EF4-FFF2-40B4-BE49-F238E27FC236}">
                <a16:creationId xmlns:a16="http://schemas.microsoft.com/office/drawing/2014/main" id="{95F6AF39-28A8-4F70-99BD-0570E6675E43}"/>
              </a:ext>
            </a:extLst>
          </p:cNvPr>
          <p:cNvSpPr/>
          <p:nvPr userDrawn="1"/>
        </p:nvSpPr>
        <p:spPr>
          <a:xfrm>
            <a:off x="5390569" y="7186689"/>
            <a:ext cx="6860967" cy="442429"/>
          </a:xfrm>
          <a:prstGeom prst="rect">
            <a:avLst/>
          </a:prstGeom>
        </p:spPr>
        <p:txBody>
          <a:bodyPr>
            <a:spAutoFit/>
          </a:bodyPr>
          <a:lstStyle/>
          <a:p>
            <a:pPr>
              <a:defRPr/>
            </a:pPr>
            <a:r>
              <a:rPr lang="en-US" sz="2275" dirty="0">
                <a:solidFill>
                  <a:prstClr val="black"/>
                </a:solidFill>
                <a:effectLst>
                  <a:outerShdw blurRad="50000" dist="30000" dir="5400000" algn="tl" rotWithShape="0">
                    <a:srgbClr val="000000">
                      <a:alpha val="30000"/>
                    </a:srgbClr>
                  </a:outerShdw>
                </a:effectLst>
                <a:latin typeface="Arial" charset="0"/>
                <a:ea typeface="+mj-ea"/>
                <a:cs typeface="+mj-cs"/>
              </a:rPr>
              <a:t>Project Nr. 612248-EPP-1-2019-1-BG-EPPKA2-KA</a:t>
            </a:r>
            <a:endParaRPr lang="bg-BG" sz="1991" dirty="0">
              <a:latin typeface="Arial" charset="0"/>
            </a:endParaRPr>
          </a:p>
        </p:txBody>
      </p:sp>
    </p:spTree>
    <p:extLst>
      <p:ext uri="{BB962C8B-B14F-4D97-AF65-F5344CB8AC3E}">
        <p14:creationId xmlns:p14="http://schemas.microsoft.com/office/powerpoint/2010/main" val="4047044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
        <p:nvSpPr>
          <p:cNvPr id="87" name="Google Shape;87;p32"/>
          <p:cNvSpPr txBox="1">
            <a:spLocks noGrp="1"/>
          </p:cNvSpPr>
          <p:nvPr>
            <p:ph type="title"/>
          </p:nvPr>
        </p:nvSpPr>
        <p:spPr>
          <a:xfrm>
            <a:off x="830118" y="136025"/>
            <a:ext cx="15705282" cy="863693"/>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E64C8"/>
              </a:buClr>
              <a:buSzPts val="5400"/>
              <a:buFont typeface="Arial"/>
              <a:buNone/>
              <a:defRPr sz="5400" b="0" i="0" u="sng" strike="noStrike" cap="none">
                <a:solidFill>
                  <a:srgbClr val="1E64C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8" name="Google Shape;88;p32"/>
          <p:cNvSpPr txBox="1">
            <a:spLocks noGrp="1"/>
          </p:cNvSpPr>
          <p:nvPr>
            <p:ph type="body" idx="1"/>
          </p:nvPr>
        </p:nvSpPr>
        <p:spPr>
          <a:xfrm>
            <a:off x="835825" y="1194364"/>
            <a:ext cx="15699574" cy="6696000"/>
          </a:xfrm>
          <a:prstGeom prst="rect">
            <a:avLst/>
          </a:prstGeom>
          <a:noFill/>
          <a:ln>
            <a:noFill/>
          </a:ln>
        </p:spPr>
        <p:txBody>
          <a:bodyPr spcFirstLastPara="1" wrap="square" lIns="91425" tIns="45700" rIns="91425" bIns="45700" anchor="t" anchorCtr="0">
            <a:normAutofit/>
          </a:bodyPr>
          <a:lstStyle>
            <a:lvl1pPr marL="457200" marR="0" lvl="0" indent="-533400" algn="l" rtl="0">
              <a:lnSpc>
                <a:spcPct val="120000"/>
              </a:lnSpc>
              <a:spcBef>
                <a:spcPts val="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1pPr>
            <a:lvl2pPr marL="914400" marR="0" lvl="1" indent="-533400" algn="l" rtl="0">
              <a:lnSpc>
                <a:spcPct val="120000"/>
              </a:lnSpc>
              <a:spcBef>
                <a:spcPts val="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2pPr>
            <a:lvl3pPr marL="1371600" marR="0" lvl="2" indent="-533400" algn="l" rtl="0">
              <a:lnSpc>
                <a:spcPct val="120000"/>
              </a:lnSpc>
              <a:spcBef>
                <a:spcPts val="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3pPr>
            <a:lvl4pPr marL="1828800" marR="0" lvl="3" indent="-533400" algn="l" rtl="0">
              <a:lnSpc>
                <a:spcPct val="120000"/>
              </a:lnSpc>
              <a:spcBef>
                <a:spcPts val="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4pPr>
            <a:lvl5pPr marL="2286000" marR="0" lvl="4" indent="-228600" algn="l" rtl="0">
              <a:lnSpc>
                <a:spcPct val="12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L="2743200" marR="0" lvl="5" indent="-391160" algn="l" rtl="0">
              <a:lnSpc>
                <a:spcPct val="90000"/>
              </a:lnSpc>
              <a:spcBef>
                <a:spcPts val="711"/>
              </a:spcBef>
              <a:spcAft>
                <a:spcPts val="0"/>
              </a:spcAft>
              <a:buClr>
                <a:schemeClr val="dk1"/>
              </a:buClr>
              <a:buSzPts val="2560"/>
              <a:buFont typeface="Arial"/>
              <a:buChar char="•"/>
              <a:defRPr sz="2560" b="0" i="0" u="none" strike="noStrike" cap="none">
                <a:solidFill>
                  <a:schemeClr val="dk1"/>
                </a:solidFill>
                <a:latin typeface="Arial"/>
                <a:ea typeface="Arial"/>
                <a:cs typeface="Arial"/>
                <a:sym typeface="Arial"/>
              </a:defRPr>
            </a:lvl6pPr>
            <a:lvl7pPr marL="3200400" marR="0" lvl="6" indent="-391160" algn="l" rtl="0">
              <a:lnSpc>
                <a:spcPct val="90000"/>
              </a:lnSpc>
              <a:spcBef>
                <a:spcPts val="711"/>
              </a:spcBef>
              <a:spcAft>
                <a:spcPts val="0"/>
              </a:spcAft>
              <a:buClr>
                <a:schemeClr val="dk1"/>
              </a:buClr>
              <a:buSzPts val="2560"/>
              <a:buFont typeface="Arial"/>
              <a:buChar char="•"/>
              <a:defRPr sz="2560" b="0" i="0" u="none" strike="noStrike" cap="none">
                <a:solidFill>
                  <a:schemeClr val="dk1"/>
                </a:solidFill>
                <a:latin typeface="Arial"/>
                <a:ea typeface="Arial"/>
                <a:cs typeface="Arial"/>
                <a:sym typeface="Arial"/>
              </a:defRPr>
            </a:lvl7pPr>
            <a:lvl8pPr marL="3657600" marR="0" lvl="7" indent="-391159" algn="l" rtl="0">
              <a:lnSpc>
                <a:spcPct val="90000"/>
              </a:lnSpc>
              <a:spcBef>
                <a:spcPts val="711"/>
              </a:spcBef>
              <a:spcAft>
                <a:spcPts val="0"/>
              </a:spcAft>
              <a:buClr>
                <a:schemeClr val="dk1"/>
              </a:buClr>
              <a:buSzPts val="2560"/>
              <a:buFont typeface="Arial"/>
              <a:buChar char="•"/>
              <a:defRPr sz="2560" b="0" i="0" u="none" strike="noStrike" cap="none">
                <a:solidFill>
                  <a:schemeClr val="dk1"/>
                </a:solidFill>
                <a:latin typeface="Arial"/>
                <a:ea typeface="Arial"/>
                <a:cs typeface="Arial"/>
                <a:sym typeface="Arial"/>
              </a:defRPr>
            </a:lvl8pPr>
            <a:lvl9pPr marL="4114800" marR="0" lvl="8" indent="-391159" algn="l" rtl="0">
              <a:lnSpc>
                <a:spcPct val="90000"/>
              </a:lnSpc>
              <a:spcBef>
                <a:spcPts val="711"/>
              </a:spcBef>
              <a:spcAft>
                <a:spcPts val="0"/>
              </a:spcAft>
              <a:buClr>
                <a:schemeClr val="dk1"/>
              </a:buClr>
              <a:buSzPts val="2560"/>
              <a:buFont typeface="Arial"/>
              <a:buChar char="•"/>
              <a:defRPr sz="2560" b="0" i="0" u="none" strike="noStrike" cap="none">
                <a:solidFill>
                  <a:schemeClr val="dk1"/>
                </a:solidFill>
                <a:latin typeface="Arial"/>
                <a:ea typeface="Arial"/>
                <a:cs typeface="Arial"/>
                <a:sym typeface="Arial"/>
              </a:defRPr>
            </a:lvl9pPr>
          </a:lstStyle>
          <a:p>
            <a:endParaRPr/>
          </a:p>
        </p:txBody>
      </p:sp>
      <p:sp>
        <p:nvSpPr>
          <p:cNvPr id="89" name="Google Shape;89;p32"/>
          <p:cNvSpPr txBox="1">
            <a:spLocks noGrp="1"/>
          </p:cNvSpPr>
          <p:nvPr>
            <p:ph type="dt" idx="10"/>
          </p:nvPr>
        </p:nvSpPr>
        <p:spPr>
          <a:xfrm>
            <a:off x="4072394" y="8948703"/>
            <a:ext cx="2297926" cy="519289"/>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707"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Arial"/>
                <a:ea typeface="Arial"/>
                <a:cs typeface="Arial"/>
                <a:sym typeface="Arial"/>
              </a:defRPr>
            </a:lvl9pPr>
          </a:lstStyle>
          <a:p>
            <a:endParaRPr/>
          </a:p>
        </p:txBody>
      </p:sp>
      <p:sp>
        <p:nvSpPr>
          <p:cNvPr id="90" name="Google Shape;90;p32"/>
          <p:cNvSpPr txBox="1">
            <a:spLocks noGrp="1"/>
          </p:cNvSpPr>
          <p:nvPr>
            <p:ph type="ftr" idx="11"/>
          </p:nvPr>
        </p:nvSpPr>
        <p:spPr>
          <a:xfrm>
            <a:off x="6810236" y="8994423"/>
            <a:ext cx="8353564" cy="437932"/>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707"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560" b="0" i="0" u="none" strike="noStrike" cap="none">
                <a:solidFill>
                  <a:schemeClr val="dk1"/>
                </a:solidFill>
                <a:latin typeface="Arial"/>
                <a:ea typeface="Arial"/>
                <a:cs typeface="Arial"/>
                <a:sym typeface="Arial"/>
              </a:defRPr>
            </a:lvl9pPr>
          </a:lstStyle>
          <a:p>
            <a:endParaRPr/>
          </a:p>
        </p:txBody>
      </p:sp>
      <p:sp>
        <p:nvSpPr>
          <p:cNvPr id="91" name="Google Shape;91;p32"/>
          <p:cNvSpPr txBox="1">
            <a:spLocks noGrp="1"/>
          </p:cNvSpPr>
          <p:nvPr>
            <p:ph type="sldNum" idx="12"/>
          </p:nvPr>
        </p:nvSpPr>
        <p:spPr>
          <a:xfrm>
            <a:off x="15590520" y="8948703"/>
            <a:ext cx="921880" cy="51928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707"/>
              <a:buFont typeface="Arial"/>
              <a:buNone/>
              <a:defRPr sz="1707" b="0" i="0" u="none" strike="noStrike" cap="none">
                <a:solidFill>
                  <a:srgbClr val="1E6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pic>
        <p:nvPicPr>
          <p:cNvPr id="92" name="Google Shape;92;p32"/>
          <p:cNvPicPr preferRelativeResize="0"/>
          <p:nvPr/>
        </p:nvPicPr>
        <p:blipFill rotWithShape="1">
          <a:blip r:embed="rId23">
            <a:alphaModFix/>
          </a:blip>
          <a:srcRect/>
          <a:stretch/>
        </p:blipFill>
        <p:spPr>
          <a:xfrm>
            <a:off x="483617" y="7906160"/>
            <a:ext cx="2308379" cy="184744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31" r:id="rId19"/>
    <p:sldLayoutId id="2147483732" r:id="rId20"/>
    <p:sldLayoutId id="2147483733"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hyperlink" Target="https://www.youtube.com/watch?v=lPpnGxgWty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https://www.youtube.com/watch?v=eawHJ9gpYI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hyperlink" Target="https://www.bekaert.com/-/media/files/download-files/basic-materials/textile/bekaert-vn-bekiflex-datasheet.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shop.madeira.co.uk/hc-40-2500m-cone-(high-conductive)_hc40-xxx-xxx.htm" TargetMode="External"/><Relationship Id="rId4" Type="http://schemas.openxmlformats.org/officeDocument/2006/relationships/hyperlink" Target="https://www.sparkfun.com/categories/206"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hyperlink" Target="https://missioncontrollab.com/collections/technologist-and-teacher-supply/products/space-fabric"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hyperlink" Target="https://www.adafruit.com/product/1324"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hyperlink" Target="https://learn.adafruit.com/adafruit-neopixel-uberguide/arduino-library-us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21.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lastminuteengineers.com/bme280-arduino-tutorial/" TargetMode="External"/><Relationship Id="rId7"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hyperlink" Target="https://create.arduino.cc/projecthub/SurtrTech/measure-heart-rate-and-spo2-with-max30102-c2b4d8"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github.com/ingegno/TinyMPU6050"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hyperlink" Target="https://github.com/bmcage/skills4smartex/tree/master/level03/capacitiveTouch/testcode/MPR121_captouch_neopix_testreadlevels" TargetMode="External"/><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01.jpg"/><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21.xml"/><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58.xml"/><Relationship Id="rId1" Type="http://schemas.openxmlformats.org/officeDocument/2006/relationships/slideLayout" Target="../slideLayouts/slideLayout21.xml"/><Relationship Id="rId4" Type="http://schemas.openxmlformats.org/officeDocument/2006/relationships/image" Target="../media/image106.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09.jpg"/><Relationship Id="rId4" Type="http://schemas.openxmlformats.org/officeDocument/2006/relationships/image" Target="../media/image108.jpg"/></Relationships>
</file>

<file path=ppt/slides/_rels/slide6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1.jpg"/></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hyperlink" Target="https://github.com/bmcage/skills4smartex"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71.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7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73.xml.rels><?xml version="1.0" encoding="UTF-8" standalone="yes"?>
<Relationships xmlns="http://schemas.openxmlformats.org/package/2006/relationships"><Relationship Id="rId3" Type="http://schemas.openxmlformats.org/officeDocument/2006/relationships/hyperlink" Target="mailto:aterziev@tu-sofia.bg"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5.png"/><Relationship Id="rId4" Type="http://schemas.openxmlformats.org/officeDocument/2006/relationships/hyperlink" Target="https://ict-tex.e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82D5-7561-41CC-9E73-C3A123459D9A}"/>
              </a:ext>
            </a:extLst>
          </p:cNvPr>
          <p:cNvSpPr>
            <a:spLocks noGrp="1"/>
          </p:cNvSpPr>
          <p:nvPr>
            <p:ph type="ctrTitle"/>
          </p:nvPr>
        </p:nvSpPr>
        <p:spPr/>
        <p:txBody>
          <a:bodyPr/>
          <a:lstStyle/>
          <a:p>
            <a:r>
              <a:rPr lang="en-US" b="1" dirty="0"/>
              <a:t>Smart and Intelligent Textiles</a:t>
            </a:r>
            <a:endParaRPr lang="en-US" dirty="0"/>
          </a:p>
        </p:txBody>
      </p:sp>
    </p:spTree>
    <p:extLst>
      <p:ext uri="{BB962C8B-B14F-4D97-AF65-F5344CB8AC3E}">
        <p14:creationId xmlns:p14="http://schemas.microsoft.com/office/powerpoint/2010/main" val="3365021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gec4040d229_0_673"/>
          <p:cNvSpPr txBox="1">
            <a:spLocks noGrp="1"/>
          </p:cNvSpPr>
          <p:nvPr>
            <p:ph type="title"/>
          </p:nvPr>
        </p:nvSpPr>
        <p:spPr>
          <a:prstGeom prst="rect">
            <a:avLst/>
          </a:prstGeom>
          <a:noFill/>
          <a:ln>
            <a:noFill/>
          </a:ln>
        </p:spPr>
        <p:txBody>
          <a:bodyPr spcFirstLastPara="1" wrap="square" lIns="173350" tIns="86650" rIns="173350" bIns="86650" anchor="ctr" anchorCtr="0">
            <a:noAutofit/>
          </a:bodyPr>
          <a:lstStyle/>
          <a:p>
            <a:pPr marL="0" lvl="0" indent="0" algn="l" rtl="0">
              <a:lnSpc>
                <a:spcPct val="90000"/>
              </a:lnSpc>
              <a:spcBef>
                <a:spcPts val="0"/>
              </a:spcBef>
              <a:spcAft>
                <a:spcPts val="0"/>
              </a:spcAft>
              <a:buClr>
                <a:schemeClr val="dk1"/>
              </a:buClr>
              <a:buSzPts val="8300"/>
              <a:buFont typeface="Calibri"/>
              <a:buNone/>
            </a:pPr>
            <a:r>
              <a:rPr lang="nl-NL"/>
              <a:t>Healthcare </a:t>
            </a:r>
            <a:endParaRPr/>
          </a:p>
        </p:txBody>
      </p:sp>
      <p:sp>
        <p:nvSpPr>
          <p:cNvPr id="715" name="Google Shape;715;gec4040d229_0_673"/>
          <p:cNvSpPr txBox="1">
            <a:spLocks noGrp="1"/>
          </p:cNvSpPr>
          <p:nvPr>
            <p:ph type="body" idx="1"/>
          </p:nvPr>
        </p:nvSpPr>
        <p:spPr>
          <a:xfrm>
            <a:off x="1192034" y="1939581"/>
            <a:ext cx="14954700" cy="6845400"/>
          </a:xfrm>
          <a:prstGeom prst="rect">
            <a:avLst/>
          </a:prstGeom>
          <a:noFill/>
          <a:ln>
            <a:noFill/>
          </a:ln>
        </p:spPr>
        <p:txBody>
          <a:bodyPr spcFirstLastPara="1" wrap="square" lIns="173350" tIns="86650" rIns="173350" bIns="86650" anchor="t" anchorCtr="0">
            <a:noAutofit/>
          </a:bodyPr>
          <a:lstStyle/>
          <a:p>
            <a:pPr marL="431800" lvl="0" indent="-425450" algn="l" rtl="0">
              <a:lnSpc>
                <a:spcPct val="90000"/>
              </a:lnSpc>
              <a:spcBef>
                <a:spcPts val="0"/>
              </a:spcBef>
              <a:spcAft>
                <a:spcPts val="0"/>
              </a:spcAft>
              <a:buClr>
                <a:schemeClr val="dk1"/>
              </a:buClr>
              <a:buSzPts val="5300"/>
              <a:buChar char="•"/>
            </a:pPr>
            <a:r>
              <a:rPr lang="nl-NL"/>
              <a:t>Monitoring: heart, movement, temp, oxygen, incontinence, baby breathing, snoring, ...</a:t>
            </a:r>
            <a:endParaRPr/>
          </a:p>
          <a:p>
            <a:pPr marL="431800" lvl="0" indent="-425450" algn="l" rtl="0">
              <a:lnSpc>
                <a:spcPct val="90000"/>
              </a:lnSpc>
              <a:spcBef>
                <a:spcPts val="1900"/>
              </a:spcBef>
              <a:spcAft>
                <a:spcPts val="0"/>
              </a:spcAft>
              <a:buClr>
                <a:schemeClr val="dk1"/>
              </a:buClr>
              <a:buSzPts val="5300"/>
              <a:buChar char="•"/>
            </a:pPr>
            <a:r>
              <a:rPr lang="nl-NL"/>
              <a:t>Phone aid workers</a:t>
            </a:r>
            <a:endParaRPr/>
          </a:p>
          <a:p>
            <a:pPr marL="431800" lvl="0" indent="-425450" algn="l" rtl="0">
              <a:lnSpc>
                <a:spcPct val="90000"/>
              </a:lnSpc>
              <a:spcBef>
                <a:spcPts val="1900"/>
              </a:spcBef>
              <a:spcAft>
                <a:spcPts val="0"/>
              </a:spcAft>
              <a:buClr>
                <a:schemeClr val="dk1"/>
              </a:buClr>
              <a:buSzPts val="5300"/>
              <a:buChar char="•"/>
            </a:pPr>
            <a:r>
              <a:rPr lang="nl-NL"/>
              <a:t>Continual measurements for doctor</a:t>
            </a:r>
            <a:endParaRPr/>
          </a:p>
          <a:p>
            <a:pPr marL="431800" lvl="0" indent="-425450" algn="l" rtl="0">
              <a:lnSpc>
                <a:spcPct val="90000"/>
              </a:lnSpc>
              <a:spcBef>
                <a:spcPts val="1900"/>
              </a:spcBef>
              <a:spcAft>
                <a:spcPts val="0"/>
              </a:spcAft>
              <a:buClr>
                <a:schemeClr val="dk1"/>
              </a:buClr>
              <a:buSzPts val="5300"/>
              <a:buChar char="•"/>
            </a:pPr>
            <a:r>
              <a:rPr lang="nl-NL"/>
              <a:t>Integration in bedding, pillows, ...</a:t>
            </a:r>
            <a:endParaRPr/>
          </a:p>
          <a:p>
            <a:pPr marL="0" lvl="0" indent="0" algn="l" rtl="0">
              <a:lnSpc>
                <a:spcPct val="90000"/>
              </a:lnSpc>
              <a:spcBef>
                <a:spcPts val="1900"/>
              </a:spcBef>
              <a:spcAft>
                <a:spcPts val="0"/>
              </a:spcAft>
              <a:buClr>
                <a:schemeClr val="dk1"/>
              </a:buClr>
              <a:buSzPts val="5300"/>
              <a:buNone/>
            </a:pPr>
            <a:endParaRPr/>
          </a:p>
          <a:p>
            <a:pPr marL="431800" lvl="0" indent="-88900" algn="l" rtl="0">
              <a:lnSpc>
                <a:spcPct val="90000"/>
              </a:lnSpc>
              <a:spcBef>
                <a:spcPts val="1900"/>
              </a:spcBef>
              <a:spcAft>
                <a:spcPts val="0"/>
              </a:spcAft>
              <a:buClr>
                <a:schemeClr val="dk1"/>
              </a:buClr>
              <a:buSzPts val="5300"/>
              <a:buNone/>
            </a:pPr>
            <a:endParaRPr/>
          </a:p>
        </p:txBody>
      </p:sp>
      <p:sp>
        <p:nvSpPr>
          <p:cNvPr id="716" name="Google Shape;716;gec4040d229_0_673"/>
          <p:cNvSpPr txBox="1">
            <a:spLocks noGrp="1"/>
          </p:cNvSpPr>
          <p:nvPr>
            <p:ph type="sldNum" idx="12"/>
          </p:nvPr>
        </p:nvSpPr>
        <p:spPr>
          <a:prstGeom prst="rect">
            <a:avLst/>
          </a:prstGeom>
          <a:noFill/>
          <a:ln>
            <a:noFill/>
          </a:ln>
        </p:spPr>
        <p:txBody>
          <a:bodyPr spcFirstLastPara="1" wrap="square" lIns="173350" tIns="86650" rIns="173350" bIns="8665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10</a:t>
            </a:fld>
            <a:endParaRPr/>
          </a:p>
        </p:txBody>
      </p:sp>
      <p:pic>
        <p:nvPicPr>
          <p:cNvPr id="717" name="Google Shape;717;gec4040d229_0_673" descr="A person wearing a costume&#10;&#10;Description automatically generated"/>
          <p:cNvPicPr preferRelativeResize="0"/>
          <p:nvPr/>
        </p:nvPicPr>
        <p:blipFill rotWithShape="1">
          <a:blip r:embed="rId3">
            <a:alphaModFix/>
          </a:blip>
          <a:srcRect/>
          <a:stretch/>
        </p:blipFill>
        <p:spPr>
          <a:xfrm>
            <a:off x="12141068" y="6827187"/>
            <a:ext cx="3901202" cy="2229257"/>
          </a:xfrm>
          <a:prstGeom prst="rect">
            <a:avLst/>
          </a:prstGeom>
          <a:noFill/>
          <a:ln>
            <a:noFill/>
          </a:ln>
        </p:spPr>
      </p:pic>
      <p:pic>
        <p:nvPicPr>
          <p:cNvPr id="718" name="Google Shape;718;gec4040d229_0_673" descr="A close up of a logo&#10;&#10;Description automatically generated"/>
          <p:cNvPicPr preferRelativeResize="0"/>
          <p:nvPr/>
        </p:nvPicPr>
        <p:blipFill rotWithShape="1">
          <a:blip r:embed="rId4">
            <a:alphaModFix/>
          </a:blip>
          <a:srcRect r="378" b="4807"/>
          <a:stretch/>
        </p:blipFill>
        <p:spPr>
          <a:xfrm>
            <a:off x="715120" y="6385696"/>
            <a:ext cx="5181677" cy="3125584"/>
          </a:xfrm>
          <a:prstGeom prst="rect">
            <a:avLst/>
          </a:prstGeom>
          <a:noFill/>
          <a:ln>
            <a:noFill/>
          </a:ln>
        </p:spPr>
      </p:pic>
      <p:pic>
        <p:nvPicPr>
          <p:cNvPr id="719" name="Google Shape;719;gec4040d229_0_673" descr="A pair of feet&#10;&#10;Description automatically generated"/>
          <p:cNvPicPr preferRelativeResize="0"/>
          <p:nvPr/>
        </p:nvPicPr>
        <p:blipFill rotWithShape="1">
          <a:blip r:embed="rId5">
            <a:alphaModFix/>
          </a:blip>
          <a:srcRect t="41894" r="299" b="335"/>
          <a:stretch/>
        </p:blipFill>
        <p:spPr>
          <a:xfrm>
            <a:off x="6807627" y="6821273"/>
            <a:ext cx="5186159" cy="2558458"/>
          </a:xfrm>
          <a:prstGeom prst="rect">
            <a:avLst/>
          </a:prstGeom>
          <a:noFill/>
          <a:ln>
            <a:noFill/>
          </a:ln>
        </p:spPr>
      </p:pic>
      <p:sp>
        <p:nvSpPr>
          <p:cNvPr id="720" name="Google Shape;720;gec4040d229_0_673"/>
          <p:cNvSpPr txBox="1"/>
          <p:nvPr/>
        </p:nvSpPr>
        <p:spPr>
          <a:xfrm>
            <a:off x="6807627" y="8433143"/>
            <a:ext cx="5201700" cy="918900"/>
          </a:xfrm>
          <a:prstGeom prst="rect">
            <a:avLst/>
          </a:prstGeom>
          <a:noFill/>
          <a:ln>
            <a:noFill/>
          </a:ln>
        </p:spPr>
        <p:txBody>
          <a:bodyPr spcFirstLastPara="1" wrap="square" lIns="173350" tIns="86650" rIns="173350" bIns="86650" anchor="ctr" anchorCtr="0">
            <a:noAutofit/>
          </a:bodyPr>
          <a:lstStyle/>
          <a:p>
            <a:pPr marL="0" marR="0" lvl="0" indent="0" algn="ctr" rtl="0">
              <a:spcBef>
                <a:spcPts val="0"/>
              </a:spcBef>
              <a:spcAft>
                <a:spcPts val="0"/>
              </a:spcAft>
              <a:buNone/>
            </a:pPr>
            <a:r>
              <a:rPr lang="nl-NL" sz="3400">
                <a:solidFill>
                  <a:schemeClr val="dk1"/>
                </a:solidFill>
                <a:latin typeface="Calibri"/>
                <a:ea typeface="Calibri"/>
                <a:cs typeface="Calibri"/>
                <a:sym typeface="Calibri"/>
              </a:rPr>
              <a:t>Intel.letto in bed detection,</a:t>
            </a:r>
            <a:endParaRPr sz="2700"/>
          </a:p>
          <a:p>
            <a:pPr marL="0" marR="0" lvl="0" indent="0" algn="ctr" rtl="0">
              <a:spcBef>
                <a:spcPts val="0"/>
              </a:spcBef>
              <a:spcAft>
                <a:spcPts val="0"/>
              </a:spcAft>
              <a:buNone/>
            </a:pPr>
            <a:r>
              <a:rPr lang="nl-NL" sz="3400">
                <a:solidFill>
                  <a:schemeClr val="dk1"/>
                </a:solidFill>
                <a:latin typeface="Calibri"/>
                <a:ea typeface="Calibri"/>
                <a:cs typeface="Calibri"/>
                <a:sym typeface="Calibri"/>
              </a:rPr>
              <a:t>Team Scheire</a:t>
            </a:r>
            <a:endParaRPr sz="34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gec4040d229_0_683"/>
          <p:cNvSpPr txBox="1">
            <a:spLocks noGrp="1"/>
          </p:cNvSpPr>
          <p:nvPr>
            <p:ph type="title"/>
          </p:nvPr>
        </p:nvSpPr>
        <p:spPr>
          <a:prstGeom prst="rect">
            <a:avLst/>
          </a:prstGeom>
          <a:noFill/>
          <a:ln>
            <a:noFill/>
          </a:ln>
        </p:spPr>
        <p:txBody>
          <a:bodyPr spcFirstLastPara="1" wrap="square" lIns="173350" tIns="86650" rIns="173350" bIns="86650" anchor="ctr" anchorCtr="0">
            <a:noAutofit/>
          </a:bodyPr>
          <a:lstStyle/>
          <a:p>
            <a:pPr marL="0" lvl="0" indent="0" algn="l" rtl="0">
              <a:lnSpc>
                <a:spcPct val="90000"/>
              </a:lnSpc>
              <a:spcBef>
                <a:spcPts val="0"/>
              </a:spcBef>
              <a:spcAft>
                <a:spcPts val="0"/>
              </a:spcAft>
              <a:buClr>
                <a:schemeClr val="dk1"/>
              </a:buClr>
              <a:buSzPts val="8300"/>
              <a:buFont typeface="Calibri"/>
              <a:buNone/>
            </a:pPr>
            <a:r>
              <a:rPr lang="nl-NL"/>
              <a:t>Fashion</a:t>
            </a:r>
            <a:endParaRPr/>
          </a:p>
        </p:txBody>
      </p:sp>
      <p:pic>
        <p:nvPicPr>
          <p:cNvPr id="726" name="Google Shape;726;gec4040d229_0_683" descr="A close up of a womans face&#10;&#10;Description automatically generated"/>
          <p:cNvPicPr preferRelativeResize="0">
            <a:picLocks noGrp="1"/>
          </p:cNvPicPr>
          <p:nvPr>
            <p:ph type="body" idx="1"/>
          </p:nvPr>
        </p:nvPicPr>
        <p:blipFill rotWithShape="1">
          <a:blip r:embed="rId3">
            <a:alphaModFix/>
          </a:blip>
          <a:srcRect/>
          <a:stretch/>
        </p:blipFill>
        <p:spPr>
          <a:xfrm>
            <a:off x="9901030" y="369729"/>
            <a:ext cx="5133900" cy="5187900"/>
          </a:xfrm>
          <a:prstGeom prst="rect">
            <a:avLst/>
          </a:prstGeom>
          <a:noFill/>
          <a:ln>
            <a:noFill/>
          </a:ln>
        </p:spPr>
      </p:pic>
      <p:sp>
        <p:nvSpPr>
          <p:cNvPr id="727" name="Google Shape;727;gec4040d229_0_683"/>
          <p:cNvSpPr txBox="1">
            <a:spLocks noGrp="1"/>
          </p:cNvSpPr>
          <p:nvPr>
            <p:ph type="sldNum" idx="12"/>
          </p:nvPr>
        </p:nvSpPr>
        <p:spPr>
          <a:prstGeom prst="rect">
            <a:avLst/>
          </a:prstGeom>
          <a:noFill/>
          <a:ln>
            <a:noFill/>
          </a:ln>
        </p:spPr>
        <p:txBody>
          <a:bodyPr spcFirstLastPara="1" wrap="square" lIns="173350" tIns="86650" rIns="173350" bIns="8665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11</a:t>
            </a:fld>
            <a:endParaRPr/>
          </a:p>
        </p:txBody>
      </p:sp>
      <p:sp>
        <p:nvSpPr>
          <p:cNvPr id="728" name="Google Shape;728;gec4040d229_0_683"/>
          <p:cNvSpPr txBox="1"/>
          <p:nvPr/>
        </p:nvSpPr>
        <p:spPr>
          <a:xfrm>
            <a:off x="1462438" y="9082163"/>
            <a:ext cx="5940600" cy="350400"/>
          </a:xfrm>
          <a:prstGeom prst="rect">
            <a:avLst/>
          </a:prstGeom>
          <a:noFill/>
          <a:ln>
            <a:noFill/>
          </a:ln>
        </p:spPr>
        <p:txBody>
          <a:bodyPr spcFirstLastPara="1" wrap="square" lIns="173350" tIns="86650" rIns="173350" bIns="86650" anchor="t" anchorCtr="0">
            <a:noAutofit/>
          </a:bodyPr>
          <a:lstStyle/>
          <a:p>
            <a:pPr marL="0" marR="0" lvl="0" indent="0" algn="l" rtl="0">
              <a:spcBef>
                <a:spcPts val="0"/>
              </a:spcBef>
              <a:spcAft>
                <a:spcPts val="0"/>
              </a:spcAft>
              <a:buNone/>
            </a:pPr>
            <a:r>
              <a:rPr lang="nl-NL" sz="19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https://www.youtube.com/watch?v=lPpnGxgWtyU</a:t>
            </a:r>
            <a:r>
              <a:rPr lang="nl-NL" sz="1900" dirty="0">
                <a:solidFill>
                  <a:schemeClr val="dk1"/>
                </a:solidFill>
                <a:latin typeface="Calibri"/>
                <a:ea typeface="Calibri"/>
                <a:cs typeface="Calibri"/>
                <a:sym typeface="Calibri"/>
              </a:rPr>
              <a:t> </a:t>
            </a:r>
            <a:endParaRPr sz="3400" dirty="0">
              <a:solidFill>
                <a:schemeClr val="dk1"/>
              </a:solidFill>
              <a:latin typeface="Calibri"/>
              <a:ea typeface="Calibri"/>
              <a:cs typeface="Calibri"/>
              <a:sym typeface="Calibri"/>
            </a:endParaRPr>
          </a:p>
        </p:txBody>
      </p:sp>
      <p:pic>
        <p:nvPicPr>
          <p:cNvPr id="729" name="Google Shape;729;gec4040d229_0_683" descr="A picture containing sitting, dress, table&#10;&#10;Description automatically generated"/>
          <p:cNvPicPr preferRelativeResize="0"/>
          <p:nvPr/>
        </p:nvPicPr>
        <p:blipFill rotWithShape="1">
          <a:blip r:embed="rId5">
            <a:alphaModFix/>
          </a:blip>
          <a:srcRect/>
          <a:stretch/>
        </p:blipFill>
        <p:spPr>
          <a:xfrm>
            <a:off x="1301034" y="2100545"/>
            <a:ext cx="3501745" cy="5851801"/>
          </a:xfrm>
          <a:prstGeom prst="rect">
            <a:avLst/>
          </a:prstGeom>
          <a:noFill/>
          <a:ln>
            <a:noFill/>
          </a:ln>
        </p:spPr>
      </p:pic>
      <p:pic>
        <p:nvPicPr>
          <p:cNvPr id="730" name="Google Shape;730;gec4040d229_0_683" descr="A picture containing person, indoor, person, holding&#10;&#10;Description automatically generated"/>
          <p:cNvPicPr preferRelativeResize="0"/>
          <p:nvPr/>
        </p:nvPicPr>
        <p:blipFill rotWithShape="1">
          <a:blip r:embed="rId6">
            <a:alphaModFix/>
          </a:blip>
          <a:srcRect/>
          <a:stretch/>
        </p:blipFill>
        <p:spPr>
          <a:xfrm>
            <a:off x="6870715" y="5655983"/>
            <a:ext cx="6772920" cy="353546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gec4040d229_0_692"/>
          <p:cNvSpPr txBox="1">
            <a:spLocks noGrp="1"/>
          </p:cNvSpPr>
          <p:nvPr>
            <p:ph type="title"/>
          </p:nvPr>
        </p:nvSpPr>
        <p:spPr>
          <a:xfrm>
            <a:off x="1192034" y="-58701"/>
            <a:ext cx="14954700" cy="1885200"/>
          </a:xfrm>
          <a:prstGeom prst="rect">
            <a:avLst/>
          </a:prstGeom>
          <a:noFill/>
          <a:ln>
            <a:noFill/>
          </a:ln>
        </p:spPr>
        <p:txBody>
          <a:bodyPr spcFirstLastPara="1" wrap="square" lIns="173350" tIns="86650" rIns="173350" bIns="86650" anchor="ctr" anchorCtr="0">
            <a:noAutofit/>
          </a:bodyPr>
          <a:lstStyle/>
          <a:p>
            <a:pPr marL="0" lvl="0" indent="0" algn="l" rtl="0">
              <a:lnSpc>
                <a:spcPct val="90000"/>
              </a:lnSpc>
              <a:spcBef>
                <a:spcPts val="0"/>
              </a:spcBef>
              <a:spcAft>
                <a:spcPts val="0"/>
              </a:spcAft>
              <a:buClr>
                <a:schemeClr val="dk1"/>
              </a:buClr>
              <a:buSzPts val="8300"/>
              <a:buFont typeface="Calibri"/>
              <a:buNone/>
            </a:pPr>
            <a:r>
              <a:rPr lang="nl-NL"/>
              <a:t>Components</a:t>
            </a:r>
            <a:endParaRPr/>
          </a:p>
        </p:txBody>
      </p:sp>
      <p:pic>
        <p:nvPicPr>
          <p:cNvPr id="736" name="Google Shape;736;gec4040d229_0_692" descr="A person with collar shirt&#10;&#10;Description automatically generated"/>
          <p:cNvPicPr preferRelativeResize="0">
            <a:picLocks noGrp="1"/>
          </p:cNvPicPr>
          <p:nvPr>
            <p:ph type="body" idx="1"/>
          </p:nvPr>
        </p:nvPicPr>
        <p:blipFill rotWithShape="1">
          <a:blip r:embed="rId3">
            <a:alphaModFix/>
          </a:blip>
          <a:srcRect/>
          <a:stretch/>
        </p:blipFill>
        <p:spPr>
          <a:xfrm>
            <a:off x="1212010" y="1696910"/>
            <a:ext cx="14954700" cy="3475200"/>
          </a:xfrm>
          <a:prstGeom prst="rect">
            <a:avLst/>
          </a:prstGeom>
          <a:noFill/>
          <a:ln>
            <a:noFill/>
          </a:ln>
        </p:spPr>
      </p:pic>
      <p:sp>
        <p:nvSpPr>
          <p:cNvPr id="737" name="Google Shape;737;gec4040d229_0_692"/>
          <p:cNvSpPr txBox="1">
            <a:spLocks noGrp="1"/>
          </p:cNvSpPr>
          <p:nvPr>
            <p:ph type="sldNum" idx="12"/>
          </p:nvPr>
        </p:nvSpPr>
        <p:spPr>
          <a:prstGeom prst="rect">
            <a:avLst/>
          </a:prstGeom>
          <a:noFill/>
          <a:ln>
            <a:noFill/>
          </a:ln>
        </p:spPr>
        <p:txBody>
          <a:bodyPr spcFirstLastPara="1" wrap="square" lIns="173350" tIns="86650" rIns="173350" bIns="8665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12</a:t>
            </a:fld>
            <a:endParaRPr/>
          </a:p>
        </p:txBody>
      </p:sp>
      <p:sp>
        <p:nvSpPr>
          <p:cNvPr id="738" name="Google Shape;738;gec4040d229_0_692"/>
          <p:cNvSpPr txBox="1"/>
          <p:nvPr/>
        </p:nvSpPr>
        <p:spPr>
          <a:xfrm>
            <a:off x="2225614" y="5434461"/>
            <a:ext cx="13920993" cy="2772900"/>
          </a:xfrm>
          <a:prstGeom prst="rect">
            <a:avLst/>
          </a:prstGeom>
          <a:noFill/>
          <a:ln>
            <a:noFill/>
          </a:ln>
        </p:spPr>
        <p:txBody>
          <a:bodyPr spcFirstLastPara="1" wrap="square" lIns="173350" tIns="86650" rIns="173350" bIns="86650" anchor="t" anchorCtr="0">
            <a:noAutofit/>
          </a:bodyPr>
          <a:lstStyle/>
          <a:p>
            <a:pPr marL="431800" marR="0" lvl="0" indent="-425450" algn="l" rtl="0">
              <a:lnSpc>
                <a:spcPct val="80000"/>
              </a:lnSpc>
              <a:spcBef>
                <a:spcPts val="0"/>
              </a:spcBef>
              <a:spcAft>
                <a:spcPts val="0"/>
              </a:spcAft>
              <a:buClr>
                <a:schemeClr val="dk1"/>
              </a:buClr>
              <a:buSzPts val="5300"/>
              <a:buFont typeface="Arial"/>
              <a:buChar char="•"/>
            </a:pPr>
            <a:r>
              <a:rPr lang="nl-NL" sz="5300" dirty="0">
                <a:solidFill>
                  <a:schemeClr val="dk1"/>
                </a:solidFill>
                <a:latin typeface="Calibri"/>
                <a:ea typeface="Calibri"/>
                <a:cs typeface="Calibri"/>
                <a:sym typeface="Calibri"/>
              </a:rPr>
              <a:t>How </a:t>
            </a:r>
            <a:r>
              <a:rPr lang="nl-NL" sz="5300" dirty="0" err="1">
                <a:solidFill>
                  <a:schemeClr val="dk1"/>
                </a:solidFill>
                <a:latin typeface="Calibri"/>
                <a:ea typeface="Calibri"/>
                <a:cs typeface="Calibri"/>
                <a:sym typeface="Calibri"/>
              </a:rPr>
              <a:t>to</a:t>
            </a:r>
            <a:r>
              <a:rPr lang="nl-NL" sz="5300" dirty="0">
                <a:solidFill>
                  <a:schemeClr val="dk1"/>
                </a:solidFill>
                <a:latin typeface="Calibri"/>
                <a:ea typeface="Calibri"/>
                <a:cs typeface="Calibri"/>
                <a:sym typeface="Calibri"/>
              </a:rPr>
              <a:t> make </a:t>
            </a:r>
            <a:r>
              <a:rPr lang="nl-NL" sz="5300" dirty="0" err="1">
                <a:solidFill>
                  <a:schemeClr val="dk1"/>
                </a:solidFill>
                <a:latin typeface="Calibri"/>
                <a:ea typeface="Calibri"/>
                <a:cs typeface="Calibri"/>
                <a:sym typeface="Calibri"/>
              </a:rPr>
              <a:t>interconnections</a:t>
            </a:r>
            <a:r>
              <a:rPr lang="nl-NL" sz="5300" dirty="0">
                <a:solidFill>
                  <a:schemeClr val="dk1"/>
                </a:solidFill>
                <a:latin typeface="Calibri"/>
                <a:ea typeface="Calibri"/>
                <a:cs typeface="Calibri"/>
                <a:sym typeface="Calibri"/>
              </a:rPr>
              <a:t> </a:t>
            </a:r>
            <a:r>
              <a:rPr lang="nl-NL" sz="5300" dirty="0" err="1">
                <a:solidFill>
                  <a:schemeClr val="dk1"/>
                </a:solidFill>
                <a:latin typeface="Calibri"/>
                <a:ea typeface="Calibri"/>
                <a:cs typeface="Calibri"/>
                <a:sym typeface="Calibri"/>
              </a:rPr>
              <a:t>between</a:t>
            </a:r>
            <a:r>
              <a:rPr lang="nl-NL" sz="5300" dirty="0">
                <a:solidFill>
                  <a:schemeClr val="dk1"/>
                </a:solidFill>
                <a:latin typeface="Calibri"/>
                <a:ea typeface="Calibri"/>
                <a:cs typeface="Calibri"/>
                <a:sym typeface="Calibri"/>
              </a:rPr>
              <a:t> </a:t>
            </a:r>
            <a:r>
              <a:rPr lang="nl-NL" sz="5300" dirty="0" err="1">
                <a:solidFill>
                  <a:schemeClr val="dk1"/>
                </a:solidFill>
                <a:latin typeface="Calibri"/>
                <a:ea typeface="Calibri"/>
                <a:cs typeface="Calibri"/>
                <a:sym typeface="Calibri"/>
              </a:rPr>
              <a:t>components</a:t>
            </a:r>
            <a:endParaRPr sz="2700" dirty="0"/>
          </a:p>
          <a:p>
            <a:pPr marL="431800" marR="0" lvl="0" indent="-425450" algn="l" rtl="0">
              <a:lnSpc>
                <a:spcPct val="80000"/>
              </a:lnSpc>
              <a:spcBef>
                <a:spcPts val="1900"/>
              </a:spcBef>
              <a:spcAft>
                <a:spcPts val="0"/>
              </a:spcAft>
              <a:buClr>
                <a:schemeClr val="dk1"/>
              </a:buClr>
              <a:buSzPts val="5300"/>
              <a:buFont typeface="Arial"/>
              <a:buChar char="•"/>
            </a:pPr>
            <a:r>
              <a:rPr lang="nl-NL" sz="5300" dirty="0">
                <a:solidFill>
                  <a:schemeClr val="dk1"/>
                </a:solidFill>
                <a:latin typeface="Calibri"/>
                <a:ea typeface="Calibri"/>
                <a:cs typeface="Calibri"/>
                <a:sym typeface="Calibri"/>
              </a:rPr>
              <a:t>At </a:t>
            </a:r>
            <a:r>
              <a:rPr lang="nl-NL" sz="5300" dirty="0" err="1">
                <a:solidFill>
                  <a:schemeClr val="dk1"/>
                </a:solidFill>
                <a:latin typeface="Calibri"/>
                <a:ea typeface="Calibri"/>
                <a:cs typeface="Calibri"/>
                <a:sym typeface="Calibri"/>
              </a:rPr>
              <a:t>what</a:t>
            </a:r>
            <a:r>
              <a:rPr lang="nl-NL" sz="5300" dirty="0">
                <a:solidFill>
                  <a:schemeClr val="dk1"/>
                </a:solidFill>
                <a:latin typeface="Calibri"/>
                <a:ea typeface="Calibri"/>
                <a:cs typeface="Calibri"/>
                <a:sym typeface="Calibri"/>
              </a:rPr>
              <a:t> moment </a:t>
            </a:r>
            <a:r>
              <a:rPr lang="nl-NL" sz="5300" dirty="0" err="1">
                <a:solidFill>
                  <a:schemeClr val="dk1"/>
                </a:solidFill>
                <a:latin typeface="Calibri"/>
                <a:ea typeface="Calibri"/>
                <a:cs typeface="Calibri"/>
                <a:sym typeface="Calibri"/>
              </a:rPr>
              <a:t>to</a:t>
            </a:r>
            <a:r>
              <a:rPr lang="nl-NL" sz="5300" dirty="0">
                <a:solidFill>
                  <a:schemeClr val="dk1"/>
                </a:solidFill>
                <a:latin typeface="Calibri"/>
                <a:ea typeface="Calibri"/>
                <a:cs typeface="Calibri"/>
                <a:sym typeface="Calibri"/>
              </a:rPr>
              <a:t> </a:t>
            </a:r>
            <a:r>
              <a:rPr lang="nl-NL" sz="5300" dirty="0" err="1">
                <a:solidFill>
                  <a:schemeClr val="dk1"/>
                </a:solidFill>
                <a:latin typeface="Calibri"/>
                <a:ea typeface="Calibri"/>
                <a:cs typeface="Calibri"/>
                <a:sym typeface="Calibri"/>
              </a:rPr>
              <a:t>place</a:t>
            </a:r>
            <a:r>
              <a:rPr lang="nl-NL" sz="5300" dirty="0">
                <a:solidFill>
                  <a:schemeClr val="dk1"/>
                </a:solidFill>
                <a:latin typeface="Calibri"/>
                <a:ea typeface="Calibri"/>
                <a:cs typeface="Calibri"/>
                <a:sym typeface="Calibri"/>
              </a:rPr>
              <a:t> </a:t>
            </a:r>
            <a:r>
              <a:rPr lang="nl-NL" sz="5300" dirty="0" err="1">
                <a:solidFill>
                  <a:schemeClr val="dk1"/>
                </a:solidFill>
                <a:latin typeface="Calibri"/>
                <a:ea typeface="Calibri"/>
                <a:cs typeface="Calibri"/>
                <a:sym typeface="Calibri"/>
              </a:rPr>
              <a:t>them</a:t>
            </a:r>
            <a:r>
              <a:rPr lang="nl-NL" sz="5300" dirty="0">
                <a:solidFill>
                  <a:schemeClr val="dk1"/>
                </a:solidFill>
                <a:latin typeface="Calibri"/>
                <a:ea typeface="Calibri"/>
                <a:cs typeface="Calibri"/>
                <a:sym typeface="Calibri"/>
              </a:rPr>
              <a:t>?</a:t>
            </a:r>
            <a:endParaRPr sz="5300" dirty="0">
              <a:solidFill>
                <a:schemeClr val="dk1"/>
              </a:solidFill>
              <a:latin typeface="Calibri"/>
              <a:ea typeface="Calibri"/>
              <a:cs typeface="Calibri"/>
              <a:sym typeface="Calibri"/>
            </a:endParaRPr>
          </a:p>
          <a:p>
            <a:pPr marL="431800" marR="0" lvl="0" indent="-425450" algn="l" rtl="0">
              <a:lnSpc>
                <a:spcPct val="80000"/>
              </a:lnSpc>
              <a:spcBef>
                <a:spcPts val="1900"/>
              </a:spcBef>
              <a:spcAft>
                <a:spcPts val="0"/>
              </a:spcAft>
              <a:buClr>
                <a:schemeClr val="dk1"/>
              </a:buClr>
              <a:buSzPts val="5300"/>
              <a:buFont typeface="Arial"/>
              <a:buChar char="•"/>
            </a:pPr>
            <a:r>
              <a:rPr lang="nl-NL" sz="5300" dirty="0">
                <a:solidFill>
                  <a:schemeClr val="dk1"/>
                </a:solidFill>
                <a:latin typeface="Calibri"/>
                <a:ea typeface="Calibri"/>
                <a:cs typeface="Calibri"/>
                <a:sym typeface="Calibri"/>
              </a:rPr>
              <a:t>How </a:t>
            </a:r>
            <a:r>
              <a:rPr lang="nl-NL" sz="5300" dirty="0" err="1">
                <a:solidFill>
                  <a:schemeClr val="dk1"/>
                </a:solidFill>
                <a:latin typeface="Calibri"/>
                <a:ea typeface="Calibri"/>
                <a:cs typeface="Calibri"/>
                <a:sym typeface="Calibri"/>
              </a:rPr>
              <a:t>to</a:t>
            </a:r>
            <a:r>
              <a:rPr lang="nl-NL" sz="5300" dirty="0">
                <a:solidFill>
                  <a:schemeClr val="dk1"/>
                </a:solidFill>
                <a:latin typeface="Calibri"/>
                <a:ea typeface="Calibri"/>
                <a:cs typeface="Calibri"/>
                <a:sym typeface="Calibri"/>
              </a:rPr>
              <a:t> </a:t>
            </a:r>
            <a:r>
              <a:rPr lang="nl-NL" sz="5300" dirty="0" err="1">
                <a:solidFill>
                  <a:schemeClr val="dk1"/>
                </a:solidFill>
                <a:latin typeface="Calibri"/>
                <a:ea typeface="Calibri"/>
                <a:cs typeface="Calibri"/>
                <a:sym typeface="Calibri"/>
              </a:rPr>
              <a:t>wash</a:t>
            </a:r>
            <a:r>
              <a:rPr lang="nl-NL" sz="5300" dirty="0">
                <a:solidFill>
                  <a:schemeClr val="dk1"/>
                </a:solidFill>
                <a:latin typeface="Calibri"/>
                <a:ea typeface="Calibri"/>
                <a:cs typeface="Calibri"/>
                <a:sym typeface="Calibri"/>
              </a:rPr>
              <a:t> </a:t>
            </a:r>
            <a:r>
              <a:rPr lang="nl-NL" sz="5300" dirty="0" err="1">
                <a:solidFill>
                  <a:schemeClr val="dk1"/>
                </a:solidFill>
                <a:latin typeface="Calibri"/>
                <a:ea typeface="Calibri"/>
                <a:cs typeface="Calibri"/>
                <a:sym typeface="Calibri"/>
              </a:rPr>
              <a:t>the</a:t>
            </a:r>
            <a:r>
              <a:rPr lang="nl-NL" sz="5300" dirty="0">
                <a:solidFill>
                  <a:schemeClr val="dk1"/>
                </a:solidFill>
                <a:latin typeface="Calibri"/>
                <a:ea typeface="Calibri"/>
                <a:cs typeface="Calibri"/>
                <a:sym typeface="Calibri"/>
              </a:rPr>
              <a:t> system?</a:t>
            </a:r>
            <a:endParaRPr sz="5300" dirty="0">
              <a:solidFill>
                <a:schemeClr val="dk1"/>
              </a:solidFill>
              <a:latin typeface="Calibri"/>
              <a:ea typeface="Calibri"/>
              <a:cs typeface="Calibri"/>
              <a:sym typeface="Calibri"/>
            </a:endParaRPr>
          </a:p>
          <a:p>
            <a:pPr marL="431800" marR="0" lvl="0" indent="-425450" algn="l" rtl="0">
              <a:lnSpc>
                <a:spcPct val="80000"/>
              </a:lnSpc>
              <a:spcBef>
                <a:spcPts val="1900"/>
              </a:spcBef>
              <a:spcAft>
                <a:spcPts val="0"/>
              </a:spcAft>
              <a:buClr>
                <a:schemeClr val="dk1"/>
              </a:buClr>
              <a:buSzPts val="5300"/>
              <a:buFont typeface="Arial"/>
              <a:buChar char="•"/>
            </a:pPr>
            <a:r>
              <a:rPr lang="nl-NL" sz="5300" dirty="0">
                <a:solidFill>
                  <a:schemeClr val="dk1"/>
                </a:solidFill>
                <a:latin typeface="Calibri"/>
                <a:ea typeface="Calibri"/>
                <a:cs typeface="Calibri"/>
                <a:sym typeface="Calibri"/>
              </a:rPr>
              <a:t>How </a:t>
            </a:r>
            <a:r>
              <a:rPr lang="nl-NL" sz="5300" dirty="0" err="1">
                <a:solidFill>
                  <a:schemeClr val="dk1"/>
                </a:solidFill>
                <a:latin typeface="Calibri"/>
                <a:ea typeface="Calibri"/>
                <a:cs typeface="Calibri"/>
                <a:sym typeface="Calibri"/>
              </a:rPr>
              <a:t>to</a:t>
            </a:r>
            <a:r>
              <a:rPr lang="nl-NL" sz="5300" dirty="0">
                <a:solidFill>
                  <a:schemeClr val="dk1"/>
                </a:solidFill>
                <a:latin typeface="Calibri"/>
                <a:ea typeface="Calibri"/>
                <a:cs typeface="Calibri"/>
                <a:sym typeface="Calibri"/>
              </a:rPr>
              <a:t> recycle?</a:t>
            </a:r>
            <a:endParaRPr sz="5300" dirty="0">
              <a:solidFill>
                <a:schemeClr val="dk1"/>
              </a:solidFill>
              <a:latin typeface="Calibri"/>
              <a:ea typeface="Calibri"/>
              <a:cs typeface="Calibri"/>
              <a:sym typeface="Calibri"/>
            </a:endParaRPr>
          </a:p>
          <a:p>
            <a:pPr marL="431800" marR="0" lvl="0" indent="-88900" algn="l" rtl="0">
              <a:lnSpc>
                <a:spcPct val="80000"/>
              </a:lnSpc>
              <a:spcBef>
                <a:spcPts val="1900"/>
              </a:spcBef>
              <a:spcAft>
                <a:spcPts val="0"/>
              </a:spcAft>
              <a:buClr>
                <a:schemeClr val="dk1"/>
              </a:buClr>
              <a:buSzPts val="5300"/>
              <a:buFont typeface="Arial"/>
              <a:buNone/>
            </a:pPr>
            <a:endParaRPr sz="5300" dirty="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gec4040d229_0_699"/>
          <p:cNvSpPr txBox="1">
            <a:spLocks noGrp="1"/>
          </p:cNvSpPr>
          <p:nvPr>
            <p:ph type="title"/>
          </p:nvPr>
        </p:nvSpPr>
        <p:spPr>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a:t>Wearables in daily life</a:t>
            </a:r>
            <a:endParaRPr/>
          </a:p>
        </p:txBody>
      </p:sp>
      <p:sp>
        <p:nvSpPr>
          <p:cNvPr id="749" name="Google Shape;749;gec4040d229_0_699"/>
          <p:cNvSpPr txBox="1">
            <a:spLocks noGrp="1"/>
          </p:cNvSpPr>
          <p:nvPr>
            <p:ph type="sldNum" idx="12"/>
          </p:nvPr>
        </p:nvSpPr>
        <p:spPr>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13</a:t>
            </a:fld>
            <a:endParaRPr/>
          </a:p>
        </p:txBody>
      </p:sp>
      <p:pic>
        <p:nvPicPr>
          <p:cNvPr id="744" name="Google Shape;744;gec4040d229_0_699"/>
          <p:cNvPicPr preferRelativeResize="0"/>
          <p:nvPr/>
        </p:nvPicPr>
        <p:blipFill rotWithShape="1">
          <a:blip r:embed="rId3">
            <a:alphaModFix/>
          </a:blip>
          <a:srcRect l="8498" t="908" r="43705" b="28098"/>
          <a:stretch/>
        </p:blipFill>
        <p:spPr>
          <a:xfrm>
            <a:off x="848730" y="1929908"/>
            <a:ext cx="5202406" cy="4344415"/>
          </a:xfrm>
          <a:prstGeom prst="rect">
            <a:avLst/>
          </a:prstGeom>
          <a:noFill/>
          <a:ln>
            <a:noFill/>
          </a:ln>
        </p:spPr>
      </p:pic>
      <p:pic>
        <p:nvPicPr>
          <p:cNvPr id="745" name="Google Shape;745;gec4040d229_0_699"/>
          <p:cNvPicPr preferRelativeResize="0"/>
          <p:nvPr/>
        </p:nvPicPr>
        <p:blipFill>
          <a:blip r:embed="rId4">
            <a:alphaModFix/>
          </a:blip>
          <a:stretch>
            <a:fillRect/>
          </a:stretch>
        </p:blipFill>
        <p:spPr>
          <a:xfrm>
            <a:off x="6317361" y="1929908"/>
            <a:ext cx="10430274" cy="4344155"/>
          </a:xfrm>
          <a:prstGeom prst="rect">
            <a:avLst/>
          </a:prstGeom>
          <a:noFill/>
          <a:ln>
            <a:noFill/>
          </a:ln>
        </p:spPr>
      </p:pic>
      <p:pic>
        <p:nvPicPr>
          <p:cNvPr id="746" name="Google Shape;746;gec4040d229_0_699"/>
          <p:cNvPicPr preferRelativeResize="0"/>
          <p:nvPr/>
        </p:nvPicPr>
        <p:blipFill rotWithShape="1">
          <a:blip r:embed="rId5">
            <a:alphaModFix/>
          </a:blip>
          <a:srcRect t="26036" b="25033"/>
          <a:stretch/>
        </p:blipFill>
        <p:spPr>
          <a:xfrm>
            <a:off x="848730" y="6524017"/>
            <a:ext cx="7382162" cy="2895691"/>
          </a:xfrm>
          <a:prstGeom prst="rect">
            <a:avLst/>
          </a:prstGeom>
          <a:noFill/>
          <a:ln>
            <a:noFill/>
          </a:ln>
        </p:spPr>
      </p:pic>
      <p:pic>
        <p:nvPicPr>
          <p:cNvPr id="747" name="Google Shape;747;gec4040d229_0_699"/>
          <p:cNvPicPr preferRelativeResize="0"/>
          <p:nvPr/>
        </p:nvPicPr>
        <p:blipFill>
          <a:blip r:embed="rId6">
            <a:alphaModFix/>
          </a:blip>
          <a:stretch>
            <a:fillRect/>
          </a:stretch>
        </p:blipFill>
        <p:spPr>
          <a:xfrm>
            <a:off x="13856223" y="6524018"/>
            <a:ext cx="2640976" cy="2895516"/>
          </a:xfrm>
          <a:prstGeom prst="rect">
            <a:avLst/>
          </a:prstGeom>
          <a:noFill/>
          <a:ln>
            <a:noFill/>
          </a:ln>
        </p:spPr>
      </p:pic>
      <p:pic>
        <p:nvPicPr>
          <p:cNvPr id="748" name="Google Shape;748;gec4040d229_0_699"/>
          <p:cNvPicPr preferRelativeResize="0"/>
          <p:nvPr/>
        </p:nvPicPr>
        <p:blipFill>
          <a:blip r:embed="rId7">
            <a:alphaModFix/>
          </a:blip>
          <a:stretch>
            <a:fillRect/>
          </a:stretch>
        </p:blipFill>
        <p:spPr>
          <a:xfrm>
            <a:off x="8478172" y="6524018"/>
            <a:ext cx="4766889" cy="289551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ec4040d229_0_709"/>
          <p:cNvSpPr txBox="1">
            <a:spLocks noGrp="1"/>
          </p:cNvSpPr>
          <p:nvPr>
            <p:ph type="title"/>
          </p:nvPr>
        </p:nvSpPr>
        <p:spPr>
          <a:xfrm>
            <a:off x="894025" y="389467"/>
            <a:ext cx="11216100" cy="1413600"/>
          </a:xfrm>
          <a:prstGeom prst="rect">
            <a:avLst/>
          </a:prstGeom>
        </p:spPr>
        <p:txBody>
          <a:bodyPr spcFirstLastPara="1" wrap="square" lIns="130025" tIns="65000" rIns="130025" bIns="65000" anchor="ctr" anchorCtr="0">
            <a:noAutofit/>
          </a:bodyPr>
          <a:lstStyle/>
          <a:p>
            <a:pPr marL="0" lvl="0" indent="0" algn="l" rtl="0">
              <a:spcBef>
                <a:spcPts val="0"/>
              </a:spcBef>
              <a:spcAft>
                <a:spcPts val="0"/>
              </a:spcAft>
              <a:buNone/>
            </a:pPr>
            <a:r>
              <a:rPr lang="nl-NL"/>
              <a:t>RFID</a:t>
            </a:r>
            <a:endParaRPr/>
          </a:p>
        </p:txBody>
      </p:sp>
      <p:sp>
        <p:nvSpPr>
          <p:cNvPr id="755" name="Google Shape;755;gec4040d229_0_709"/>
          <p:cNvSpPr txBox="1">
            <a:spLocks noGrp="1"/>
          </p:cNvSpPr>
          <p:nvPr>
            <p:ph type="body" idx="1"/>
          </p:nvPr>
        </p:nvSpPr>
        <p:spPr>
          <a:xfrm>
            <a:off x="1192034" y="1587260"/>
            <a:ext cx="14954700" cy="6980838"/>
          </a:xfrm>
          <a:prstGeom prst="rect">
            <a:avLst/>
          </a:prstGeom>
        </p:spPr>
        <p:txBody>
          <a:bodyPr spcFirstLastPara="1" wrap="square" lIns="130025" tIns="65000" rIns="130025" bIns="65000" anchor="t" anchorCtr="0">
            <a:noAutofit/>
          </a:bodyPr>
          <a:lstStyle/>
          <a:p>
            <a:pPr marL="0" lvl="0" indent="0" algn="l" rtl="0">
              <a:spcBef>
                <a:spcPts val="1500"/>
              </a:spcBef>
              <a:spcAft>
                <a:spcPts val="0"/>
              </a:spcAft>
              <a:buNone/>
            </a:pPr>
            <a:r>
              <a:rPr lang="nl-NL" sz="3600" dirty="0" err="1"/>
              <a:t>Another</a:t>
            </a:r>
            <a:r>
              <a:rPr lang="nl-NL" sz="3600" dirty="0"/>
              <a:t> common </a:t>
            </a:r>
            <a:r>
              <a:rPr lang="nl-NL" sz="3600" dirty="0" err="1"/>
              <a:t>antenna</a:t>
            </a:r>
            <a:r>
              <a:rPr lang="nl-NL" sz="3600" dirty="0"/>
              <a:t> </a:t>
            </a:r>
            <a:r>
              <a:rPr lang="nl-NL" sz="3600" dirty="0" err="1"/>
              <a:t>integrated</a:t>
            </a:r>
            <a:r>
              <a:rPr lang="nl-NL" sz="3600" dirty="0"/>
              <a:t> in </a:t>
            </a:r>
            <a:r>
              <a:rPr lang="nl-NL" sz="3600" dirty="0" err="1"/>
              <a:t>textile</a:t>
            </a:r>
            <a:r>
              <a:rPr lang="nl-NL" sz="3600" dirty="0"/>
              <a:t> is </a:t>
            </a:r>
            <a:r>
              <a:rPr lang="nl-NL" sz="3600" dirty="0" err="1"/>
              <a:t>the</a:t>
            </a:r>
            <a:r>
              <a:rPr lang="nl-NL" sz="3600" dirty="0"/>
              <a:t> </a:t>
            </a:r>
            <a:r>
              <a:rPr lang="nl-NL" sz="3600" dirty="0" err="1"/>
              <a:t>one</a:t>
            </a:r>
            <a:r>
              <a:rPr lang="nl-NL" sz="3600" dirty="0"/>
              <a:t> </a:t>
            </a:r>
            <a:r>
              <a:rPr lang="nl-NL" sz="3600" dirty="0" err="1"/>
              <a:t>needed</a:t>
            </a:r>
            <a:r>
              <a:rPr lang="nl-NL" sz="3600" dirty="0"/>
              <a:t> </a:t>
            </a:r>
            <a:r>
              <a:rPr lang="nl-NL" sz="3600" dirty="0" err="1"/>
              <a:t>for</a:t>
            </a:r>
            <a:r>
              <a:rPr lang="nl-NL" sz="3600" dirty="0"/>
              <a:t> RFID chips. These chips are </a:t>
            </a:r>
            <a:r>
              <a:rPr lang="nl-NL" sz="3600" dirty="0" err="1"/>
              <a:t>added</a:t>
            </a:r>
            <a:r>
              <a:rPr lang="nl-NL" sz="3600" dirty="0"/>
              <a:t> </a:t>
            </a:r>
            <a:r>
              <a:rPr lang="nl-NL" sz="3600" dirty="0" err="1"/>
              <a:t>to</a:t>
            </a:r>
            <a:r>
              <a:rPr lang="nl-NL" sz="3600" dirty="0"/>
              <a:t> </a:t>
            </a:r>
            <a:r>
              <a:rPr lang="nl-NL" sz="3600" dirty="0" err="1"/>
              <a:t>textile</a:t>
            </a:r>
            <a:r>
              <a:rPr lang="nl-NL" sz="3600" dirty="0"/>
              <a:t> </a:t>
            </a:r>
            <a:r>
              <a:rPr lang="nl-NL" sz="3600" dirty="0" err="1"/>
              <a:t>to</a:t>
            </a:r>
            <a:r>
              <a:rPr lang="nl-NL" sz="3600" dirty="0"/>
              <a:t> </a:t>
            </a:r>
            <a:r>
              <a:rPr lang="nl-NL" sz="3600" dirty="0" err="1"/>
              <a:t>aid</a:t>
            </a:r>
            <a:r>
              <a:rPr lang="nl-NL" sz="3600" dirty="0"/>
              <a:t> in </a:t>
            </a:r>
            <a:r>
              <a:rPr lang="nl-NL" sz="3600" dirty="0" err="1"/>
              <a:t>identification</a:t>
            </a:r>
            <a:r>
              <a:rPr lang="nl-NL" sz="3600" dirty="0"/>
              <a:t> </a:t>
            </a:r>
            <a:r>
              <a:rPr lang="nl-NL" sz="3600" dirty="0" err="1"/>
              <a:t>and</a:t>
            </a:r>
            <a:r>
              <a:rPr lang="nl-NL" sz="3600" dirty="0"/>
              <a:t> </a:t>
            </a:r>
            <a:r>
              <a:rPr lang="nl-NL" sz="3600" dirty="0" err="1"/>
              <a:t>logistics</a:t>
            </a:r>
            <a:r>
              <a:rPr lang="nl-NL" sz="3600" dirty="0"/>
              <a:t>. For </a:t>
            </a:r>
            <a:r>
              <a:rPr lang="nl-NL" sz="3600" dirty="0" err="1"/>
              <a:t>example</a:t>
            </a:r>
            <a:r>
              <a:rPr lang="nl-NL" sz="3600" dirty="0"/>
              <a:t>, in a hotel </a:t>
            </a:r>
            <a:r>
              <a:rPr lang="nl-NL" sz="3600" dirty="0" err="1"/>
              <a:t>the</a:t>
            </a:r>
            <a:r>
              <a:rPr lang="nl-NL" sz="3600" dirty="0"/>
              <a:t> </a:t>
            </a:r>
            <a:r>
              <a:rPr lang="nl-NL" sz="3600" dirty="0" err="1"/>
              <a:t>towel</a:t>
            </a:r>
            <a:r>
              <a:rPr lang="nl-NL" sz="3600" dirty="0"/>
              <a:t> </a:t>
            </a:r>
            <a:r>
              <a:rPr lang="nl-NL" sz="3600" dirty="0" err="1"/>
              <a:t>will</a:t>
            </a:r>
            <a:r>
              <a:rPr lang="nl-NL" sz="3600" dirty="0"/>
              <a:t> </a:t>
            </a:r>
            <a:r>
              <a:rPr lang="nl-NL" sz="3600" dirty="0" err="1"/>
              <a:t>contain</a:t>
            </a:r>
            <a:r>
              <a:rPr lang="nl-NL" sz="3600" dirty="0"/>
              <a:t> </a:t>
            </a:r>
            <a:r>
              <a:rPr lang="nl-NL" sz="3600" dirty="0" err="1"/>
              <a:t>an</a:t>
            </a:r>
            <a:r>
              <a:rPr lang="nl-NL" sz="3600" dirty="0"/>
              <a:t> RFID chip. </a:t>
            </a:r>
            <a:endParaRPr sz="3600" dirty="0"/>
          </a:p>
          <a:p>
            <a:pPr marL="0" lvl="0" indent="0" algn="l" rtl="0">
              <a:spcBef>
                <a:spcPts val="3000"/>
              </a:spcBef>
              <a:spcAft>
                <a:spcPts val="3000"/>
              </a:spcAft>
              <a:buNone/>
            </a:pPr>
            <a:r>
              <a:rPr lang="nl-NL" sz="3600" dirty="0" err="1"/>
              <a:t>If</a:t>
            </a:r>
            <a:r>
              <a:rPr lang="nl-NL" sz="3600" dirty="0"/>
              <a:t> </a:t>
            </a:r>
            <a:r>
              <a:rPr lang="nl-NL" sz="3600" dirty="0" err="1"/>
              <a:t>you</a:t>
            </a:r>
            <a:r>
              <a:rPr lang="nl-NL" sz="3600" dirty="0"/>
              <a:t> </a:t>
            </a:r>
            <a:r>
              <a:rPr lang="nl-NL" sz="3600" dirty="0" err="1"/>
              <a:t>buy</a:t>
            </a:r>
            <a:r>
              <a:rPr lang="nl-NL" sz="3600" dirty="0"/>
              <a:t> </a:t>
            </a:r>
            <a:r>
              <a:rPr lang="nl-NL" sz="3600" dirty="0" err="1"/>
              <a:t>clothes</a:t>
            </a:r>
            <a:r>
              <a:rPr lang="nl-NL" sz="3600" dirty="0"/>
              <a:t>, </a:t>
            </a:r>
            <a:r>
              <a:rPr lang="nl-NL" sz="3600" dirty="0" err="1"/>
              <a:t>they</a:t>
            </a:r>
            <a:r>
              <a:rPr lang="nl-NL" sz="3600" dirty="0"/>
              <a:t> </a:t>
            </a:r>
            <a:r>
              <a:rPr lang="nl-NL" sz="3600" dirty="0" err="1"/>
              <a:t>will</a:t>
            </a:r>
            <a:r>
              <a:rPr lang="nl-NL" sz="3600" dirty="0"/>
              <a:t> </a:t>
            </a:r>
            <a:r>
              <a:rPr lang="nl-NL" sz="3600" dirty="0" err="1"/>
              <a:t>often</a:t>
            </a:r>
            <a:r>
              <a:rPr lang="nl-NL" sz="3600" dirty="0"/>
              <a:t> have </a:t>
            </a:r>
            <a:r>
              <a:rPr lang="nl-NL" sz="3600" dirty="0" err="1"/>
              <a:t>an</a:t>
            </a:r>
            <a:r>
              <a:rPr lang="nl-NL" sz="3600" dirty="0"/>
              <a:t> RFID label </a:t>
            </a:r>
            <a:r>
              <a:rPr lang="nl-NL" sz="3600" dirty="0" err="1"/>
              <a:t>you</a:t>
            </a:r>
            <a:r>
              <a:rPr lang="nl-NL" sz="3600" dirty="0"/>
              <a:t> </a:t>
            </a:r>
            <a:r>
              <a:rPr lang="nl-NL" sz="3600" dirty="0" err="1"/>
              <a:t>should</a:t>
            </a:r>
            <a:r>
              <a:rPr lang="nl-NL" sz="3600" dirty="0"/>
              <a:t> cut </a:t>
            </a:r>
            <a:r>
              <a:rPr lang="nl-NL" sz="3600" dirty="0" err="1"/>
              <a:t>before</a:t>
            </a:r>
            <a:r>
              <a:rPr lang="nl-NL" sz="3600" dirty="0"/>
              <a:t> </a:t>
            </a:r>
            <a:r>
              <a:rPr lang="nl-NL" sz="3600" dirty="0" err="1"/>
              <a:t>wearing</a:t>
            </a:r>
            <a:r>
              <a:rPr lang="nl-NL" sz="3600" dirty="0"/>
              <a:t> </a:t>
            </a:r>
            <a:r>
              <a:rPr lang="nl-NL" sz="3600" dirty="0" err="1"/>
              <a:t>the</a:t>
            </a:r>
            <a:r>
              <a:rPr lang="nl-NL" sz="3600" dirty="0"/>
              <a:t> </a:t>
            </a:r>
            <a:r>
              <a:rPr lang="nl-NL" sz="3600" dirty="0" err="1"/>
              <a:t>clothes</a:t>
            </a:r>
            <a:r>
              <a:rPr lang="nl-NL" sz="3600" dirty="0"/>
              <a:t>.</a:t>
            </a:r>
            <a:endParaRPr sz="3600" dirty="0"/>
          </a:p>
        </p:txBody>
      </p:sp>
      <p:sp>
        <p:nvSpPr>
          <p:cNvPr id="758" name="Google Shape;758;gec4040d229_0_709"/>
          <p:cNvSpPr txBox="1">
            <a:spLocks noGrp="1"/>
          </p:cNvSpPr>
          <p:nvPr>
            <p:ph type="sldNum" idx="12"/>
          </p:nvPr>
        </p:nvSpPr>
        <p:spPr>
          <a:prstGeom prst="rect">
            <a:avLst/>
          </a:prstGeom>
        </p:spPr>
        <p:txBody>
          <a:bodyPr spcFirstLastPara="1" wrap="square" lIns="130025" tIns="65000" rIns="130025" bIns="6500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14</a:t>
            </a:fld>
            <a:endParaRPr/>
          </a:p>
        </p:txBody>
      </p:sp>
      <p:pic>
        <p:nvPicPr>
          <p:cNvPr id="756" name="Google Shape;756;gec4040d229_0_709"/>
          <p:cNvPicPr preferRelativeResize="0"/>
          <p:nvPr/>
        </p:nvPicPr>
        <p:blipFill>
          <a:blip r:embed="rId3">
            <a:alphaModFix/>
          </a:blip>
          <a:stretch>
            <a:fillRect/>
          </a:stretch>
        </p:blipFill>
        <p:spPr>
          <a:xfrm>
            <a:off x="3538077" y="5901778"/>
            <a:ext cx="5605667" cy="3046925"/>
          </a:xfrm>
          <a:prstGeom prst="rect">
            <a:avLst/>
          </a:prstGeom>
          <a:noFill/>
          <a:ln>
            <a:noFill/>
          </a:ln>
        </p:spPr>
      </p:pic>
      <p:pic>
        <p:nvPicPr>
          <p:cNvPr id="757" name="Google Shape;757;gec4040d229_0_709"/>
          <p:cNvPicPr preferRelativeResize="0"/>
          <p:nvPr/>
        </p:nvPicPr>
        <p:blipFill>
          <a:blip r:embed="rId4">
            <a:alphaModFix/>
          </a:blip>
          <a:stretch>
            <a:fillRect/>
          </a:stretch>
        </p:blipFill>
        <p:spPr>
          <a:xfrm>
            <a:off x="10997764" y="5901778"/>
            <a:ext cx="4084888" cy="3046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gec4040d229_0_717"/>
          <p:cNvSpPr txBox="1">
            <a:spLocks noGrp="1"/>
          </p:cNvSpPr>
          <p:nvPr>
            <p:ph type="title"/>
          </p:nvPr>
        </p:nvSpPr>
        <p:spPr>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a:t>E-Textiles and art</a:t>
            </a:r>
            <a:endParaRPr/>
          </a:p>
        </p:txBody>
      </p:sp>
      <p:sp>
        <p:nvSpPr>
          <p:cNvPr id="772" name="Google Shape;772;gec4040d229_0_717"/>
          <p:cNvSpPr txBox="1">
            <a:spLocks noGrp="1"/>
          </p:cNvSpPr>
          <p:nvPr>
            <p:ph type="sldNum" idx="12"/>
          </p:nvPr>
        </p:nvSpPr>
        <p:spPr>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15</a:t>
            </a:fld>
            <a:endParaRPr/>
          </a:p>
        </p:txBody>
      </p:sp>
      <p:pic>
        <p:nvPicPr>
          <p:cNvPr id="764" name="Google Shape;764;gec4040d229_0_717"/>
          <p:cNvPicPr preferRelativeResize="0"/>
          <p:nvPr/>
        </p:nvPicPr>
        <p:blipFill>
          <a:blip r:embed="rId3">
            <a:alphaModFix/>
          </a:blip>
          <a:stretch>
            <a:fillRect/>
          </a:stretch>
        </p:blipFill>
        <p:spPr>
          <a:xfrm>
            <a:off x="794500" y="1929908"/>
            <a:ext cx="3756713" cy="5418336"/>
          </a:xfrm>
          <a:prstGeom prst="rect">
            <a:avLst/>
          </a:prstGeom>
          <a:noFill/>
          <a:ln>
            <a:noFill/>
          </a:ln>
        </p:spPr>
      </p:pic>
      <p:pic>
        <p:nvPicPr>
          <p:cNvPr id="765" name="Google Shape;765;gec4040d229_0_717"/>
          <p:cNvPicPr preferRelativeResize="0"/>
          <p:nvPr/>
        </p:nvPicPr>
        <p:blipFill>
          <a:blip r:embed="rId4">
            <a:alphaModFix/>
          </a:blip>
          <a:stretch>
            <a:fillRect/>
          </a:stretch>
        </p:blipFill>
        <p:spPr>
          <a:xfrm>
            <a:off x="4701058" y="1929908"/>
            <a:ext cx="6503711" cy="5418335"/>
          </a:xfrm>
          <a:prstGeom prst="rect">
            <a:avLst/>
          </a:prstGeom>
          <a:noFill/>
          <a:ln>
            <a:noFill/>
          </a:ln>
        </p:spPr>
      </p:pic>
      <p:pic>
        <p:nvPicPr>
          <p:cNvPr id="766" name="Google Shape;766;gec4040d229_0_717"/>
          <p:cNvPicPr preferRelativeResize="0"/>
          <p:nvPr/>
        </p:nvPicPr>
        <p:blipFill>
          <a:blip r:embed="rId5">
            <a:alphaModFix/>
          </a:blip>
          <a:stretch>
            <a:fillRect/>
          </a:stretch>
        </p:blipFill>
        <p:spPr>
          <a:xfrm>
            <a:off x="11354616" y="1929908"/>
            <a:ext cx="5555948" cy="4171835"/>
          </a:xfrm>
          <a:prstGeom prst="rect">
            <a:avLst/>
          </a:prstGeom>
          <a:noFill/>
          <a:ln>
            <a:noFill/>
          </a:ln>
        </p:spPr>
      </p:pic>
      <p:pic>
        <p:nvPicPr>
          <p:cNvPr id="767" name="Google Shape;767;gec4040d229_0_717"/>
          <p:cNvPicPr preferRelativeResize="0"/>
          <p:nvPr/>
        </p:nvPicPr>
        <p:blipFill>
          <a:blip r:embed="rId6">
            <a:alphaModFix/>
          </a:blip>
          <a:stretch>
            <a:fillRect/>
          </a:stretch>
        </p:blipFill>
        <p:spPr>
          <a:xfrm>
            <a:off x="11354614" y="6284089"/>
            <a:ext cx="5555952" cy="3125238"/>
          </a:xfrm>
          <a:prstGeom prst="rect">
            <a:avLst/>
          </a:prstGeom>
          <a:noFill/>
          <a:ln>
            <a:noFill/>
          </a:ln>
        </p:spPr>
      </p:pic>
      <p:pic>
        <p:nvPicPr>
          <p:cNvPr id="768" name="Google Shape;768;gec4040d229_0_717"/>
          <p:cNvPicPr preferRelativeResize="0"/>
          <p:nvPr/>
        </p:nvPicPr>
        <p:blipFill rotWithShape="1">
          <a:blip r:embed="rId7">
            <a:alphaModFix/>
          </a:blip>
          <a:srcRect l="23254" t="13711" r="23002" b="36859"/>
          <a:stretch/>
        </p:blipFill>
        <p:spPr>
          <a:xfrm>
            <a:off x="8476401" y="7527396"/>
            <a:ext cx="2728368" cy="1882122"/>
          </a:xfrm>
          <a:prstGeom prst="rect">
            <a:avLst/>
          </a:prstGeom>
          <a:noFill/>
          <a:ln>
            <a:noFill/>
          </a:ln>
        </p:spPr>
      </p:pic>
      <p:pic>
        <p:nvPicPr>
          <p:cNvPr id="769" name="Google Shape;769;gec4040d229_0_717"/>
          <p:cNvPicPr preferRelativeResize="0"/>
          <p:nvPr/>
        </p:nvPicPr>
        <p:blipFill>
          <a:blip r:embed="rId8">
            <a:alphaModFix/>
          </a:blip>
          <a:stretch>
            <a:fillRect/>
          </a:stretch>
        </p:blipFill>
        <p:spPr>
          <a:xfrm>
            <a:off x="5451946" y="7527396"/>
            <a:ext cx="2823011" cy="1882007"/>
          </a:xfrm>
          <a:prstGeom prst="rect">
            <a:avLst/>
          </a:prstGeom>
          <a:noFill/>
          <a:ln>
            <a:noFill/>
          </a:ln>
        </p:spPr>
      </p:pic>
      <p:pic>
        <p:nvPicPr>
          <p:cNvPr id="770" name="Google Shape;770;gec4040d229_0_717"/>
          <p:cNvPicPr preferRelativeResize="0"/>
          <p:nvPr/>
        </p:nvPicPr>
        <p:blipFill>
          <a:blip r:embed="rId9">
            <a:alphaModFix/>
          </a:blip>
          <a:stretch>
            <a:fillRect/>
          </a:stretch>
        </p:blipFill>
        <p:spPr>
          <a:xfrm>
            <a:off x="2267163" y="7527396"/>
            <a:ext cx="2983383" cy="1882008"/>
          </a:xfrm>
          <a:prstGeom prst="rect">
            <a:avLst/>
          </a:prstGeom>
          <a:noFill/>
          <a:ln>
            <a:noFill/>
          </a:ln>
        </p:spPr>
      </p:pic>
      <p:pic>
        <p:nvPicPr>
          <p:cNvPr id="771" name="Google Shape;771;gec4040d229_0_717"/>
          <p:cNvPicPr preferRelativeResize="0"/>
          <p:nvPr/>
        </p:nvPicPr>
        <p:blipFill rotWithShape="1">
          <a:blip r:embed="rId10">
            <a:alphaModFix/>
          </a:blip>
          <a:srcRect l="13275" t="12152" r="10995" b="8833"/>
          <a:stretch/>
        </p:blipFill>
        <p:spPr>
          <a:xfrm>
            <a:off x="794500" y="7527396"/>
            <a:ext cx="1219625" cy="188212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Google Shape;777;gec4040d229_0_730"/>
          <p:cNvPicPr preferRelativeResize="0"/>
          <p:nvPr/>
        </p:nvPicPr>
        <p:blipFill>
          <a:blip r:embed="rId3">
            <a:alphaModFix/>
          </a:blip>
          <a:stretch>
            <a:fillRect/>
          </a:stretch>
        </p:blipFill>
        <p:spPr>
          <a:xfrm>
            <a:off x="2573828" y="792557"/>
            <a:ext cx="12191019" cy="8167988"/>
          </a:xfrm>
          <a:prstGeom prst="rect">
            <a:avLst/>
          </a:prstGeom>
          <a:noFill/>
          <a:ln>
            <a:noFill/>
          </a:ln>
        </p:spPr>
      </p:pic>
      <p:sp>
        <p:nvSpPr>
          <p:cNvPr id="778" name="Google Shape;778;gec4040d229_0_730"/>
          <p:cNvSpPr txBox="1">
            <a:spLocks noGrp="1"/>
          </p:cNvSpPr>
          <p:nvPr>
            <p:ph type="sldNum" idx="12"/>
          </p:nvPr>
        </p:nvSpPr>
        <p:spPr>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gec4040d229_0_735"/>
          <p:cNvSpPr txBox="1">
            <a:spLocks noGrp="1"/>
          </p:cNvSpPr>
          <p:nvPr>
            <p:ph type="title"/>
          </p:nvPr>
        </p:nvSpPr>
        <p:spPr>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dirty="0" err="1"/>
              <a:t>Your</a:t>
            </a:r>
            <a:r>
              <a:rPr lang="nl-NL" dirty="0"/>
              <a:t> first </a:t>
            </a:r>
            <a:r>
              <a:rPr lang="nl-NL" dirty="0" err="1"/>
              <a:t>try</a:t>
            </a:r>
            <a:r>
              <a:rPr lang="nl-NL" dirty="0"/>
              <a:t>: It </a:t>
            </a:r>
            <a:r>
              <a:rPr lang="nl-NL" dirty="0" err="1"/>
              <a:t>doesn’t</a:t>
            </a:r>
            <a:r>
              <a:rPr lang="nl-NL" dirty="0"/>
              <a:t> have </a:t>
            </a:r>
            <a:r>
              <a:rPr lang="nl-NL" dirty="0" err="1"/>
              <a:t>to</a:t>
            </a:r>
            <a:r>
              <a:rPr lang="nl-NL" dirty="0"/>
              <a:t> </a:t>
            </a:r>
            <a:r>
              <a:rPr lang="nl-NL" dirty="0" err="1"/>
              <a:t>be</a:t>
            </a:r>
            <a:r>
              <a:rPr lang="nl-NL" dirty="0"/>
              <a:t> complex !</a:t>
            </a:r>
            <a:endParaRPr dirty="0"/>
          </a:p>
        </p:txBody>
      </p:sp>
      <p:sp>
        <p:nvSpPr>
          <p:cNvPr id="789" name="Google Shape;789;gec4040d229_0_735"/>
          <p:cNvSpPr txBox="1">
            <a:spLocks noGrp="1"/>
          </p:cNvSpPr>
          <p:nvPr>
            <p:ph type="sldNum" idx="12"/>
          </p:nvPr>
        </p:nvSpPr>
        <p:spPr>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17</a:t>
            </a:fld>
            <a:endParaRPr/>
          </a:p>
        </p:txBody>
      </p:sp>
      <p:pic>
        <p:nvPicPr>
          <p:cNvPr id="784" name="Google Shape;784;gec4040d229_0_735"/>
          <p:cNvPicPr preferRelativeResize="0"/>
          <p:nvPr/>
        </p:nvPicPr>
        <p:blipFill>
          <a:blip r:embed="rId3">
            <a:alphaModFix/>
          </a:blip>
          <a:stretch>
            <a:fillRect/>
          </a:stretch>
        </p:blipFill>
        <p:spPr>
          <a:xfrm>
            <a:off x="735528" y="2149357"/>
            <a:ext cx="4262424" cy="3865080"/>
          </a:xfrm>
          <a:prstGeom prst="rect">
            <a:avLst/>
          </a:prstGeom>
          <a:noFill/>
          <a:ln>
            <a:noFill/>
          </a:ln>
        </p:spPr>
      </p:pic>
      <p:pic>
        <p:nvPicPr>
          <p:cNvPr id="785" name="Google Shape;785;gec4040d229_0_735"/>
          <p:cNvPicPr preferRelativeResize="0"/>
          <p:nvPr/>
        </p:nvPicPr>
        <p:blipFill>
          <a:blip r:embed="rId4">
            <a:alphaModFix/>
          </a:blip>
          <a:stretch>
            <a:fillRect/>
          </a:stretch>
        </p:blipFill>
        <p:spPr>
          <a:xfrm>
            <a:off x="5565195" y="2149357"/>
            <a:ext cx="5153439" cy="3865079"/>
          </a:xfrm>
          <a:prstGeom prst="rect">
            <a:avLst/>
          </a:prstGeom>
          <a:noFill/>
          <a:ln>
            <a:noFill/>
          </a:ln>
        </p:spPr>
      </p:pic>
      <p:pic>
        <p:nvPicPr>
          <p:cNvPr id="786" name="Google Shape;786;gec4040d229_0_735"/>
          <p:cNvPicPr preferRelativeResize="0"/>
          <p:nvPr/>
        </p:nvPicPr>
        <p:blipFill>
          <a:blip r:embed="rId5">
            <a:alphaModFix/>
          </a:blip>
          <a:stretch>
            <a:fillRect/>
          </a:stretch>
        </p:blipFill>
        <p:spPr>
          <a:xfrm>
            <a:off x="11074358" y="2149357"/>
            <a:ext cx="5394991" cy="7245259"/>
          </a:xfrm>
          <a:prstGeom prst="rect">
            <a:avLst/>
          </a:prstGeom>
          <a:noFill/>
          <a:ln>
            <a:noFill/>
          </a:ln>
        </p:spPr>
      </p:pic>
      <p:pic>
        <p:nvPicPr>
          <p:cNvPr id="787" name="Google Shape;787;gec4040d229_0_735"/>
          <p:cNvPicPr preferRelativeResize="0"/>
          <p:nvPr/>
        </p:nvPicPr>
        <p:blipFill rotWithShape="1">
          <a:blip r:embed="rId6">
            <a:alphaModFix/>
          </a:blip>
          <a:srcRect r="23803"/>
          <a:stretch/>
        </p:blipFill>
        <p:spPr>
          <a:xfrm>
            <a:off x="735528" y="6234121"/>
            <a:ext cx="5153440" cy="3160936"/>
          </a:xfrm>
          <a:prstGeom prst="rect">
            <a:avLst/>
          </a:prstGeom>
          <a:noFill/>
          <a:ln>
            <a:noFill/>
          </a:ln>
        </p:spPr>
      </p:pic>
      <p:pic>
        <p:nvPicPr>
          <p:cNvPr id="788" name="Google Shape;788;gec4040d229_0_735"/>
          <p:cNvPicPr preferRelativeResize="0"/>
          <p:nvPr/>
        </p:nvPicPr>
        <p:blipFill>
          <a:blip r:embed="rId7">
            <a:alphaModFix/>
          </a:blip>
          <a:stretch>
            <a:fillRect/>
          </a:stretch>
        </p:blipFill>
        <p:spPr>
          <a:xfrm>
            <a:off x="6198093" y="6234122"/>
            <a:ext cx="4520539" cy="31940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gec4040d229_0_745"/>
          <p:cNvSpPr txBox="1">
            <a:spLocks noGrp="1"/>
          </p:cNvSpPr>
          <p:nvPr>
            <p:ph type="title"/>
          </p:nvPr>
        </p:nvSpPr>
        <p:spPr>
          <a:xfrm>
            <a:off x="866934" y="1356924"/>
            <a:ext cx="15604808" cy="4923106"/>
          </a:xfrm>
          <a:prstGeom prst="rect">
            <a:avLst/>
          </a:prstGeom>
        </p:spPr>
        <p:txBody>
          <a:bodyPr spcFirstLastPara="1" wrap="square" lIns="173350" tIns="173350" rIns="173350" bIns="173350" anchor="ctr" anchorCtr="0">
            <a:noAutofit/>
          </a:bodyPr>
          <a:lstStyle/>
          <a:p>
            <a:pPr marL="0" lvl="0" indent="0" algn="ctr" rtl="0">
              <a:spcBef>
                <a:spcPts val="0"/>
              </a:spcBef>
              <a:spcAft>
                <a:spcPts val="0"/>
              </a:spcAft>
              <a:buNone/>
            </a:pPr>
            <a:r>
              <a:rPr lang="nl-NL" dirty="0"/>
              <a:t>Basic </a:t>
            </a:r>
            <a:r>
              <a:rPr lang="nl-NL" dirty="0" err="1"/>
              <a:t>components</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nl-NL" dirty="0" err="1"/>
              <a:t>Textile-based</a:t>
            </a:r>
            <a:endParaRPr dirty="0"/>
          </a:p>
        </p:txBody>
      </p:sp>
      <p:sp>
        <p:nvSpPr>
          <p:cNvPr id="795" name="Google Shape;795;gec4040d229_0_745"/>
          <p:cNvSpPr txBox="1">
            <a:spLocks noGrp="1"/>
          </p:cNvSpPr>
          <p:nvPr>
            <p:ph type="sldNum" sz="quarter" idx="12"/>
          </p:nvPr>
        </p:nvSpPr>
        <p:spPr>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gec4040d229_0_1075"/>
          <p:cNvSpPr txBox="1">
            <a:spLocks noGrp="1"/>
          </p:cNvSpPr>
          <p:nvPr>
            <p:ph type="sldNum" idx="12"/>
          </p:nvPr>
        </p:nvSpPr>
        <p:spPr>
          <a:prstGeom prst="rect">
            <a:avLst/>
          </a:prstGeom>
        </p:spPr>
        <p:txBody>
          <a:bodyPr spcFirstLastPara="1" wrap="square" lIns="130025" tIns="65000" rIns="130025" bIns="6500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19</a:t>
            </a:fld>
            <a:endParaRPr/>
          </a:p>
        </p:txBody>
      </p:sp>
      <p:sp>
        <p:nvSpPr>
          <p:cNvPr id="801" name="Google Shape;801;gec4040d229_0_1075"/>
          <p:cNvSpPr txBox="1"/>
          <p:nvPr/>
        </p:nvSpPr>
        <p:spPr>
          <a:xfrm>
            <a:off x="591039" y="632924"/>
            <a:ext cx="16156500" cy="814500"/>
          </a:xfrm>
          <a:prstGeom prst="rect">
            <a:avLst/>
          </a:prstGeom>
          <a:noFill/>
          <a:ln>
            <a:noFill/>
          </a:ln>
        </p:spPr>
        <p:txBody>
          <a:bodyPr spcFirstLastPara="1" wrap="square" lIns="173350" tIns="173350" rIns="173350" bIns="173350" anchor="t" anchorCtr="0">
            <a:noAutofit/>
          </a:bodyPr>
          <a:lstStyle/>
          <a:p>
            <a:pPr marL="0" lvl="0" indent="0" algn="l" rtl="0">
              <a:spcBef>
                <a:spcPts val="0"/>
              </a:spcBef>
              <a:spcAft>
                <a:spcPts val="0"/>
              </a:spcAft>
              <a:buNone/>
            </a:pPr>
            <a:r>
              <a:rPr lang="nl-NL" sz="5300">
                <a:solidFill>
                  <a:srgbClr val="000000"/>
                </a:solidFill>
              </a:rPr>
              <a:t>Basi</a:t>
            </a:r>
            <a:r>
              <a:rPr lang="nl-NL" sz="5300"/>
              <a:t>c</a:t>
            </a:r>
            <a:r>
              <a:rPr lang="nl-NL" sz="5300">
                <a:solidFill>
                  <a:srgbClr val="000000"/>
                </a:solidFill>
              </a:rPr>
              <a:t> component</a:t>
            </a:r>
            <a:r>
              <a:rPr lang="nl-NL" sz="5300"/>
              <a:t>s</a:t>
            </a:r>
            <a:r>
              <a:rPr lang="nl-NL" sz="5300">
                <a:solidFill>
                  <a:srgbClr val="000000"/>
                </a:solidFill>
              </a:rPr>
              <a:t>: conductive </a:t>
            </a:r>
            <a:r>
              <a:rPr lang="nl-NL" sz="5300"/>
              <a:t>wire</a:t>
            </a:r>
            <a:endParaRPr sz="5300">
              <a:solidFill>
                <a:srgbClr val="000000"/>
              </a:solidFill>
            </a:endParaRPr>
          </a:p>
        </p:txBody>
      </p:sp>
      <p:sp>
        <p:nvSpPr>
          <p:cNvPr id="802" name="Google Shape;802;gec4040d229_0_1075"/>
          <p:cNvSpPr txBox="1"/>
          <p:nvPr/>
        </p:nvSpPr>
        <p:spPr>
          <a:xfrm>
            <a:off x="10260423" y="1558507"/>
            <a:ext cx="7078200" cy="2507700"/>
          </a:xfrm>
          <a:prstGeom prst="rect">
            <a:avLst/>
          </a:prstGeom>
          <a:noFill/>
          <a:ln>
            <a:noFill/>
          </a:ln>
        </p:spPr>
        <p:txBody>
          <a:bodyPr spcFirstLastPara="1" wrap="square" lIns="173350" tIns="173350" rIns="173350" bIns="173350" anchor="t" anchorCtr="0">
            <a:noAutofit/>
          </a:bodyPr>
          <a:lstStyle/>
          <a:p>
            <a:pPr marL="863600" lvl="0" indent="-647700" algn="l" rtl="0">
              <a:lnSpc>
                <a:spcPct val="115000"/>
              </a:lnSpc>
              <a:spcBef>
                <a:spcPts val="0"/>
              </a:spcBef>
              <a:spcAft>
                <a:spcPts val="0"/>
              </a:spcAft>
              <a:buClr>
                <a:srgbClr val="595959"/>
              </a:buClr>
              <a:buSzPts val="3400"/>
              <a:buAutoNum type="arabicPeriod"/>
            </a:pPr>
            <a:r>
              <a:rPr lang="nl-NL" sz="3400">
                <a:solidFill>
                  <a:srgbClr val="595959"/>
                </a:solidFill>
              </a:rPr>
              <a:t>Madeira yarn</a:t>
            </a:r>
            <a:endParaRPr sz="3400">
              <a:solidFill>
                <a:srgbClr val="595959"/>
              </a:solidFill>
            </a:endParaRPr>
          </a:p>
          <a:p>
            <a:pPr marL="863600" lvl="0" indent="-647700" algn="l" rtl="0">
              <a:lnSpc>
                <a:spcPct val="115000"/>
              </a:lnSpc>
              <a:spcBef>
                <a:spcPts val="0"/>
              </a:spcBef>
              <a:spcAft>
                <a:spcPts val="0"/>
              </a:spcAft>
              <a:buClr>
                <a:srgbClr val="595959"/>
              </a:buClr>
              <a:buSzPts val="3400"/>
              <a:buAutoNum type="arabicPeriod"/>
            </a:pPr>
            <a:r>
              <a:rPr lang="nl-NL" sz="3400">
                <a:solidFill>
                  <a:srgbClr val="595959"/>
                </a:solidFill>
              </a:rPr>
              <a:t>Bekaert Bekinox VN yarn</a:t>
            </a:r>
            <a:endParaRPr sz="3400">
              <a:solidFill>
                <a:srgbClr val="595959"/>
              </a:solidFill>
            </a:endParaRPr>
          </a:p>
          <a:p>
            <a:pPr marL="863600" lvl="0" indent="-647700" algn="l" rtl="0">
              <a:lnSpc>
                <a:spcPct val="115000"/>
              </a:lnSpc>
              <a:spcBef>
                <a:spcPts val="0"/>
              </a:spcBef>
              <a:spcAft>
                <a:spcPts val="0"/>
              </a:spcAft>
              <a:buClr>
                <a:srgbClr val="595959"/>
              </a:buClr>
              <a:buSzPts val="3400"/>
              <a:buAutoNum type="arabicPeriod"/>
            </a:pPr>
            <a:r>
              <a:rPr lang="nl-NL" sz="3400">
                <a:solidFill>
                  <a:srgbClr val="595959"/>
                </a:solidFill>
              </a:rPr>
              <a:t>Carbon fibre: Hexel IM7-C 12K</a:t>
            </a:r>
            <a:endParaRPr sz="3400">
              <a:solidFill>
                <a:srgbClr val="595959"/>
              </a:solidFill>
            </a:endParaRPr>
          </a:p>
          <a:p>
            <a:pPr marL="863600" lvl="0" indent="-647700" algn="l" rtl="0">
              <a:lnSpc>
                <a:spcPct val="115000"/>
              </a:lnSpc>
              <a:spcBef>
                <a:spcPts val="0"/>
              </a:spcBef>
              <a:spcAft>
                <a:spcPts val="0"/>
              </a:spcAft>
              <a:buClr>
                <a:srgbClr val="595959"/>
              </a:buClr>
              <a:buSzPts val="3400"/>
              <a:buAutoNum type="arabicPeriod"/>
            </a:pPr>
            <a:r>
              <a:rPr lang="nl-NL" sz="3400">
                <a:solidFill>
                  <a:srgbClr val="595959"/>
                </a:solidFill>
              </a:rPr>
              <a:t>Ni coated CF</a:t>
            </a:r>
            <a:endParaRPr sz="3400">
              <a:solidFill>
                <a:srgbClr val="595959"/>
              </a:solidFill>
            </a:endParaRPr>
          </a:p>
        </p:txBody>
      </p:sp>
      <p:pic>
        <p:nvPicPr>
          <p:cNvPr id="803" name="Google Shape;803;gec4040d229_0_1075"/>
          <p:cNvPicPr preferRelativeResize="0"/>
          <p:nvPr/>
        </p:nvPicPr>
        <p:blipFill>
          <a:blip r:embed="rId3">
            <a:alphaModFix/>
          </a:blip>
          <a:stretch>
            <a:fillRect/>
          </a:stretch>
        </p:blipFill>
        <p:spPr>
          <a:xfrm>
            <a:off x="-290827" y="1703004"/>
            <a:ext cx="4580841" cy="4580841"/>
          </a:xfrm>
          <a:prstGeom prst="rect">
            <a:avLst/>
          </a:prstGeom>
          <a:noFill/>
          <a:ln>
            <a:noFill/>
          </a:ln>
        </p:spPr>
      </p:pic>
      <p:pic>
        <p:nvPicPr>
          <p:cNvPr id="804" name="Google Shape;804;gec4040d229_0_1075"/>
          <p:cNvPicPr preferRelativeResize="0"/>
          <p:nvPr/>
        </p:nvPicPr>
        <p:blipFill>
          <a:blip r:embed="rId4">
            <a:alphaModFix/>
          </a:blip>
          <a:stretch>
            <a:fillRect/>
          </a:stretch>
        </p:blipFill>
        <p:spPr>
          <a:xfrm>
            <a:off x="4092527" y="6422933"/>
            <a:ext cx="4688355" cy="3127134"/>
          </a:xfrm>
          <a:prstGeom prst="rect">
            <a:avLst/>
          </a:prstGeom>
          <a:noFill/>
          <a:ln>
            <a:noFill/>
          </a:ln>
        </p:spPr>
      </p:pic>
      <p:pic>
        <p:nvPicPr>
          <p:cNvPr id="805" name="Google Shape;805;gec4040d229_0_1075"/>
          <p:cNvPicPr preferRelativeResize="0"/>
          <p:nvPr/>
        </p:nvPicPr>
        <p:blipFill>
          <a:blip r:embed="rId5">
            <a:alphaModFix/>
          </a:blip>
          <a:stretch>
            <a:fillRect/>
          </a:stretch>
        </p:blipFill>
        <p:spPr>
          <a:xfrm>
            <a:off x="3920235" y="1783556"/>
            <a:ext cx="4944232" cy="3725106"/>
          </a:xfrm>
          <a:prstGeom prst="rect">
            <a:avLst/>
          </a:prstGeom>
          <a:noFill/>
          <a:ln>
            <a:noFill/>
          </a:ln>
        </p:spPr>
      </p:pic>
      <p:pic>
        <p:nvPicPr>
          <p:cNvPr id="806" name="Google Shape;806;gec4040d229_0_1075"/>
          <p:cNvPicPr preferRelativeResize="0"/>
          <p:nvPr/>
        </p:nvPicPr>
        <p:blipFill>
          <a:blip r:embed="rId6">
            <a:alphaModFix/>
          </a:blip>
          <a:stretch>
            <a:fillRect/>
          </a:stretch>
        </p:blipFill>
        <p:spPr>
          <a:xfrm>
            <a:off x="10260422" y="5088606"/>
            <a:ext cx="4944232" cy="4316587"/>
          </a:xfrm>
          <a:prstGeom prst="rect">
            <a:avLst/>
          </a:prstGeom>
          <a:noFill/>
          <a:ln>
            <a:noFill/>
          </a:ln>
        </p:spPr>
      </p:pic>
      <p:sp>
        <p:nvSpPr>
          <p:cNvPr id="807" name="Google Shape;807;gec4040d229_0_1075"/>
          <p:cNvSpPr txBox="1"/>
          <p:nvPr/>
        </p:nvSpPr>
        <p:spPr>
          <a:xfrm>
            <a:off x="2827727" y="5506880"/>
            <a:ext cx="7078200" cy="632700"/>
          </a:xfrm>
          <a:prstGeom prst="rect">
            <a:avLst/>
          </a:prstGeom>
          <a:noFill/>
          <a:ln>
            <a:noFill/>
          </a:ln>
        </p:spPr>
        <p:txBody>
          <a:bodyPr spcFirstLastPara="1" wrap="square" lIns="173350" tIns="173350" rIns="173350" bIns="173350" anchor="t" anchorCtr="0">
            <a:noAutofit/>
          </a:bodyPr>
          <a:lstStyle/>
          <a:p>
            <a:pPr marL="0" lvl="0" indent="0" algn="l" rtl="0">
              <a:spcBef>
                <a:spcPts val="0"/>
              </a:spcBef>
              <a:spcAft>
                <a:spcPts val="0"/>
              </a:spcAft>
              <a:buNone/>
            </a:pPr>
            <a:r>
              <a:rPr lang="nl-NL" sz="2300" u="sng">
                <a:solidFill>
                  <a:schemeClr val="hlink"/>
                </a:solidFill>
                <a:hlinkClick r:id="rId7"/>
              </a:rPr>
              <a:t>https://www.youtube.com/watch?v=eawHJ9gpYIM</a:t>
            </a:r>
            <a:r>
              <a:rPr lang="nl-NL" sz="2300"/>
              <a:t> </a:t>
            </a:r>
            <a:endParaRPr sz="23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gec4040d229_0_342"/>
          <p:cNvSpPr txBox="1">
            <a:spLocks noGrp="1"/>
          </p:cNvSpPr>
          <p:nvPr>
            <p:ph type="ctrTitle"/>
          </p:nvPr>
        </p:nvSpPr>
        <p:spPr>
          <a:xfrm>
            <a:off x="1291074" y="2285999"/>
            <a:ext cx="15183300" cy="4990500"/>
          </a:xfrm>
          <a:prstGeom prst="rect">
            <a:avLst/>
          </a:prstGeom>
          <a:noFill/>
          <a:ln>
            <a:noFill/>
          </a:ln>
        </p:spPr>
        <p:txBody>
          <a:bodyPr spcFirstLastPara="1" wrap="square" lIns="91425" tIns="45700" rIns="91425" bIns="45700" anchor="b" anchorCtr="0">
            <a:noAutofit/>
          </a:bodyPr>
          <a:lstStyle/>
          <a:p>
            <a:pPr marL="0" lvl="0" indent="0" algn="l" rtl="0">
              <a:lnSpc>
                <a:spcPct val="110000"/>
              </a:lnSpc>
              <a:spcBef>
                <a:spcPts val="0"/>
              </a:spcBef>
              <a:spcAft>
                <a:spcPts val="0"/>
              </a:spcAft>
              <a:buClr>
                <a:schemeClr val="lt1"/>
              </a:buClr>
              <a:buSzPts val="10000"/>
              <a:buFont typeface="Arial"/>
              <a:buNone/>
            </a:pPr>
            <a:r>
              <a:rPr lang="nl-NL" u="none"/>
              <a:t>Smart Textile Material Overview</a:t>
            </a:r>
            <a:endParaRPr u="none"/>
          </a:p>
          <a:p>
            <a:pPr marL="0" lvl="0" indent="0" algn="l" rtl="0">
              <a:lnSpc>
                <a:spcPct val="110000"/>
              </a:lnSpc>
              <a:spcBef>
                <a:spcPts val="0"/>
              </a:spcBef>
              <a:spcAft>
                <a:spcPts val="0"/>
              </a:spcAft>
              <a:buClr>
                <a:schemeClr val="lt1"/>
              </a:buClr>
              <a:buSzPts val="10000"/>
              <a:buFont typeface="Arial"/>
              <a:buNone/>
            </a:pPr>
            <a:endParaRPr u="none"/>
          </a:p>
        </p:txBody>
      </p:sp>
      <p:sp>
        <p:nvSpPr>
          <p:cNvPr id="640" name="Google Shape;640;gec4040d229_0_342"/>
          <p:cNvSpPr txBox="1">
            <a:spLocks noGrp="1"/>
          </p:cNvSpPr>
          <p:nvPr>
            <p:ph type="subTitle" idx="1"/>
          </p:nvPr>
        </p:nvSpPr>
        <p:spPr>
          <a:xfrm>
            <a:off x="1283414" y="5772085"/>
            <a:ext cx="15191100" cy="14082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FFD200"/>
              </a:buClr>
              <a:buSzPts val="3000"/>
              <a:buNone/>
            </a:pPr>
            <a:r>
              <a:rPr lang="nl-NL" sz="2800"/>
              <a:t>Benny Malengier</a:t>
            </a:r>
            <a:endParaRPr/>
          </a:p>
        </p:txBody>
      </p:sp>
      <p:sp>
        <p:nvSpPr>
          <p:cNvPr id="641" name="Google Shape;641;gec4040d229_0_342"/>
          <p:cNvSpPr>
            <a:spLocks noGrp="1"/>
          </p:cNvSpPr>
          <p:nvPr>
            <p:ph type="pic" idx="3"/>
          </p:nvPr>
        </p:nvSpPr>
        <p:spPr>
          <a:xfrm>
            <a:off x="3200400" y="8366400"/>
            <a:ext cx="2286000" cy="928800"/>
          </a:xfrm>
          <a:prstGeom prst="rect">
            <a:avLst/>
          </a:prstGeom>
          <a:noFill/>
          <a:ln>
            <a:noFill/>
          </a:ln>
        </p:spPr>
      </p:sp>
      <p:sp>
        <p:nvSpPr>
          <p:cNvPr id="642" name="Google Shape;642;gec4040d229_0_342"/>
          <p:cNvSpPr>
            <a:spLocks noGrp="1"/>
          </p:cNvSpPr>
          <p:nvPr>
            <p:ph type="pic" idx="4"/>
          </p:nvPr>
        </p:nvSpPr>
        <p:spPr>
          <a:xfrm>
            <a:off x="5713200" y="8366400"/>
            <a:ext cx="2286000" cy="928800"/>
          </a:xfrm>
          <a:prstGeom prst="rect">
            <a:avLst/>
          </a:prstGeom>
          <a:noFill/>
          <a:ln>
            <a:noFill/>
          </a:ln>
        </p:spPr>
      </p:sp>
      <p:sp>
        <p:nvSpPr>
          <p:cNvPr id="643" name="Google Shape;643;gec4040d229_0_342"/>
          <p:cNvSpPr>
            <a:spLocks noGrp="1"/>
          </p:cNvSpPr>
          <p:nvPr>
            <p:ph type="pic" idx="5"/>
          </p:nvPr>
        </p:nvSpPr>
        <p:spPr>
          <a:xfrm>
            <a:off x="8229600" y="8366400"/>
            <a:ext cx="2322000" cy="928800"/>
          </a:xfrm>
          <a:prstGeom prst="rect">
            <a:avLst/>
          </a:prstGeom>
          <a:noFill/>
          <a:ln>
            <a:noFill/>
          </a:ln>
        </p:spPr>
      </p:sp>
      <p:sp>
        <p:nvSpPr>
          <p:cNvPr id="644" name="Google Shape;644;gec4040d229_0_342"/>
          <p:cNvSpPr>
            <a:spLocks noGrp="1"/>
          </p:cNvSpPr>
          <p:nvPr>
            <p:ph type="pic" idx="6"/>
          </p:nvPr>
        </p:nvSpPr>
        <p:spPr>
          <a:xfrm>
            <a:off x="10746000" y="8366400"/>
            <a:ext cx="2322000" cy="928800"/>
          </a:xfrm>
          <a:prstGeom prst="rect">
            <a:avLst/>
          </a:prstGeom>
          <a:noFill/>
          <a:ln>
            <a:noFill/>
          </a:ln>
        </p:spPr>
      </p:sp>
      <p:sp>
        <p:nvSpPr>
          <p:cNvPr id="645" name="Google Shape;645;gec4040d229_0_342"/>
          <p:cNvSpPr txBox="1">
            <a:spLocks noGrp="1"/>
          </p:cNvSpPr>
          <p:nvPr>
            <p:ph type="body" idx="2"/>
          </p:nvPr>
        </p:nvSpPr>
        <p:spPr>
          <a:xfrm>
            <a:off x="8564451" y="388531"/>
            <a:ext cx="8294100" cy="540000"/>
          </a:xfrm>
          <a:prstGeom prst="rect">
            <a:avLst/>
          </a:prstGeom>
          <a:noFill/>
          <a:ln>
            <a:noFill/>
          </a:ln>
        </p:spPr>
        <p:txBody>
          <a:bodyPr spcFirstLastPara="1" wrap="square" lIns="91425" tIns="45700" rIns="91425" bIns="45700" anchor="b" anchorCtr="0">
            <a:normAutofit/>
          </a:bodyPr>
          <a:lstStyle/>
          <a:p>
            <a:pPr marL="0" lvl="0" indent="0" algn="l" rtl="0">
              <a:lnSpc>
                <a:spcPct val="121428"/>
              </a:lnSpc>
              <a:spcBef>
                <a:spcPts val="0"/>
              </a:spcBef>
              <a:spcAft>
                <a:spcPts val="0"/>
              </a:spcAft>
              <a:buClr>
                <a:srgbClr val="1E64C8"/>
              </a:buClr>
              <a:buSzPts val="14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ec4040d229_0_1750"/>
          <p:cNvSpPr txBox="1">
            <a:spLocks noGrp="1"/>
          </p:cNvSpPr>
          <p:nvPr>
            <p:ph type="title"/>
          </p:nvPr>
        </p:nvSpPr>
        <p:spPr>
          <a:xfrm>
            <a:off x="1057646" y="248850"/>
            <a:ext cx="12998400" cy="2059500"/>
          </a:xfrm>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a:t>Madeira HC12</a:t>
            </a:r>
            <a:endParaRPr/>
          </a:p>
        </p:txBody>
      </p:sp>
      <p:sp>
        <p:nvSpPr>
          <p:cNvPr id="813" name="Google Shape;813;gec4040d229_0_1750"/>
          <p:cNvSpPr txBox="1">
            <a:spLocks noGrp="1"/>
          </p:cNvSpPr>
          <p:nvPr>
            <p:ph type="body" idx="1"/>
          </p:nvPr>
        </p:nvSpPr>
        <p:spPr>
          <a:xfrm>
            <a:off x="591039" y="1237129"/>
            <a:ext cx="16156500" cy="7426579"/>
          </a:xfrm>
          <a:prstGeom prst="rect">
            <a:avLst/>
          </a:prstGeom>
        </p:spPr>
        <p:txBody>
          <a:bodyPr spcFirstLastPara="1" wrap="square" lIns="173350" tIns="173350" rIns="173350" bIns="173350" anchor="t" anchorCtr="0">
            <a:noAutofit/>
          </a:bodyPr>
          <a:lstStyle/>
          <a:p>
            <a:pPr marL="863600" lvl="0" indent="-647700" algn="l" rtl="0">
              <a:spcBef>
                <a:spcPts val="0"/>
              </a:spcBef>
              <a:spcAft>
                <a:spcPts val="0"/>
              </a:spcAft>
              <a:buSzPts val="3400"/>
              <a:buChar char="●"/>
            </a:pPr>
            <a:r>
              <a:rPr lang="nl-NL" dirty="0" err="1"/>
              <a:t>Thicker</a:t>
            </a:r>
            <a:r>
              <a:rPr lang="nl-NL" dirty="0"/>
              <a:t> ⇒ </a:t>
            </a:r>
            <a:r>
              <a:rPr lang="nl-NL" dirty="0" err="1"/>
              <a:t>Not</a:t>
            </a:r>
            <a:r>
              <a:rPr lang="nl-NL" dirty="0"/>
              <a:t> </a:t>
            </a:r>
            <a:r>
              <a:rPr lang="nl-NL" dirty="0" err="1"/>
              <a:t>suited</a:t>
            </a:r>
            <a:r>
              <a:rPr lang="nl-NL" dirty="0"/>
              <a:t> </a:t>
            </a:r>
            <a:r>
              <a:rPr lang="nl-NL" dirty="0" err="1"/>
              <a:t>for</a:t>
            </a:r>
            <a:r>
              <a:rPr lang="nl-NL" dirty="0"/>
              <a:t> </a:t>
            </a:r>
            <a:r>
              <a:rPr lang="nl-NL" dirty="0" err="1"/>
              <a:t>filled</a:t>
            </a:r>
            <a:r>
              <a:rPr lang="nl-NL" dirty="0"/>
              <a:t> </a:t>
            </a:r>
            <a:r>
              <a:rPr lang="nl-NL" dirty="0" err="1"/>
              <a:t>regions</a:t>
            </a:r>
            <a:r>
              <a:rPr lang="nl-NL" dirty="0"/>
              <a:t>. Easy </a:t>
            </a:r>
            <a:r>
              <a:rPr lang="nl-NL" dirty="0" err="1"/>
              <a:t>to</a:t>
            </a:r>
            <a:r>
              <a:rPr lang="nl-NL" dirty="0"/>
              <a:t> have short circuit, </a:t>
            </a:r>
            <a:r>
              <a:rPr lang="nl-NL" dirty="0" err="1"/>
              <a:t>paths</a:t>
            </a:r>
            <a:r>
              <a:rPr lang="nl-NL" dirty="0"/>
              <a:t> </a:t>
            </a:r>
            <a:r>
              <a:rPr lang="nl-NL" dirty="0" err="1"/>
              <a:t>need</a:t>
            </a:r>
            <a:r>
              <a:rPr lang="nl-NL" dirty="0"/>
              <a:t> </a:t>
            </a:r>
            <a:r>
              <a:rPr lang="nl-NL" dirty="0" err="1"/>
              <a:t>to</a:t>
            </a:r>
            <a:r>
              <a:rPr lang="nl-NL" dirty="0"/>
              <a:t> </a:t>
            </a:r>
            <a:r>
              <a:rPr lang="nl-NL" dirty="0" err="1"/>
              <a:t>be</a:t>
            </a:r>
            <a:r>
              <a:rPr lang="nl-NL" dirty="0"/>
              <a:t> </a:t>
            </a:r>
            <a:r>
              <a:rPr lang="nl-NL" dirty="0" err="1"/>
              <a:t>further</a:t>
            </a:r>
            <a:r>
              <a:rPr lang="nl-NL" dirty="0"/>
              <a:t> apart</a:t>
            </a:r>
            <a:endParaRPr dirty="0"/>
          </a:p>
          <a:p>
            <a:pPr marL="863600" lvl="0" indent="-647700" algn="l" rtl="0">
              <a:spcBef>
                <a:spcPts val="0"/>
              </a:spcBef>
              <a:spcAft>
                <a:spcPts val="0"/>
              </a:spcAft>
              <a:buSzPts val="3400"/>
              <a:buChar char="●"/>
            </a:pPr>
            <a:r>
              <a:rPr lang="nl-NL" dirty="0" err="1"/>
              <a:t>Thicker</a:t>
            </a:r>
            <a:r>
              <a:rPr lang="nl-NL" dirty="0"/>
              <a:t> </a:t>
            </a:r>
            <a:r>
              <a:rPr lang="nl-NL" dirty="0" err="1"/>
              <a:t>needle</a:t>
            </a:r>
            <a:r>
              <a:rPr lang="nl-NL" dirty="0"/>
              <a:t> </a:t>
            </a:r>
            <a:r>
              <a:rPr lang="nl-NL" dirty="0" err="1"/>
              <a:t>needed</a:t>
            </a:r>
            <a:r>
              <a:rPr lang="nl-NL" dirty="0"/>
              <a:t> (100 / 16) </a:t>
            </a:r>
            <a:endParaRPr dirty="0"/>
          </a:p>
        </p:txBody>
      </p:sp>
      <p:sp>
        <p:nvSpPr>
          <p:cNvPr id="814" name="Google Shape;814;gec4040d229_0_1750"/>
          <p:cNvSpPr txBox="1">
            <a:spLocks noGrp="1"/>
          </p:cNvSpPr>
          <p:nvPr>
            <p:ph type="sldNum" idx="12"/>
          </p:nvPr>
        </p:nvSpPr>
        <p:spPr>
          <a:xfrm>
            <a:off x="30462728" y="16768646"/>
            <a:ext cx="1972800" cy="1415400"/>
          </a:xfrm>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20</a:t>
            </a:fld>
            <a:endParaRPr/>
          </a:p>
        </p:txBody>
      </p:sp>
      <p:pic>
        <p:nvPicPr>
          <p:cNvPr id="815" name="Google Shape;815;gec4040d229_0_1750"/>
          <p:cNvPicPr preferRelativeResize="0"/>
          <p:nvPr/>
        </p:nvPicPr>
        <p:blipFill rotWithShape="1">
          <a:blip r:embed="rId3">
            <a:alphaModFix/>
          </a:blip>
          <a:srcRect l="48477"/>
          <a:stretch/>
        </p:blipFill>
        <p:spPr>
          <a:xfrm>
            <a:off x="6351524" y="3985677"/>
            <a:ext cx="3681175" cy="56035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gec4040d229_0_1757"/>
          <p:cNvSpPr txBox="1">
            <a:spLocks noGrp="1"/>
          </p:cNvSpPr>
          <p:nvPr>
            <p:ph type="title"/>
          </p:nvPr>
        </p:nvSpPr>
        <p:spPr>
          <a:xfrm>
            <a:off x="1106045" y="572025"/>
            <a:ext cx="11967300" cy="2059500"/>
          </a:xfrm>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a:t>Madeira HC40</a:t>
            </a:r>
            <a:endParaRPr/>
          </a:p>
        </p:txBody>
      </p:sp>
      <p:sp>
        <p:nvSpPr>
          <p:cNvPr id="821" name="Google Shape;821;gec4040d229_0_1757"/>
          <p:cNvSpPr txBox="1">
            <a:spLocks noGrp="1"/>
          </p:cNvSpPr>
          <p:nvPr>
            <p:ph type="body" idx="1"/>
          </p:nvPr>
        </p:nvSpPr>
        <p:spPr>
          <a:xfrm>
            <a:off x="591100" y="1685365"/>
            <a:ext cx="16156500" cy="5862135"/>
          </a:xfrm>
          <a:prstGeom prst="rect">
            <a:avLst/>
          </a:prstGeom>
        </p:spPr>
        <p:txBody>
          <a:bodyPr spcFirstLastPara="1" wrap="square" lIns="173350" tIns="173350" rIns="173350" bIns="173350" anchor="t" anchorCtr="0">
            <a:noAutofit/>
          </a:bodyPr>
          <a:lstStyle/>
          <a:p>
            <a:pPr marL="863600" lvl="0" indent="-647700" algn="l" rtl="0">
              <a:spcBef>
                <a:spcPts val="0"/>
              </a:spcBef>
              <a:spcAft>
                <a:spcPts val="0"/>
              </a:spcAft>
              <a:buSzPts val="3400"/>
              <a:buChar char="●"/>
            </a:pPr>
            <a:r>
              <a:rPr lang="nl-NL" sz="3600" dirty="0"/>
              <a:t>Easy in </a:t>
            </a:r>
            <a:r>
              <a:rPr lang="nl-NL" sz="3600" dirty="0" err="1"/>
              <a:t>use</a:t>
            </a:r>
            <a:r>
              <a:rPr lang="nl-NL" sz="3600" dirty="0"/>
              <a:t> … but 300 Ohm/m ⇒ 200 Ohm </a:t>
            </a:r>
            <a:r>
              <a:rPr lang="nl-NL" sz="3600" dirty="0" err="1"/>
              <a:t>loss</a:t>
            </a:r>
            <a:r>
              <a:rPr lang="nl-NL" sz="3600" dirty="0"/>
              <a:t> in a </a:t>
            </a:r>
            <a:r>
              <a:rPr lang="nl-NL" sz="3600" dirty="0" err="1"/>
              <a:t>simple</a:t>
            </a:r>
            <a:r>
              <a:rPr lang="nl-NL" sz="3600" dirty="0"/>
              <a:t> design.</a:t>
            </a:r>
            <a:endParaRPr sz="3600" dirty="0"/>
          </a:p>
          <a:p>
            <a:pPr marL="863600" lvl="0" indent="-647700" algn="l" rtl="0">
              <a:spcBef>
                <a:spcPts val="0"/>
              </a:spcBef>
              <a:spcAft>
                <a:spcPts val="0"/>
              </a:spcAft>
              <a:buSzPts val="3400"/>
              <a:buChar char="●"/>
            </a:pPr>
            <a:r>
              <a:rPr lang="nl-NL" sz="3600" dirty="0"/>
              <a:t>…. </a:t>
            </a:r>
            <a:r>
              <a:rPr lang="nl-NL" sz="3600" dirty="0" err="1"/>
              <a:t>to</a:t>
            </a:r>
            <a:r>
              <a:rPr lang="nl-NL" sz="3600" dirty="0"/>
              <a:t> </a:t>
            </a:r>
            <a:r>
              <a:rPr lang="nl-NL" sz="3600" dirty="0" err="1"/>
              <a:t>compute</a:t>
            </a:r>
            <a:r>
              <a:rPr lang="nl-NL" sz="3600" dirty="0"/>
              <a:t> </a:t>
            </a:r>
            <a:r>
              <a:rPr lang="nl-NL" sz="3600" dirty="0" err="1"/>
              <a:t>how</a:t>
            </a:r>
            <a:r>
              <a:rPr lang="nl-NL" sz="3600" dirty="0"/>
              <a:t> </a:t>
            </a:r>
            <a:r>
              <a:rPr lang="nl-NL" sz="3600" dirty="0" err="1"/>
              <a:t>much</a:t>
            </a:r>
            <a:r>
              <a:rPr lang="nl-NL" sz="3600" dirty="0"/>
              <a:t> extra </a:t>
            </a:r>
            <a:r>
              <a:rPr lang="nl-NL" sz="3600" dirty="0" err="1"/>
              <a:t>resistance</a:t>
            </a:r>
            <a:r>
              <a:rPr lang="nl-NL" sz="3600" dirty="0"/>
              <a:t> is </a:t>
            </a:r>
            <a:r>
              <a:rPr lang="nl-NL" sz="3600" dirty="0" err="1"/>
              <a:t>still</a:t>
            </a:r>
            <a:r>
              <a:rPr lang="nl-NL" sz="3600" dirty="0"/>
              <a:t> </a:t>
            </a:r>
            <a:r>
              <a:rPr lang="nl-NL" sz="3600" dirty="0" err="1"/>
              <a:t>needed</a:t>
            </a:r>
            <a:endParaRPr sz="3600" dirty="0"/>
          </a:p>
        </p:txBody>
      </p:sp>
      <p:sp>
        <p:nvSpPr>
          <p:cNvPr id="822" name="Google Shape;822;gec4040d229_0_1757"/>
          <p:cNvSpPr txBox="1">
            <a:spLocks noGrp="1"/>
          </p:cNvSpPr>
          <p:nvPr>
            <p:ph type="sldNum" idx="12"/>
          </p:nvPr>
        </p:nvSpPr>
        <p:spPr>
          <a:xfrm>
            <a:off x="30462728" y="16768646"/>
            <a:ext cx="1972800" cy="1415400"/>
          </a:xfrm>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21</a:t>
            </a:fld>
            <a:endParaRPr/>
          </a:p>
        </p:txBody>
      </p:sp>
      <p:pic>
        <p:nvPicPr>
          <p:cNvPr id="823" name="Google Shape;823;gec4040d229_0_1757"/>
          <p:cNvPicPr preferRelativeResize="0"/>
          <p:nvPr/>
        </p:nvPicPr>
        <p:blipFill rotWithShape="1">
          <a:blip r:embed="rId3">
            <a:alphaModFix/>
          </a:blip>
          <a:srcRect r="49584"/>
          <a:stretch/>
        </p:blipFill>
        <p:spPr>
          <a:xfrm>
            <a:off x="2306201" y="3465299"/>
            <a:ext cx="3865638" cy="6013675"/>
          </a:xfrm>
          <a:prstGeom prst="rect">
            <a:avLst/>
          </a:prstGeom>
          <a:noFill/>
          <a:ln>
            <a:noFill/>
          </a:ln>
        </p:spPr>
      </p:pic>
      <p:pic>
        <p:nvPicPr>
          <p:cNvPr id="824" name="Google Shape;824;gec4040d229_0_1757"/>
          <p:cNvPicPr preferRelativeResize="0"/>
          <p:nvPr/>
        </p:nvPicPr>
        <p:blipFill>
          <a:blip r:embed="rId4">
            <a:alphaModFix/>
          </a:blip>
          <a:stretch>
            <a:fillRect/>
          </a:stretch>
        </p:blipFill>
        <p:spPr>
          <a:xfrm>
            <a:off x="8076075" y="3641576"/>
            <a:ext cx="6090000" cy="60136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gec4040d229_0_1765"/>
          <p:cNvSpPr txBox="1">
            <a:spLocks noGrp="1"/>
          </p:cNvSpPr>
          <p:nvPr>
            <p:ph type="title"/>
          </p:nvPr>
        </p:nvSpPr>
        <p:spPr>
          <a:xfrm>
            <a:off x="591039" y="322418"/>
            <a:ext cx="16156500" cy="1607700"/>
          </a:xfrm>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a:t>Clevertex Hi-Cond 74</a:t>
            </a:r>
            <a:endParaRPr/>
          </a:p>
        </p:txBody>
      </p:sp>
      <p:sp>
        <p:nvSpPr>
          <p:cNvPr id="830" name="Google Shape;830;gec4040d229_0_1765"/>
          <p:cNvSpPr txBox="1">
            <a:spLocks noGrp="1"/>
          </p:cNvSpPr>
          <p:nvPr>
            <p:ph type="sldNum" idx="12"/>
          </p:nvPr>
        </p:nvSpPr>
        <p:spPr>
          <a:xfrm>
            <a:off x="30462728" y="16768646"/>
            <a:ext cx="1972800" cy="1415400"/>
          </a:xfrm>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22</a:t>
            </a:fld>
            <a:endParaRPr/>
          </a:p>
        </p:txBody>
      </p:sp>
      <p:pic>
        <p:nvPicPr>
          <p:cNvPr id="831" name="Google Shape;831;gec4040d229_0_1765"/>
          <p:cNvPicPr preferRelativeResize="0"/>
          <p:nvPr/>
        </p:nvPicPr>
        <p:blipFill>
          <a:blip r:embed="rId3">
            <a:alphaModFix/>
          </a:blip>
          <a:stretch>
            <a:fillRect/>
          </a:stretch>
        </p:blipFill>
        <p:spPr>
          <a:xfrm>
            <a:off x="1942258" y="1689339"/>
            <a:ext cx="13292984" cy="6845164"/>
          </a:xfrm>
          <a:prstGeom prst="rect">
            <a:avLst/>
          </a:prstGeom>
          <a:noFill/>
          <a:ln>
            <a:noFill/>
          </a:ln>
        </p:spPr>
      </p:pic>
      <p:pic>
        <p:nvPicPr>
          <p:cNvPr id="832" name="Google Shape;832;gec4040d229_0_1765"/>
          <p:cNvPicPr preferRelativeResize="0"/>
          <p:nvPr/>
        </p:nvPicPr>
        <p:blipFill>
          <a:blip r:embed="rId4">
            <a:alphaModFix/>
          </a:blip>
          <a:stretch>
            <a:fillRect/>
          </a:stretch>
        </p:blipFill>
        <p:spPr>
          <a:xfrm>
            <a:off x="5346091" y="8453120"/>
            <a:ext cx="6646492" cy="13004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gec4040d229_0_1972"/>
          <p:cNvSpPr txBox="1">
            <a:spLocks noGrp="1"/>
          </p:cNvSpPr>
          <p:nvPr>
            <p:ph type="title"/>
          </p:nvPr>
        </p:nvSpPr>
        <p:spPr>
          <a:xfrm>
            <a:off x="1029075" y="423375"/>
            <a:ext cx="13440900" cy="1077300"/>
          </a:xfrm>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a:t>Hand correction: Clevertex Hi-Cond 53</a:t>
            </a:r>
            <a:endParaRPr/>
          </a:p>
        </p:txBody>
      </p:sp>
      <p:sp>
        <p:nvSpPr>
          <p:cNvPr id="841" name="Google Shape;841;gec4040d229_0_1972"/>
          <p:cNvSpPr txBox="1">
            <a:spLocks noGrp="1"/>
          </p:cNvSpPr>
          <p:nvPr>
            <p:ph type="body" idx="1"/>
          </p:nvPr>
        </p:nvSpPr>
        <p:spPr>
          <a:xfrm>
            <a:off x="1220801" y="1500675"/>
            <a:ext cx="14755800" cy="3954325"/>
          </a:xfrm>
          <a:prstGeom prst="rect">
            <a:avLst/>
          </a:prstGeom>
        </p:spPr>
        <p:txBody>
          <a:bodyPr spcFirstLastPara="1" wrap="square" lIns="173350" tIns="173350" rIns="173350" bIns="173350" anchor="t" anchorCtr="0">
            <a:noAutofit/>
          </a:bodyPr>
          <a:lstStyle/>
          <a:p>
            <a:pPr marL="863600" lvl="0" indent="-647700" algn="l" rtl="0">
              <a:spcBef>
                <a:spcPts val="0"/>
              </a:spcBef>
              <a:spcAft>
                <a:spcPts val="0"/>
              </a:spcAft>
              <a:buSzPts val="3400"/>
              <a:buChar char="●"/>
            </a:pPr>
            <a:r>
              <a:rPr lang="nl-NL" sz="4000" dirty="0"/>
              <a:t>100m </a:t>
            </a:r>
            <a:r>
              <a:rPr lang="nl-NL" sz="4000" dirty="0" err="1"/>
              <a:t>bobbins</a:t>
            </a:r>
            <a:r>
              <a:rPr lang="nl-NL" sz="4000" dirty="0"/>
              <a:t> </a:t>
            </a:r>
            <a:r>
              <a:rPr lang="nl-NL" sz="4000" dirty="0" err="1"/>
              <a:t>not</a:t>
            </a:r>
            <a:r>
              <a:rPr lang="nl-NL" sz="4000" dirty="0"/>
              <a:t> </a:t>
            </a:r>
            <a:r>
              <a:rPr lang="nl-NL" sz="4000" dirty="0" err="1"/>
              <a:t>suited</a:t>
            </a:r>
            <a:r>
              <a:rPr lang="nl-NL" sz="4000" dirty="0"/>
              <a:t> </a:t>
            </a:r>
            <a:r>
              <a:rPr lang="nl-NL" sz="4000" dirty="0" err="1"/>
              <a:t>for</a:t>
            </a:r>
            <a:r>
              <a:rPr lang="nl-NL" sz="4000" dirty="0"/>
              <a:t> </a:t>
            </a:r>
            <a:r>
              <a:rPr lang="nl-NL" sz="4000" dirty="0" err="1"/>
              <a:t>embroidery</a:t>
            </a:r>
            <a:r>
              <a:rPr lang="nl-NL" sz="4000" dirty="0"/>
              <a:t> ⇒ </a:t>
            </a:r>
            <a:r>
              <a:rPr lang="nl-NL" sz="4000" dirty="0" err="1"/>
              <a:t>use</a:t>
            </a:r>
            <a:r>
              <a:rPr lang="nl-NL" sz="4000" dirty="0"/>
              <a:t> </a:t>
            </a:r>
            <a:r>
              <a:rPr lang="nl-NL" sz="4000" dirty="0" err="1"/>
              <a:t>for</a:t>
            </a:r>
            <a:r>
              <a:rPr lang="nl-NL" sz="4000" dirty="0"/>
              <a:t> hand </a:t>
            </a:r>
            <a:r>
              <a:rPr lang="nl-NL" sz="4000" dirty="0" err="1"/>
              <a:t>sewing</a:t>
            </a:r>
            <a:endParaRPr sz="4000" dirty="0"/>
          </a:p>
        </p:txBody>
      </p:sp>
      <p:sp>
        <p:nvSpPr>
          <p:cNvPr id="838" name="Google Shape;838;gec4040d229_0_1972"/>
          <p:cNvSpPr txBox="1">
            <a:spLocks noGrp="1"/>
          </p:cNvSpPr>
          <p:nvPr>
            <p:ph type="sldNum" idx="12"/>
          </p:nvPr>
        </p:nvSpPr>
        <p:spPr>
          <a:xfrm>
            <a:off x="30462728" y="16768646"/>
            <a:ext cx="1972800" cy="1415400"/>
          </a:xfrm>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23</a:t>
            </a:fld>
            <a:endParaRPr/>
          </a:p>
        </p:txBody>
      </p:sp>
      <p:pic>
        <p:nvPicPr>
          <p:cNvPr id="839" name="Google Shape;839;gec4040d229_0_1972"/>
          <p:cNvPicPr preferRelativeResize="0"/>
          <p:nvPr/>
        </p:nvPicPr>
        <p:blipFill>
          <a:blip r:embed="rId3">
            <a:alphaModFix/>
          </a:blip>
          <a:stretch>
            <a:fillRect/>
          </a:stretch>
        </p:blipFill>
        <p:spPr>
          <a:xfrm>
            <a:off x="2820900" y="3377637"/>
            <a:ext cx="12366250" cy="6309325"/>
          </a:xfrm>
          <a:prstGeom prst="rect">
            <a:avLst/>
          </a:prstGeom>
          <a:noFill/>
          <a:ln>
            <a:noFill/>
          </a:ln>
        </p:spPr>
      </p:pic>
      <p:pic>
        <p:nvPicPr>
          <p:cNvPr id="840" name="Google Shape;840;gec4040d229_0_1972"/>
          <p:cNvPicPr preferRelativeResize="0"/>
          <p:nvPr/>
        </p:nvPicPr>
        <p:blipFill>
          <a:blip r:embed="rId4">
            <a:alphaModFix/>
          </a:blip>
          <a:stretch>
            <a:fillRect/>
          </a:stretch>
        </p:blipFill>
        <p:spPr>
          <a:xfrm>
            <a:off x="6278395" y="9074406"/>
            <a:ext cx="2725630" cy="51163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gec4040d229_0_1086"/>
          <p:cNvSpPr txBox="1">
            <a:spLocks noGrp="1"/>
          </p:cNvSpPr>
          <p:nvPr>
            <p:ph type="title"/>
          </p:nvPr>
        </p:nvSpPr>
        <p:spPr>
          <a:prstGeom prst="rect">
            <a:avLst/>
          </a:prstGeom>
        </p:spPr>
        <p:txBody>
          <a:bodyPr spcFirstLastPara="1" wrap="square" lIns="130025" tIns="65000" rIns="130025" bIns="65000" anchor="ctr" anchorCtr="0">
            <a:noAutofit/>
          </a:bodyPr>
          <a:lstStyle/>
          <a:p>
            <a:pPr marL="0" lvl="0" indent="0" algn="l" rtl="0">
              <a:spcBef>
                <a:spcPts val="0"/>
              </a:spcBef>
              <a:spcAft>
                <a:spcPts val="0"/>
              </a:spcAft>
              <a:buNone/>
            </a:pPr>
            <a:r>
              <a:rPr lang="nl-NL"/>
              <a:t>Other Conductive wires</a:t>
            </a:r>
            <a:endParaRPr/>
          </a:p>
        </p:txBody>
      </p:sp>
      <p:sp>
        <p:nvSpPr>
          <p:cNvPr id="847" name="Google Shape;847;gec4040d229_0_1086"/>
          <p:cNvSpPr txBox="1">
            <a:spLocks noGrp="1"/>
          </p:cNvSpPr>
          <p:nvPr>
            <p:ph type="body" idx="1"/>
          </p:nvPr>
        </p:nvSpPr>
        <p:spPr>
          <a:prstGeom prst="rect">
            <a:avLst/>
          </a:prstGeom>
        </p:spPr>
        <p:txBody>
          <a:bodyPr spcFirstLastPara="1" wrap="square" lIns="130025" tIns="65000" rIns="130025" bIns="65000" anchor="t" anchorCtr="0">
            <a:noAutofit/>
          </a:bodyPr>
          <a:lstStyle/>
          <a:p>
            <a:pPr marL="863600" lvl="0" indent="-673100" algn="l" rtl="0">
              <a:spcBef>
                <a:spcPts val="1500"/>
              </a:spcBef>
              <a:spcAft>
                <a:spcPts val="0"/>
              </a:spcAft>
              <a:buSzPts val="3800"/>
              <a:buChar char="●"/>
            </a:pPr>
            <a:r>
              <a:rPr lang="nl-NL" sz="3800"/>
              <a:t>Conductive wire</a:t>
            </a:r>
            <a:endParaRPr sz="3800"/>
          </a:p>
          <a:p>
            <a:pPr marL="1739900" lvl="1" indent="-685800" algn="l" rtl="0">
              <a:spcBef>
                <a:spcPts val="0"/>
              </a:spcBef>
              <a:spcAft>
                <a:spcPts val="0"/>
              </a:spcAft>
              <a:buSzPts val="3800"/>
              <a:buChar char="○"/>
            </a:pPr>
            <a:r>
              <a:rPr lang="nl-NL" sz="3800"/>
              <a:t>Stainless steel: </a:t>
            </a:r>
            <a:r>
              <a:rPr lang="nl-NL" sz="3800" u="sng">
                <a:solidFill>
                  <a:schemeClr val="hlink"/>
                </a:solidFill>
                <a:hlinkClick r:id="rId3"/>
              </a:rPr>
              <a:t>Bekinox</a:t>
            </a:r>
            <a:r>
              <a:rPr lang="nl-NL" sz="3800"/>
              <a:t> (VN12.4), </a:t>
            </a:r>
            <a:r>
              <a:rPr lang="nl-NL" sz="3800" u="sng">
                <a:solidFill>
                  <a:schemeClr val="hlink"/>
                </a:solidFill>
                <a:hlinkClick r:id="rId4"/>
              </a:rPr>
              <a:t>no brand</a:t>
            </a:r>
            <a:r>
              <a:rPr lang="nl-NL" sz="3800"/>
              <a:t>,  </a:t>
            </a:r>
            <a:endParaRPr sz="3800"/>
          </a:p>
          <a:p>
            <a:pPr marL="1739900" lvl="1" indent="-685800" algn="l" rtl="0">
              <a:spcBef>
                <a:spcPts val="0"/>
              </a:spcBef>
              <a:spcAft>
                <a:spcPts val="0"/>
              </a:spcAft>
              <a:buSzPts val="3800"/>
              <a:buChar char="○"/>
            </a:pPr>
            <a:r>
              <a:rPr lang="nl-NL" sz="3800"/>
              <a:t>Carbon fibre: Hexel IM7-C 12K</a:t>
            </a:r>
            <a:endParaRPr sz="3800"/>
          </a:p>
          <a:p>
            <a:pPr marL="1739900" lvl="1" indent="-685800" algn="l" rtl="0">
              <a:spcBef>
                <a:spcPts val="0"/>
              </a:spcBef>
              <a:spcAft>
                <a:spcPts val="0"/>
              </a:spcAft>
              <a:buSzPts val="3800"/>
              <a:buChar char="○"/>
            </a:pPr>
            <a:r>
              <a:rPr lang="nl-NL" sz="3800"/>
              <a:t>Silver based : eg </a:t>
            </a:r>
            <a:r>
              <a:rPr lang="nl-NL" sz="3800" u="sng">
                <a:solidFill>
                  <a:schemeClr val="hlink"/>
                </a:solidFill>
                <a:hlinkClick r:id="rId5"/>
              </a:rPr>
              <a:t>Madeira HC40</a:t>
            </a:r>
            <a:r>
              <a:rPr lang="nl-NL" sz="3800"/>
              <a:t>, polyamide silver plated (Madeira 420SMP) </a:t>
            </a:r>
            <a:endParaRPr sz="3800"/>
          </a:p>
          <a:p>
            <a:pPr marL="1739900" lvl="1" indent="-685800" algn="l" rtl="0">
              <a:spcBef>
                <a:spcPts val="0"/>
              </a:spcBef>
              <a:spcAft>
                <a:spcPts val="0"/>
              </a:spcAft>
              <a:buSzPts val="3800"/>
              <a:buChar char="○"/>
            </a:pPr>
            <a:r>
              <a:rPr lang="nl-NL" sz="3800"/>
              <a:t>Ni based (eg Ni coated Carbon fiber is good for capacitive touch detection)</a:t>
            </a:r>
            <a:br>
              <a:rPr lang="nl-NL" sz="3800"/>
            </a:br>
            <a:endParaRPr sz="3800"/>
          </a:p>
          <a:p>
            <a:pPr marL="0" lvl="0" indent="0" algn="l" rtl="0">
              <a:spcBef>
                <a:spcPts val="3000"/>
              </a:spcBef>
              <a:spcAft>
                <a:spcPts val="3000"/>
              </a:spcAft>
              <a:buClr>
                <a:schemeClr val="dk1"/>
              </a:buClr>
              <a:buSzPts val="2100"/>
              <a:buFont typeface="Arial"/>
              <a:buNone/>
            </a:pPr>
            <a:r>
              <a:rPr lang="nl-NL" sz="3800"/>
              <a:t>Use Multimeter to test the fabric you want to use. How does it work?</a:t>
            </a:r>
            <a:endParaRPr sz="3800"/>
          </a:p>
        </p:txBody>
      </p:sp>
      <p:sp>
        <p:nvSpPr>
          <p:cNvPr id="848" name="Google Shape;848;gec4040d229_0_1086"/>
          <p:cNvSpPr txBox="1">
            <a:spLocks noGrp="1"/>
          </p:cNvSpPr>
          <p:nvPr>
            <p:ph type="sldNum" idx="12"/>
          </p:nvPr>
        </p:nvSpPr>
        <p:spPr>
          <a:prstGeom prst="rect">
            <a:avLst/>
          </a:prstGeom>
        </p:spPr>
        <p:txBody>
          <a:bodyPr spcFirstLastPara="1" wrap="square" lIns="130025" tIns="65000" rIns="130025" bIns="6500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gec4040d229_0_1691"/>
          <p:cNvSpPr txBox="1">
            <a:spLocks noGrp="1"/>
          </p:cNvSpPr>
          <p:nvPr>
            <p:ph type="title"/>
          </p:nvPr>
        </p:nvSpPr>
        <p:spPr>
          <a:xfrm>
            <a:off x="1120724" y="410450"/>
            <a:ext cx="13678200" cy="2059500"/>
          </a:xfrm>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a:t>Embroidery/sewing needles ...</a:t>
            </a:r>
            <a:endParaRPr/>
          </a:p>
        </p:txBody>
      </p:sp>
      <p:sp>
        <p:nvSpPr>
          <p:cNvPr id="854" name="Google Shape;854;gec4040d229_0_1691"/>
          <p:cNvSpPr txBox="1">
            <a:spLocks noGrp="1"/>
          </p:cNvSpPr>
          <p:nvPr>
            <p:ph type="body" idx="1"/>
          </p:nvPr>
        </p:nvSpPr>
        <p:spPr>
          <a:xfrm>
            <a:off x="870996" y="1506071"/>
            <a:ext cx="12275700" cy="6000182"/>
          </a:xfrm>
          <a:prstGeom prst="rect">
            <a:avLst/>
          </a:prstGeom>
        </p:spPr>
        <p:txBody>
          <a:bodyPr spcFirstLastPara="1" wrap="square" lIns="173350" tIns="173350" rIns="173350" bIns="173350" anchor="t" anchorCtr="0">
            <a:noAutofit/>
          </a:bodyPr>
          <a:lstStyle/>
          <a:p>
            <a:pPr marL="863600" lvl="0" indent="-647700" algn="l" rtl="0">
              <a:spcBef>
                <a:spcPts val="0"/>
              </a:spcBef>
              <a:spcAft>
                <a:spcPts val="0"/>
              </a:spcAft>
              <a:buSzPts val="3400"/>
              <a:buChar char="●"/>
            </a:pPr>
            <a:r>
              <a:rPr lang="nl-NL" sz="4000" dirty="0" err="1"/>
              <a:t>Metalic</a:t>
            </a:r>
            <a:r>
              <a:rPr lang="nl-NL" sz="4000" dirty="0"/>
              <a:t> </a:t>
            </a:r>
            <a:r>
              <a:rPr lang="nl-NL" sz="4000" dirty="0" err="1"/>
              <a:t>yarn</a:t>
            </a:r>
            <a:r>
              <a:rPr lang="nl-NL" sz="4000" dirty="0"/>
              <a:t>: Titanium-nitride </a:t>
            </a:r>
            <a:r>
              <a:rPr lang="nl-NL" sz="4000" dirty="0" err="1"/>
              <a:t>needles</a:t>
            </a:r>
            <a:r>
              <a:rPr lang="nl-NL" sz="4000" dirty="0"/>
              <a:t> !</a:t>
            </a:r>
            <a:endParaRPr sz="4000" dirty="0"/>
          </a:p>
          <a:p>
            <a:pPr marL="863600" lvl="0" indent="-647700" algn="l" rtl="0">
              <a:spcBef>
                <a:spcPts val="0"/>
              </a:spcBef>
              <a:spcAft>
                <a:spcPts val="0"/>
              </a:spcAft>
              <a:buSzPts val="3400"/>
              <a:buChar char="●"/>
            </a:pPr>
            <a:r>
              <a:rPr lang="nl-NL" sz="4000" dirty="0" err="1"/>
              <a:t>Other</a:t>
            </a:r>
            <a:r>
              <a:rPr lang="nl-NL" sz="4000" dirty="0"/>
              <a:t> </a:t>
            </a:r>
            <a:r>
              <a:rPr lang="nl-NL" sz="4000" dirty="0" err="1"/>
              <a:t>yarn</a:t>
            </a:r>
            <a:r>
              <a:rPr lang="nl-NL" sz="4000" dirty="0"/>
              <a:t>: select correct </a:t>
            </a:r>
            <a:r>
              <a:rPr lang="nl-NL" sz="4000" dirty="0" err="1"/>
              <a:t>needle</a:t>
            </a:r>
            <a:r>
              <a:rPr lang="nl-NL" sz="4000" dirty="0"/>
              <a:t> </a:t>
            </a:r>
            <a:endParaRPr sz="4000" dirty="0"/>
          </a:p>
        </p:txBody>
      </p:sp>
      <p:sp>
        <p:nvSpPr>
          <p:cNvPr id="855" name="Google Shape;855;gec4040d229_0_1691"/>
          <p:cNvSpPr txBox="1">
            <a:spLocks noGrp="1"/>
          </p:cNvSpPr>
          <p:nvPr>
            <p:ph type="sldNum" idx="12"/>
          </p:nvPr>
        </p:nvSpPr>
        <p:spPr>
          <a:xfrm>
            <a:off x="30462728" y="16768646"/>
            <a:ext cx="1972800" cy="1415400"/>
          </a:xfrm>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25</a:t>
            </a:fld>
            <a:endParaRPr/>
          </a:p>
        </p:txBody>
      </p:sp>
      <p:pic>
        <p:nvPicPr>
          <p:cNvPr id="856" name="Google Shape;856;gec4040d229_0_1691"/>
          <p:cNvPicPr preferRelativeResize="0"/>
          <p:nvPr/>
        </p:nvPicPr>
        <p:blipFill>
          <a:blip r:embed="rId3">
            <a:alphaModFix/>
          </a:blip>
          <a:stretch>
            <a:fillRect/>
          </a:stretch>
        </p:blipFill>
        <p:spPr>
          <a:xfrm>
            <a:off x="11722221" y="0"/>
            <a:ext cx="4559675" cy="5751590"/>
          </a:xfrm>
          <a:prstGeom prst="rect">
            <a:avLst/>
          </a:prstGeom>
          <a:noFill/>
          <a:ln>
            <a:noFill/>
          </a:ln>
        </p:spPr>
      </p:pic>
      <p:pic>
        <p:nvPicPr>
          <p:cNvPr id="857" name="Google Shape;857;gec4040d229_0_1691"/>
          <p:cNvPicPr preferRelativeResize="0"/>
          <p:nvPr/>
        </p:nvPicPr>
        <p:blipFill>
          <a:blip r:embed="rId4">
            <a:alphaModFix/>
          </a:blip>
          <a:stretch>
            <a:fillRect/>
          </a:stretch>
        </p:blipFill>
        <p:spPr>
          <a:xfrm>
            <a:off x="6286950" y="3466625"/>
            <a:ext cx="4715499" cy="64256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gec4040d229_0_1119"/>
          <p:cNvSpPr txBox="1">
            <a:spLocks noGrp="1"/>
          </p:cNvSpPr>
          <p:nvPr>
            <p:ph type="title"/>
          </p:nvPr>
        </p:nvSpPr>
        <p:spPr>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a:t>Basic components: Conductive fabrics</a:t>
            </a:r>
            <a:endParaRPr/>
          </a:p>
        </p:txBody>
      </p:sp>
      <p:sp>
        <p:nvSpPr>
          <p:cNvPr id="869" name="Google Shape;869;gec4040d229_0_1119"/>
          <p:cNvSpPr txBox="1">
            <a:spLocks noGrp="1"/>
          </p:cNvSpPr>
          <p:nvPr>
            <p:ph type="sldNum" idx="12"/>
          </p:nvPr>
        </p:nvSpPr>
        <p:spPr>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26</a:t>
            </a:fld>
            <a:endParaRPr/>
          </a:p>
        </p:txBody>
      </p:sp>
      <p:pic>
        <p:nvPicPr>
          <p:cNvPr id="863" name="Google Shape;863;gec4040d229_0_1119"/>
          <p:cNvPicPr preferRelativeResize="0"/>
          <p:nvPr/>
        </p:nvPicPr>
        <p:blipFill>
          <a:blip r:embed="rId3">
            <a:alphaModFix/>
          </a:blip>
          <a:stretch>
            <a:fillRect/>
          </a:stretch>
        </p:blipFill>
        <p:spPr>
          <a:xfrm>
            <a:off x="591041" y="2185435"/>
            <a:ext cx="5758605" cy="5228813"/>
          </a:xfrm>
          <a:prstGeom prst="rect">
            <a:avLst/>
          </a:prstGeom>
          <a:noFill/>
          <a:ln>
            <a:noFill/>
          </a:ln>
        </p:spPr>
      </p:pic>
      <p:pic>
        <p:nvPicPr>
          <p:cNvPr id="864" name="Google Shape;864;gec4040d229_0_1119"/>
          <p:cNvPicPr preferRelativeResize="0"/>
          <p:nvPr/>
        </p:nvPicPr>
        <p:blipFill rotWithShape="1">
          <a:blip r:embed="rId4">
            <a:alphaModFix/>
          </a:blip>
          <a:srcRect r="37880"/>
          <a:stretch/>
        </p:blipFill>
        <p:spPr>
          <a:xfrm>
            <a:off x="7166519" y="2218904"/>
            <a:ext cx="5758605" cy="5214721"/>
          </a:xfrm>
          <a:prstGeom prst="rect">
            <a:avLst/>
          </a:prstGeom>
          <a:noFill/>
          <a:ln>
            <a:noFill/>
          </a:ln>
        </p:spPr>
      </p:pic>
      <p:pic>
        <p:nvPicPr>
          <p:cNvPr id="865" name="Google Shape;865;gec4040d229_0_1119"/>
          <p:cNvPicPr preferRelativeResize="0"/>
          <p:nvPr/>
        </p:nvPicPr>
        <p:blipFill>
          <a:blip r:embed="rId5">
            <a:alphaModFix/>
          </a:blip>
          <a:stretch>
            <a:fillRect/>
          </a:stretch>
        </p:blipFill>
        <p:spPr>
          <a:xfrm>
            <a:off x="13394996" y="2218904"/>
            <a:ext cx="3654698" cy="4637366"/>
          </a:xfrm>
          <a:prstGeom prst="rect">
            <a:avLst/>
          </a:prstGeom>
          <a:noFill/>
          <a:ln>
            <a:noFill/>
          </a:ln>
        </p:spPr>
      </p:pic>
      <p:pic>
        <p:nvPicPr>
          <p:cNvPr id="866" name="Google Shape;866;gec4040d229_0_1119"/>
          <p:cNvPicPr preferRelativeResize="0"/>
          <p:nvPr/>
        </p:nvPicPr>
        <p:blipFill>
          <a:blip r:embed="rId6">
            <a:alphaModFix/>
          </a:blip>
          <a:stretch>
            <a:fillRect/>
          </a:stretch>
        </p:blipFill>
        <p:spPr>
          <a:xfrm>
            <a:off x="13394999" y="7057541"/>
            <a:ext cx="3654698" cy="3145623"/>
          </a:xfrm>
          <a:prstGeom prst="rect">
            <a:avLst/>
          </a:prstGeom>
          <a:noFill/>
          <a:ln>
            <a:noFill/>
          </a:ln>
        </p:spPr>
      </p:pic>
      <p:sp>
        <p:nvSpPr>
          <p:cNvPr id="867" name="Google Shape;867;gec4040d229_0_1119"/>
          <p:cNvSpPr txBox="1"/>
          <p:nvPr/>
        </p:nvSpPr>
        <p:spPr>
          <a:xfrm>
            <a:off x="1171704" y="7580627"/>
            <a:ext cx="11050500" cy="962700"/>
          </a:xfrm>
          <a:prstGeom prst="rect">
            <a:avLst/>
          </a:prstGeom>
          <a:noFill/>
          <a:ln>
            <a:noFill/>
          </a:ln>
        </p:spPr>
        <p:txBody>
          <a:bodyPr spcFirstLastPara="1" wrap="square" lIns="173350" tIns="173350" rIns="173350" bIns="173350" anchor="t" anchorCtr="0">
            <a:noAutofit/>
          </a:bodyPr>
          <a:lstStyle/>
          <a:p>
            <a:pPr marL="0" lvl="0" indent="0" algn="l" rtl="0">
              <a:spcBef>
                <a:spcPts val="0"/>
              </a:spcBef>
              <a:spcAft>
                <a:spcPts val="0"/>
              </a:spcAft>
              <a:buNone/>
            </a:pPr>
            <a:r>
              <a:rPr lang="nl-NL" sz="3400" dirty="0">
                <a:latin typeface="Calibri"/>
                <a:ea typeface="Calibri"/>
                <a:cs typeface="Calibri"/>
                <a:sym typeface="Calibri"/>
              </a:rPr>
              <a:t>Space tape: 6 </a:t>
            </a:r>
            <a:r>
              <a:rPr lang="nl-NL" sz="3400" dirty="0" err="1">
                <a:latin typeface="Calibri"/>
                <a:ea typeface="Calibri"/>
                <a:cs typeface="Calibri"/>
                <a:sym typeface="Calibri"/>
              </a:rPr>
              <a:t>Eur</a:t>
            </a:r>
            <a:r>
              <a:rPr lang="nl-NL" sz="3400" dirty="0">
                <a:latin typeface="Calibri"/>
                <a:ea typeface="Calibri"/>
                <a:cs typeface="Calibri"/>
                <a:sym typeface="Calibri"/>
              </a:rPr>
              <a:t> voor 10x10cm … </a:t>
            </a:r>
            <a:r>
              <a:rPr lang="nl-NL" sz="3400" dirty="0" err="1">
                <a:latin typeface="Calibri"/>
                <a:ea typeface="Calibri"/>
                <a:cs typeface="Calibri"/>
                <a:sym typeface="Calibri"/>
              </a:rPr>
              <a:t>use</a:t>
            </a:r>
            <a:r>
              <a:rPr lang="nl-NL" sz="3400" dirty="0">
                <a:latin typeface="Calibri"/>
                <a:ea typeface="Calibri"/>
                <a:cs typeface="Calibri"/>
                <a:sym typeface="Calibri"/>
              </a:rPr>
              <a:t> </a:t>
            </a:r>
            <a:r>
              <a:rPr lang="nl-NL" sz="3400" dirty="0" err="1">
                <a:latin typeface="Calibri"/>
                <a:ea typeface="Calibri"/>
                <a:cs typeface="Calibri"/>
                <a:sym typeface="Calibri"/>
              </a:rPr>
              <a:t>little</a:t>
            </a:r>
            <a:r>
              <a:rPr lang="nl-NL" sz="3400" dirty="0">
                <a:latin typeface="Calibri"/>
                <a:ea typeface="Calibri"/>
                <a:cs typeface="Calibri"/>
                <a:sym typeface="Calibri"/>
              </a:rPr>
              <a:t>!</a:t>
            </a:r>
            <a:endParaRPr sz="3400" dirty="0">
              <a:latin typeface="Calibri"/>
              <a:ea typeface="Calibri"/>
              <a:cs typeface="Calibri"/>
              <a:sym typeface="Calibri"/>
            </a:endParaRPr>
          </a:p>
        </p:txBody>
      </p:sp>
      <p:sp>
        <p:nvSpPr>
          <p:cNvPr id="868" name="Google Shape;868;gec4040d229_0_1119"/>
          <p:cNvSpPr txBox="1"/>
          <p:nvPr/>
        </p:nvSpPr>
        <p:spPr>
          <a:xfrm>
            <a:off x="2511204" y="8435591"/>
            <a:ext cx="9711000" cy="814500"/>
          </a:xfrm>
          <a:prstGeom prst="rect">
            <a:avLst/>
          </a:prstGeom>
          <a:noFill/>
          <a:ln>
            <a:noFill/>
          </a:ln>
        </p:spPr>
        <p:txBody>
          <a:bodyPr spcFirstLastPara="1" wrap="square" lIns="173350" tIns="173350" rIns="173350" bIns="173350" anchor="t" anchorCtr="0">
            <a:noAutofit/>
          </a:bodyPr>
          <a:lstStyle/>
          <a:p>
            <a:pPr marL="0" lvl="0" indent="0" algn="l" rtl="0">
              <a:spcBef>
                <a:spcPts val="0"/>
              </a:spcBef>
              <a:spcAft>
                <a:spcPts val="0"/>
              </a:spcAft>
              <a:buNone/>
            </a:pPr>
            <a:r>
              <a:rPr lang="nl-NL" sz="2700"/>
              <a:t>You can WASH, SOLDER, CUT, LASER, VINYL/PLOTTER CUT, and SEW !</a:t>
            </a:r>
            <a:endParaRPr sz="27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gec4040d229_0_1130"/>
          <p:cNvSpPr txBox="1">
            <a:spLocks noGrp="1"/>
          </p:cNvSpPr>
          <p:nvPr>
            <p:ph type="title"/>
          </p:nvPr>
        </p:nvSpPr>
        <p:spPr>
          <a:prstGeom prst="rect">
            <a:avLst/>
          </a:prstGeom>
        </p:spPr>
        <p:txBody>
          <a:bodyPr spcFirstLastPara="1" wrap="square" lIns="130025" tIns="65000" rIns="130025" bIns="65000" anchor="ctr" anchorCtr="0">
            <a:noAutofit/>
          </a:bodyPr>
          <a:lstStyle/>
          <a:p>
            <a:pPr marL="0" lvl="0" indent="0" algn="l" rtl="0">
              <a:spcBef>
                <a:spcPts val="0"/>
              </a:spcBef>
              <a:spcAft>
                <a:spcPts val="0"/>
              </a:spcAft>
              <a:buNone/>
            </a:pPr>
            <a:r>
              <a:rPr lang="nl-NL" dirty="0" err="1"/>
              <a:t>Conductive</a:t>
            </a:r>
            <a:r>
              <a:rPr lang="nl-NL" dirty="0"/>
              <a:t> </a:t>
            </a:r>
            <a:r>
              <a:rPr lang="nl-NL" dirty="0" err="1"/>
              <a:t>adhesive</a:t>
            </a:r>
            <a:r>
              <a:rPr lang="nl-NL" dirty="0"/>
              <a:t> </a:t>
            </a:r>
            <a:r>
              <a:rPr lang="nl-NL" dirty="0" err="1"/>
              <a:t>fabric</a:t>
            </a:r>
            <a:endParaRPr dirty="0"/>
          </a:p>
        </p:txBody>
      </p:sp>
      <p:sp>
        <p:nvSpPr>
          <p:cNvPr id="875" name="Google Shape;875;gec4040d229_0_1130"/>
          <p:cNvSpPr txBox="1">
            <a:spLocks noGrp="1"/>
          </p:cNvSpPr>
          <p:nvPr>
            <p:ph type="body" idx="1"/>
          </p:nvPr>
        </p:nvSpPr>
        <p:spPr>
          <a:prstGeom prst="rect">
            <a:avLst/>
          </a:prstGeom>
        </p:spPr>
        <p:txBody>
          <a:bodyPr spcFirstLastPara="1" wrap="square" lIns="130025" tIns="65000" rIns="130025" bIns="65000" anchor="t" anchorCtr="0">
            <a:noAutofit/>
          </a:bodyPr>
          <a:lstStyle/>
          <a:p>
            <a:pPr marL="863600" lvl="0" indent="-603250" algn="l" rtl="0">
              <a:spcBef>
                <a:spcPts val="1500"/>
              </a:spcBef>
              <a:spcAft>
                <a:spcPts val="0"/>
              </a:spcAft>
              <a:buSzPts val="2700"/>
              <a:buChar char="●"/>
            </a:pPr>
            <a:r>
              <a:rPr lang="nl-NL" u="sng">
                <a:solidFill>
                  <a:schemeClr val="hlink"/>
                </a:solidFill>
                <a:hlinkClick r:id="rId3"/>
              </a:rPr>
              <a:t>https://missioncontrollab.com/collections/technologist-and-teacher-supply/products/space-fabric</a:t>
            </a:r>
            <a:r>
              <a:rPr lang="nl-NL"/>
              <a:t> </a:t>
            </a:r>
            <a:r>
              <a:rPr lang="nl-NL" sz="3800">
                <a:solidFill>
                  <a:srgbClr val="000000"/>
                </a:solidFill>
              </a:rPr>
              <a:t>: 5€ 10x10cm, Dutch company</a:t>
            </a:r>
            <a:endParaRPr sz="3800">
              <a:solidFill>
                <a:srgbClr val="000000"/>
              </a:solidFill>
            </a:endParaRPr>
          </a:p>
          <a:p>
            <a:pPr marL="863600" lvl="0" indent="-603250" algn="l" rtl="0">
              <a:spcBef>
                <a:spcPts val="0"/>
              </a:spcBef>
              <a:spcAft>
                <a:spcPts val="0"/>
              </a:spcAft>
              <a:buSzPts val="2700"/>
              <a:buChar char="●"/>
            </a:pPr>
            <a:r>
              <a:rPr lang="nl-NL" sz="3800">
                <a:solidFill>
                  <a:srgbClr val="000000"/>
                </a:solidFill>
              </a:rPr>
              <a:t>Nylon infused with silver, adhesive backing also conductive, woven</a:t>
            </a:r>
            <a:endParaRPr sz="3800">
              <a:solidFill>
                <a:srgbClr val="000000"/>
              </a:solidFill>
            </a:endParaRPr>
          </a:p>
          <a:p>
            <a:pPr marL="863600" lvl="0" indent="-603250" algn="l" rtl="0">
              <a:spcBef>
                <a:spcPts val="0"/>
              </a:spcBef>
              <a:spcAft>
                <a:spcPts val="0"/>
              </a:spcAft>
              <a:buSzPts val="2700"/>
              <a:buChar char="●"/>
            </a:pPr>
            <a:r>
              <a:rPr lang="nl-NL" sz="3800">
                <a:solidFill>
                  <a:srgbClr val="000000"/>
                </a:solidFill>
              </a:rPr>
              <a:t>You can WASH, SOLDER, CUT, LASER, VINYL/PLOTTER CUT, and SEW !</a:t>
            </a:r>
            <a:endParaRPr sz="3800">
              <a:solidFill>
                <a:srgbClr val="000000"/>
              </a:solidFill>
            </a:endParaRPr>
          </a:p>
          <a:p>
            <a:pPr marL="863600" lvl="0" indent="-603250" algn="l" rtl="0">
              <a:spcBef>
                <a:spcPts val="0"/>
              </a:spcBef>
              <a:spcAft>
                <a:spcPts val="0"/>
              </a:spcAft>
              <a:buSzPts val="2700"/>
              <a:buChar char="●"/>
            </a:pPr>
            <a:r>
              <a:rPr lang="nl-NL" sz="3800">
                <a:solidFill>
                  <a:srgbClr val="000000"/>
                </a:solidFill>
              </a:rPr>
              <a:t>Silver → discoloration possible after</a:t>
            </a:r>
            <a:br>
              <a:rPr lang="nl-NL" sz="3800">
                <a:solidFill>
                  <a:srgbClr val="000000"/>
                </a:solidFill>
              </a:rPr>
            </a:br>
            <a:r>
              <a:rPr lang="nl-NL" sz="3800">
                <a:solidFill>
                  <a:srgbClr val="000000"/>
                </a:solidFill>
              </a:rPr>
              <a:t>                touching with fatty finger</a:t>
            </a:r>
            <a:endParaRPr sz="3800">
              <a:solidFill>
                <a:srgbClr val="000000"/>
              </a:solidFill>
            </a:endParaRPr>
          </a:p>
          <a:p>
            <a:pPr marL="863600" lvl="0" indent="0" algn="l" rtl="0">
              <a:spcBef>
                <a:spcPts val="3000"/>
              </a:spcBef>
              <a:spcAft>
                <a:spcPts val="3000"/>
              </a:spcAft>
              <a:buNone/>
            </a:pPr>
            <a:endParaRPr sz="3800">
              <a:solidFill>
                <a:srgbClr val="000000"/>
              </a:solidFill>
            </a:endParaRPr>
          </a:p>
        </p:txBody>
      </p:sp>
      <p:sp>
        <p:nvSpPr>
          <p:cNvPr id="877" name="Google Shape;877;gec4040d229_0_1130"/>
          <p:cNvSpPr txBox="1">
            <a:spLocks noGrp="1"/>
          </p:cNvSpPr>
          <p:nvPr>
            <p:ph type="sldNum" idx="12"/>
          </p:nvPr>
        </p:nvSpPr>
        <p:spPr>
          <a:prstGeom prst="rect">
            <a:avLst/>
          </a:prstGeom>
        </p:spPr>
        <p:txBody>
          <a:bodyPr spcFirstLastPara="1" wrap="square" lIns="130025" tIns="65000" rIns="130025" bIns="6500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27</a:t>
            </a:fld>
            <a:endParaRPr/>
          </a:p>
        </p:txBody>
      </p:sp>
      <p:pic>
        <p:nvPicPr>
          <p:cNvPr id="876" name="Google Shape;876;gec4040d229_0_1130"/>
          <p:cNvPicPr preferRelativeResize="0"/>
          <p:nvPr/>
        </p:nvPicPr>
        <p:blipFill>
          <a:blip r:embed="rId4">
            <a:alphaModFix/>
          </a:blip>
          <a:stretch>
            <a:fillRect/>
          </a:stretch>
        </p:blipFill>
        <p:spPr>
          <a:xfrm>
            <a:off x="12624974" y="5351428"/>
            <a:ext cx="4459722" cy="546716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gec4040d229_0_1137"/>
          <p:cNvSpPr txBox="1">
            <a:spLocks noGrp="1"/>
          </p:cNvSpPr>
          <p:nvPr>
            <p:ph type="title"/>
          </p:nvPr>
        </p:nvSpPr>
        <p:spPr>
          <a:prstGeom prst="rect">
            <a:avLst/>
          </a:prstGeom>
        </p:spPr>
        <p:txBody>
          <a:bodyPr spcFirstLastPara="1" wrap="square" lIns="130025" tIns="65000" rIns="130025" bIns="65000" anchor="ctr" anchorCtr="0">
            <a:noAutofit/>
          </a:bodyPr>
          <a:lstStyle/>
          <a:p>
            <a:pPr marL="0" lvl="0" indent="0" algn="l" rtl="0">
              <a:spcBef>
                <a:spcPts val="0"/>
              </a:spcBef>
              <a:spcAft>
                <a:spcPts val="0"/>
              </a:spcAft>
              <a:buNone/>
            </a:pPr>
            <a:r>
              <a:rPr lang="nl-NL"/>
              <a:t>Conductive Velcro</a:t>
            </a:r>
            <a:endParaRPr/>
          </a:p>
        </p:txBody>
      </p:sp>
      <p:sp>
        <p:nvSpPr>
          <p:cNvPr id="883" name="Google Shape;883;gec4040d229_0_1137"/>
          <p:cNvSpPr txBox="1">
            <a:spLocks noGrp="1"/>
          </p:cNvSpPr>
          <p:nvPr>
            <p:ph type="body" idx="1"/>
          </p:nvPr>
        </p:nvSpPr>
        <p:spPr>
          <a:prstGeom prst="rect">
            <a:avLst/>
          </a:prstGeom>
        </p:spPr>
        <p:txBody>
          <a:bodyPr spcFirstLastPara="1" wrap="square" lIns="130025" tIns="65000" rIns="130025" bIns="65000" anchor="t" anchorCtr="0">
            <a:noAutofit/>
          </a:bodyPr>
          <a:lstStyle/>
          <a:p>
            <a:pPr marL="863600" lvl="0" indent="-673100" algn="l" rtl="0">
              <a:spcBef>
                <a:spcPts val="1500"/>
              </a:spcBef>
              <a:spcAft>
                <a:spcPts val="0"/>
              </a:spcAft>
              <a:buSzPts val="3800"/>
              <a:buChar char="●"/>
            </a:pPr>
            <a:r>
              <a:rPr lang="nl-NL" sz="3800"/>
              <a:t>Silver based velcro?</a:t>
            </a:r>
            <a:endParaRPr sz="3800"/>
          </a:p>
          <a:p>
            <a:pPr marL="863600" lvl="0" indent="-673100" algn="l" rtl="0">
              <a:spcBef>
                <a:spcPts val="0"/>
              </a:spcBef>
              <a:spcAft>
                <a:spcPts val="0"/>
              </a:spcAft>
              <a:buSzPts val="3800"/>
              <a:buChar char="●"/>
            </a:pPr>
            <a:r>
              <a:rPr lang="nl-NL" sz="3800"/>
              <a:t>Resistivity: Hook: 1.8 Ohm per sq, </a:t>
            </a:r>
            <a:br>
              <a:rPr lang="nl-NL" sz="3800"/>
            </a:br>
            <a:r>
              <a:rPr lang="nl-NL" sz="3800"/>
              <a:t>Loop: 1.4 Ohm per sq, </a:t>
            </a:r>
            <a:br>
              <a:rPr lang="nl-NL" sz="3800"/>
            </a:br>
            <a:r>
              <a:rPr lang="nl-NL" sz="3800"/>
              <a:t>0.8 Ohm through mated closure</a:t>
            </a:r>
            <a:endParaRPr sz="3800"/>
          </a:p>
          <a:p>
            <a:pPr marL="863600" lvl="0" indent="-673100" algn="l" rtl="0">
              <a:spcBef>
                <a:spcPts val="0"/>
              </a:spcBef>
              <a:spcAft>
                <a:spcPts val="0"/>
              </a:spcAft>
              <a:buSzPts val="3800"/>
              <a:buChar char="●"/>
            </a:pPr>
            <a:r>
              <a:rPr lang="nl-NL" sz="3800"/>
              <a:t>6€ per 5 cm !!</a:t>
            </a:r>
            <a:endParaRPr sz="3800"/>
          </a:p>
          <a:p>
            <a:pPr marL="863600" lvl="0" indent="-673100" algn="l" rtl="0">
              <a:spcBef>
                <a:spcPts val="0"/>
              </a:spcBef>
              <a:spcAft>
                <a:spcPts val="0"/>
              </a:spcAft>
              <a:buSzPts val="3800"/>
              <a:buChar char="●"/>
            </a:pPr>
            <a:r>
              <a:rPr lang="nl-NL" sz="3800"/>
              <a:t>mission control lab</a:t>
            </a:r>
            <a:endParaRPr sz="3800"/>
          </a:p>
          <a:p>
            <a:pPr marL="863600" lvl="0" indent="-673100" algn="l" rtl="0">
              <a:spcBef>
                <a:spcPts val="0"/>
              </a:spcBef>
              <a:spcAft>
                <a:spcPts val="0"/>
              </a:spcAft>
              <a:buSzPts val="3800"/>
              <a:buChar char="●"/>
            </a:pPr>
            <a:r>
              <a:rPr lang="nl-NL" sz="3800" u="sng">
                <a:solidFill>
                  <a:schemeClr val="hlink"/>
                </a:solidFill>
                <a:hlinkClick r:id="rId3"/>
              </a:rPr>
              <a:t>https://www.adafruit.com/product/1324</a:t>
            </a:r>
            <a:r>
              <a:rPr lang="nl-NL" sz="3800"/>
              <a:t> </a:t>
            </a:r>
            <a:endParaRPr sz="3800"/>
          </a:p>
          <a:p>
            <a:pPr marL="863600" lvl="0" indent="0" algn="l" rtl="0">
              <a:spcBef>
                <a:spcPts val="3000"/>
              </a:spcBef>
              <a:spcAft>
                <a:spcPts val="3000"/>
              </a:spcAft>
              <a:buNone/>
            </a:pPr>
            <a:endParaRPr sz="3800"/>
          </a:p>
        </p:txBody>
      </p:sp>
      <p:sp>
        <p:nvSpPr>
          <p:cNvPr id="885" name="Google Shape;885;gec4040d229_0_1137"/>
          <p:cNvSpPr txBox="1">
            <a:spLocks noGrp="1"/>
          </p:cNvSpPr>
          <p:nvPr>
            <p:ph type="sldNum" idx="12"/>
          </p:nvPr>
        </p:nvSpPr>
        <p:spPr>
          <a:prstGeom prst="rect">
            <a:avLst/>
          </a:prstGeom>
        </p:spPr>
        <p:txBody>
          <a:bodyPr spcFirstLastPara="1" wrap="square" lIns="130025" tIns="65000" rIns="130025" bIns="6500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28</a:t>
            </a:fld>
            <a:endParaRPr/>
          </a:p>
        </p:txBody>
      </p:sp>
      <p:pic>
        <p:nvPicPr>
          <p:cNvPr id="884" name="Google Shape;884;gec4040d229_0_1137"/>
          <p:cNvPicPr preferRelativeResize="0"/>
          <p:nvPr/>
        </p:nvPicPr>
        <p:blipFill rotWithShape="1">
          <a:blip r:embed="rId4">
            <a:alphaModFix/>
          </a:blip>
          <a:srcRect l="26811" r="19098" b="21123"/>
          <a:stretch/>
        </p:blipFill>
        <p:spPr>
          <a:xfrm>
            <a:off x="11222402" y="620610"/>
            <a:ext cx="4940784" cy="540416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pic>
        <p:nvPicPr>
          <p:cNvPr id="890" name="Google Shape;890;gec4040d229_0_2031"/>
          <p:cNvPicPr preferRelativeResize="0"/>
          <p:nvPr/>
        </p:nvPicPr>
        <p:blipFill>
          <a:blip r:embed="rId3">
            <a:alphaModFix/>
          </a:blip>
          <a:stretch>
            <a:fillRect/>
          </a:stretch>
        </p:blipFill>
        <p:spPr>
          <a:xfrm>
            <a:off x="7424049" y="2589200"/>
            <a:ext cx="9720775" cy="6374400"/>
          </a:xfrm>
          <a:prstGeom prst="rect">
            <a:avLst/>
          </a:prstGeom>
          <a:noFill/>
          <a:ln>
            <a:noFill/>
          </a:ln>
        </p:spPr>
      </p:pic>
      <p:sp>
        <p:nvSpPr>
          <p:cNvPr id="891" name="Google Shape;891;gec4040d229_0_2031"/>
          <p:cNvSpPr txBox="1">
            <a:spLocks noGrp="1"/>
          </p:cNvSpPr>
          <p:nvPr>
            <p:ph type="title"/>
          </p:nvPr>
        </p:nvSpPr>
        <p:spPr>
          <a:xfrm>
            <a:off x="591039" y="121410"/>
            <a:ext cx="16156500" cy="1086000"/>
          </a:xfrm>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dirty="0"/>
              <a:t>Soldering … </a:t>
            </a:r>
            <a:r>
              <a:rPr lang="nl-NL" dirty="0" err="1"/>
              <a:t>avoid</a:t>
            </a:r>
            <a:r>
              <a:rPr lang="nl-NL" dirty="0"/>
              <a:t> </a:t>
            </a:r>
            <a:r>
              <a:rPr lang="nl-NL" dirty="0" err="1"/>
              <a:t>damage</a:t>
            </a:r>
            <a:r>
              <a:rPr lang="nl-NL" dirty="0"/>
              <a:t> on </a:t>
            </a:r>
            <a:r>
              <a:rPr lang="nl-NL" dirty="0" err="1"/>
              <a:t>fabric</a:t>
            </a:r>
            <a:r>
              <a:rPr lang="nl-NL" dirty="0"/>
              <a:t> !</a:t>
            </a:r>
            <a:endParaRPr dirty="0"/>
          </a:p>
        </p:txBody>
      </p:sp>
      <p:sp>
        <p:nvSpPr>
          <p:cNvPr id="892" name="Google Shape;892;gec4040d229_0_2031"/>
          <p:cNvSpPr txBox="1">
            <a:spLocks noGrp="1"/>
          </p:cNvSpPr>
          <p:nvPr>
            <p:ph type="body" idx="1"/>
          </p:nvPr>
        </p:nvSpPr>
        <p:spPr>
          <a:xfrm>
            <a:off x="591050" y="1207425"/>
            <a:ext cx="13855500" cy="3014700"/>
          </a:xfrm>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dirty="0" err="1"/>
              <a:t>Provide</a:t>
            </a:r>
            <a:r>
              <a:rPr lang="nl-NL" dirty="0"/>
              <a:t> low Temp </a:t>
            </a:r>
            <a:r>
              <a:rPr lang="nl-NL" dirty="0" err="1"/>
              <a:t>Solder</a:t>
            </a:r>
            <a:r>
              <a:rPr lang="nl-NL" dirty="0"/>
              <a:t> eg SN42Bi58 (</a:t>
            </a:r>
            <a:r>
              <a:rPr lang="nl-NL" dirty="0" err="1"/>
              <a:t>wire</a:t>
            </a:r>
            <a:r>
              <a:rPr lang="nl-NL" dirty="0"/>
              <a:t> of paste, </a:t>
            </a:r>
            <a:r>
              <a:rPr lang="nl-NL" dirty="0" err="1"/>
              <a:t>melt</a:t>
            </a:r>
            <a:r>
              <a:rPr lang="nl-NL" dirty="0"/>
              <a:t> at 138℃)</a:t>
            </a:r>
            <a:endParaRPr dirty="0"/>
          </a:p>
          <a:p>
            <a:pPr marL="0" lvl="0" indent="0" algn="l" rtl="0">
              <a:spcBef>
                <a:spcPts val="3000"/>
              </a:spcBef>
              <a:spcAft>
                <a:spcPts val="3000"/>
              </a:spcAft>
              <a:buNone/>
            </a:pPr>
            <a:r>
              <a:rPr lang="nl-NL" dirty="0" err="1"/>
              <a:t>Use</a:t>
            </a:r>
            <a:r>
              <a:rPr lang="nl-NL" dirty="0"/>
              <a:t> soldering iron or </a:t>
            </a:r>
            <a:br>
              <a:rPr lang="nl-NL" dirty="0"/>
            </a:br>
            <a:r>
              <a:rPr lang="nl-NL" dirty="0"/>
              <a:t>hot air soldering.</a:t>
            </a:r>
            <a:endParaRPr dirty="0"/>
          </a:p>
        </p:txBody>
      </p:sp>
      <p:sp>
        <p:nvSpPr>
          <p:cNvPr id="893" name="Google Shape;893;gec4040d229_0_2031"/>
          <p:cNvSpPr txBox="1">
            <a:spLocks noGrp="1"/>
          </p:cNvSpPr>
          <p:nvPr>
            <p:ph type="sldNum" idx="12"/>
          </p:nvPr>
        </p:nvSpPr>
        <p:spPr>
          <a:xfrm>
            <a:off x="30462728" y="16768646"/>
            <a:ext cx="1972800" cy="1415400"/>
          </a:xfrm>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29</a:t>
            </a:fld>
            <a:endParaRPr/>
          </a:p>
        </p:txBody>
      </p:sp>
      <p:pic>
        <p:nvPicPr>
          <p:cNvPr id="894" name="Google Shape;894;gec4040d229_0_2031"/>
          <p:cNvPicPr preferRelativeResize="0"/>
          <p:nvPr/>
        </p:nvPicPr>
        <p:blipFill>
          <a:blip r:embed="rId4">
            <a:alphaModFix/>
          </a:blip>
          <a:stretch>
            <a:fillRect/>
          </a:stretch>
        </p:blipFill>
        <p:spPr>
          <a:xfrm>
            <a:off x="333201" y="3654916"/>
            <a:ext cx="3489590" cy="3014689"/>
          </a:xfrm>
          <a:prstGeom prst="rect">
            <a:avLst/>
          </a:prstGeom>
          <a:noFill/>
          <a:ln>
            <a:noFill/>
          </a:ln>
        </p:spPr>
      </p:pic>
      <p:pic>
        <p:nvPicPr>
          <p:cNvPr id="895" name="Google Shape;895;gec4040d229_0_2031"/>
          <p:cNvPicPr preferRelativeResize="0"/>
          <p:nvPr/>
        </p:nvPicPr>
        <p:blipFill>
          <a:blip r:embed="rId5">
            <a:alphaModFix/>
          </a:blip>
          <a:stretch>
            <a:fillRect/>
          </a:stretch>
        </p:blipFill>
        <p:spPr>
          <a:xfrm>
            <a:off x="3822791" y="3654905"/>
            <a:ext cx="3601260" cy="3014688"/>
          </a:xfrm>
          <a:prstGeom prst="rect">
            <a:avLst/>
          </a:prstGeom>
          <a:noFill/>
          <a:ln>
            <a:noFill/>
          </a:ln>
        </p:spPr>
      </p:pic>
      <p:pic>
        <p:nvPicPr>
          <p:cNvPr id="896" name="Google Shape;896;gec4040d229_0_2031"/>
          <p:cNvPicPr preferRelativeResize="0"/>
          <p:nvPr/>
        </p:nvPicPr>
        <p:blipFill rotWithShape="1">
          <a:blip r:embed="rId6">
            <a:alphaModFix/>
          </a:blip>
          <a:srcRect t="45661"/>
          <a:stretch/>
        </p:blipFill>
        <p:spPr>
          <a:xfrm>
            <a:off x="1616875" y="6669601"/>
            <a:ext cx="5772000" cy="2900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3" name="Google Shape;653;gec4040d229_0_335"/>
          <p:cNvSpPr txBox="1">
            <a:spLocks noGrp="1"/>
          </p:cNvSpPr>
          <p:nvPr>
            <p:ph type="sldNum" sz="quarter" idx="12"/>
          </p:nvPr>
        </p:nvSpPr>
        <p:spPr>
          <a:xfrm>
            <a:off x="15590520" y="9993729"/>
            <a:ext cx="921880" cy="519289"/>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707"/>
              <a:buFont typeface="Arial"/>
              <a:buNone/>
            </a:pPr>
            <a:fld id="{00000000-1234-1234-1234-123412341234}" type="slidenum">
              <a:rPr lang="nl-NL"/>
              <a:t>3</a:t>
            </a:fld>
            <a:endParaRPr/>
          </a:p>
        </p:txBody>
      </p:sp>
      <p:sp>
        <p:nvSpPr>
          <p:cNvPr id="651" name="Google Shape;651;gec4040d229_0_335"/>
          <p:cNvSpPr txBox="1">
            <a:spLocks noGrp="1"/>
          </p:cNvSpPr>
          <p:nvPr>
            <p:ph type="title" idx="4294967295"/>
          </p:nvPr>
        </p:nvSpPr>
        <p:spPr>
          <a:xfrm>
            <a:off x="1633538" y="1181551"/>
            <a:ext cx="15705137" cy="863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nl-NL"/>
              <a:t>Rational</a:t>
            </a:r>
            <a:endParaRPr/>
          </a:p>
        </p:txBody>
      </p:sp>
      <p:sp>
        <p:nvSpPr>
          <p:cNvPr id="652" name="Google Shape;652;gec4040d229_0_335"/>
          <p:cNvSpPr txBox="1">
            <a:spLocks noGrp="1"/>
          </p:cNvSpPr>
          <p:nvPr>
            <p:ph type="body" idx="4294967295"/>
          </p:nvPr>
        </p:nvSpPr>
        <p:spPr>
          <a:xfrm>
            <a:off x="1639888" y="2238826"/>
            <a:ext cx="15698787" cy="6696075"/>
          </a:xfrm>
          <a:prstGeom prst="rect">
            <a:avLst/>
          </a:prstGeom>
        </p:spPr>
        <p:txBody>
          <a:bodyPr spcFirstLastPara="1" wrap="square" lIns="91425" tIns="45700" rIns="91425" bIns="45700" anchor="t" anchorCtr="0">
            <a:normAutofit/>
          </a:bodyPr>
          <a:lstStyle/>
          <a:p>
            <a:pPr marL="457200" lvl="0" indent="-533400" algn="l" rtl="0">
              <a:spcBef>
                <a:spcPts val="0"/>
              </a:spcBef>
              <a:spcAft>
                <a:spcPts val="0"/>
              </a:spcAft>
              <a:buSzPts val="4800"/>
              <a:buChar char="̶"/>
            </a:pPr>
            <a:r>
              <a:rPr lang="nl-NL"/>
              <a:t>Materials to obtain for use by students</a:t>
            </a:r>
            <a:endParaRPr/>
          </a:p>
          <a:p>
            <a:pPr marL="457200" lvl="0" indent="-533400" algn="l" rtl="0">
              <a:spcBef>
                <a:spcPts val="0"/>
              </a:spcBef>
              <a:spcAft>
                <a:spcPts val="0"/>
              </a:spcAft>
              <a:buSzPts val="4800"/>
              <a:buChar char="̶"/>
            </a:pPr>
            <a:r>
              <a:rPr lang="nl-NL"/>
              <a:t>Allow for a range of projects, leaving freedom</a:t>
            </a:r>
            <a:endParaRPr/>
          </a:p>
          <a:p>
            <a:pPr marL="457200" lvl="0" indent="-533400" algn="l" rtl="0">
              <a:spcBef>
                <a:spcPts val="0"/>
              </a:spcBef>
              <a:spcAft>
                <a:spcPts val="0"/>
              </a:spcAft>
              <a:buSzPts val="4800"/>
              <a:buChar char="̶"/>
            </a:pPr>
            <a:r>
              <a:rPr lang="nl-NL"/>
              <a:t>Add extra options as needed</a:t>
            </a:r>
            <a:endParaRPr/>
          </a:p>
          <a:p>
            <a:pPr marL="457200" lvl="0" indent="-533400" algn="l" rtl="0">
              <a:spcBef>
                <a:spcPts val="0"/>
              </a:spcBef>
              <a:spcAft>
                <a:spcPts val="0"/>
              </a:spcAft>
              <a:buSzPts val="4800"/>
              <a:buChar char="̶"/>
            </a:pPr>
            <a:r>
              <a:rPr lang="nl-NL"/>
              <a:t>Ideally companies sponsor materials for students to experiment with</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gec4040d229_0_1298"/>
          <p:cNvSpPr txBox="1">
            <a:spLocks noGrp="1"/>
          </p:cNvSpPr>
          <p:nvPr>
            <p:ph type="title"/>
          </p:nvPr>
        </p:nvSpPr>
        <p:spPr>
          <a:xfrm>
            <a:off x="866934" y="1356924"/>
            <a:ext cx="15604808" cy="4112223"/>
          </a:xfrm>
          <a:prstGeom prst="rect">
            <a:avLst/>
          </a:prstGeom>
        </p:spPr>
        <p:txBody>
          <a:bodyPr spcFirstLastPara="1" wrap="square" lIns="173350" tIns="173350" rIns="173350" bIns="173350" anchor="ctr" anchorCtr="0">
            <a:noAutofit/>
          </a:bodyPr>
          <a:lstStyle/>
          <a:p>
            <a:pPr marL="0" lvl="0" indent="0" algn="ctr" rtl="0">
              <a:spcBef>
                <a:spcPts val="0"/>
              </a:spcBef>
              <a:spcAft>
                <a:spcPts val="0"/>
              </a:spcAft>
              <a:buNone/>
            </a:pPr>
            <a:r>
              <a:rPr lang="nl-NL" dirty="0"/>
              <a:t>Basic </a:t>
            </a:r>
            <a:r>
              <a:rPr lang="nl-NL" dirty="0" err="1"/>
              <a:t>components</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nl-NL" dirty="0" err="1"/>
              <a:t>Textile-integrated</a:t>
            </a:r>
            <a:endParaRPr dirty="0"/>
          </a:p>
        </p:txBody>
      </p:sp>
      <p:sp>
        <p:nvSpPr>
          <p:cNvPr id="902" name="Google Shape;902;gec4040d229_0_1298"/>
          <p:cNvSpPr txBox="1">
            <a:spLocks noGrp="1"/>
          </p:cNvSpPr>
          <p:nvPr>
            <p:ph type="sldNum" sz="quarter" idx="12"/>
          </p:nvPr>
        </p:nvSpPr>
        <p:spPr>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gec4040d229_0_1270"/>
          <p:cNvSpPr txBox="1">
            <a:spLocks noGrp="1"/>
          </p:cNvSpPr>
          <p:nvPr>
            <p:ph type="title"/>
          </p:nvPr>
        </p:nvSpPr>
        <p:spPr>
          <a:prstGeom prst="rect">
            <a:avLst/>
          </a:prstGeom>
        </p:spPr>
        <p:txBody>
          <a:bodyPr spcFirstLastPara="1" wrap="square" lIns="173350" tIns="173350" rIns="173350" bIns="173350" anchor="t" anchorCtr="0">
            <a:noAutofit/>
          </a:bodyPr>
          <a:lstStyle/>
          <a:p>
            <a:pPr marL="0" lvl="0" indent="0" algn="l" rtl="0">
              <a:spcBef>
                <a:spcPts val="0"/>
              </a:spcBef>
              <a:spcAft>
                <a:spcPts val="0"/>
              </a:spcAft>
              <a:buClr>
                <a:schemeClr val="dk1"/>
              </a:buClr>
              <a:buSzPts val="2100"/>
              <a:buFont typeface="Arial"/>
              <a:buNone/>
            </a:pPr>
            <a:r>
              <a:rPr lang="nl-NL"/>
              <a:t>Basic components:  resistors</a:t>
            </a:r>
            <a:endParaRPr/>
          </a:p>
        </p:txBody>
      </p:sp>
      <p:sp>
        <p:nvSpPr>
          <p:cNvPr id="910" name="Google Shape;910;gec4040d229_0_1270"/>
          <p:cNvSpPr txBox="1">
            <a:spLocks noGrp="1"/>
          </p:cNvSpPr>
          <p:nvPr>
            <p:ph type="sldNum" idx="12"/>
          </p:nvPr>
        </p:nvSpPr>
        <p:spPr>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31</a:t>
            </a:fld>
            <a:endParaRPr/>
          </a:p>
        </p:txBody>
      </p:sp>
      <p:pic>
        <p:nvPicPr>
          <p:cNvPr id="908" name="Google Shape;908;gec4040d229_0_1270"/>
          <p:cNvPicPr preferRelativeResize="0"/>
          <p:nvPr/>
        </p:nvPicPr>
        <p:blipFill>
          <a:blip r:embed="rId3">
            <a:alphaModFix/>
          </a:blip>
          <a:stretch>
            <a:fillRect/>
          </a:stretch>
        </p:blipFill>
        <p:spPr>
          <a:xfrm>
            <a:off x="789901" y="2834015"/>
            <a:ext cx="8684883" cy="4885270"/>
          </a:xfrm>
          <a:prstGeom prst="rect">
            <a:avLst/>
          </a:prstGeom>
          <a:noFill/>
          <a:ln>
            <a:noFill/>
          </a:ln>
        </p:spPr>
      </p:pic>
      <p:pic>
        <p:nvPicPr>
          <p:cNvPr id="909" name="Google Shape;909;gec4040d229_0_1270"/>
          <p:cNvPicPr preferRelativeResize="0"/>
          <p:nvPr/>
        </p:nvPicPr>
        <p:blipFill>
          <a:blip r:embed="rId4">
            <a:alphaModFix/>
          </a:blip>
          <a:stretch>
            <a:fillRect/>
          </a:stretch>
        </p:blipFill>
        <p:spPr>
          <a:xfrm>
            <a:off x="10584576" y="2413701"/>
            <a:ext cx="5610134" cy="561013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gec4040d229_0_1277"/>
          <p:cNvSpPr txBox="1">
            <a:spLocks noGrp="1"/>
          </p:cNvSpPr>
          <p:nvPr>
            <p:ph type="title"/>
          </p:nvPr>
        </p:nvSpPr>
        <p:spPr>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a:t>Basic components: LED</a:t>
            </a:r>
            <a:endParaRPr/>
          </a:p>
        </p:txBody>
      </p:sp>
      <p:sp>
        <p:nvSpPr>
          <p:cNvPr id="924" name="Google Shape;924;gec4040d229_0_1277"/>
          <p:cNvSpPr txBox="1">
            <a:spLocks noGrp="1"/>
          </p:cNvSpPr>
          <p:nvPr>
            <p:ph type="sldNum" idx="12"/>
          </p:nvPr>
        </p:nvSpPr>
        <p:spPr>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32</a:t>
            </a:fld>
            <a:endParaRPr/>
          </a:p>
        </p:txBody>
      </p:sp>
      <p:pic>
        <p:nvPicPr>
          <p:cNvPr id="916" name="Google Shape;916;gec4040d229_0_1277"/>
          <p:cNvPicPr preferRelativeResize="0"/>
          <p:nvPr/>
        </p:nvPicPr>
        <p:blipFill>
          <a:blip r:embed="rId3">
            <a:alphaModFix/>
          </a:blip>
          <a:stretch>
            <a:fillRect/>
          </a:stretch>
        </p:blipFill>
        <p:spPr>
          <a:xfrm>
            <a:off x="5069776" y="1929908"/>
            <a:ext cx="4349982" cy="3213552"/>
          </a:xfrm>
          <a:prstGeom prst="rect">
            <a:avLst/>
          </a:prstGeom>
          <a:noFill/>
          <a:ln>
            <a:noFill/>
          </a:ln>
        </p:spPr>
      </p:pic>
      <p:pic>
        <p:nvPicPr>
          <p:cNvPr id="917" name="Google Shape;917;gec4040d229_0_1277"/>
          <p:cNvPicPr preferRelativeResize="0"/>
          <p:nvPr/>
        </p:nvPicPr>
        <p:blipFill>
          <a:blip r:embed="rId4">
            <a:alphaModFix/>
          </a:blip>
          <a:stretch>
            <a:fillRect/>
          </a:stretch>
        </p:blipFill>
        <p:spPr>
          <a:xfrm>
            <a:off x="10524543" y="284919"/>
            <a:ext cx="6664282" cy="3748662"/>
          </a:xfrm>
          <a:prstGeom prst="rect">
            <a:avLst/>
          </a:prstGeom>
          <a:noFill/>
          <a:ln>
            <a:noFill/>
          </a:ln>
        </p:spPr>
      </p:pic>
      <p:pic>
        <p:nvPicPr>
          <p:cNvPr id="918" name="Google Shape;918;gec4040d229_0_1277"/>
          <p:cNvPicPr preferRelativeResize="0"/>
          <p:nvPr/>
        </p:nvPicPr>
        <p:blipFill>
          <a:blip r:embed="rId5">
            <a:alphaModFix/>
          </a:blip>
          <a:stretch>
            <a:fillRect/>
          </a:stretch>
        </p:blipFill>
        <p:spPr>
          <a:xfrm>
            <a:off x="13373672" y="4267143"/>
            <a:ext cx="3815160" cy="3815201"/>
          </a:xfrm>
          <a:prstGeom prst="rect">
            <a:avLst/>
          </a:prstGeom>
          <a:noFill/>
          <a:ln>
            <a:noFill/>
          </a:ln>
        </p:spPr>
      </p:pic>
      <p:pic>
        <p:nvPicPr>
          <p:cNvPr id="919" name="Google Shape;919;gec4040d229_0_1277"/>
          <p:cNvPicPr preferRelativeResize="0"/>
          <p:nvPr/>
        </p:nvPicPr>
        <p:blipFill>
          <a:blip r:embed="rId6">
            <a:alphaModFix/>
          </a:blip>
          <a:stretch>
            <a:fillRect/>
          </a:stretch>
        </p:blipFill>
        <p:spPr>
          <a:xfrm>
            <a:off x="9091238" y="4120557"/>
            <a:ext cx="4108362" cy="4108362"/>
          </a:xfrm>
          <a:prstGeom prst="rect">
            <a:avLst/>
          </a:prstGeom>
          <a:noFill/>
          <a:ln>
            <a:noFill/>
          </a:ln>
        </p:spPr>
      </p:pic>
      <p:pic>
        <p:nvPicPr>
          <p:cNvPr id="920" name="Google Shape;920;gec4040d229_0_1277"/>
          <p:cNvPicPr preferRelativeResize="0"/>
          <p:nvPr/>
        </p:nvPicPr>
        <p:blipFill>
          <a:blip r:embed="rId7">
            <a:alphaModFix/>
          </a:blip>
          <a:stretch>
            <a:fillRect/>
          </a:stretch>
        </p:blipFill>
        <p:spPr>
          <a:xfrm>
            <a:off x="790044" y="1929908"/>
            <a:ext cx="3815163" cy="2861384"/>
          </a:xfrm>
          <a:prstGeom prst="rect">
            <a:avLst/>
          </a:prstGeom>
          <a:noFill/>
          <a:ln>
            <a:noFill/>
          </a:ln>
        </p:spPr>
      </p:pic>
      <p:sp>
        <p:nvSpPr>
          <p:cNvPr id="921" name="Google Shape;921;gec4040d229_0_1277"/>
          <p:cNvSpPr txBox="1"/>
          <p:nvPr/>
        </p:nvSpPr>
        <p:spPr>
          <a:xfrm>
            <a:off x="855367" y="5976889"/>
            <a:ext cx="7050900" cy="962700"/>
          </a:xfrm>
          <a:prstGeom prst="rect">
            <a:avLst/>
          </a:prstGeom>
          <a:noFill/>
          <a:ln>
            <a:noFill/>
          </a:ln>
        </p:spPr>
        <p:txBody>
          <a:bodyPr spcFirstLastPara="1" wrap="square" lIns="173350" tIns="173350" rIns="173350" bIns="173350" anchor="t" anchorCtr="0">
            <a:noAutofit/>
          </a:bodyPr>
          <a:lstStyle/>
          <a:p>
            <a:pPr marL="0" lvl="0" indent="0" algn="l" rtl="0">
              <a:spcBef>
                <a:spcPts val="0"/>
              </a:spcBef>
              <a:spcAft>
                <a:spcPts val="0"/>
              </a:spcAft>
              <a:buNone/>
            </a:pPr>
            <a:r>
              <a:rPr lang="nl-NL" sz="3400">
                <a:latin typeface="Calibri"/>
                <a:ea typeface="Calibri"/>
                <a:cs typeface="Calibri"/>
                <a:sym typeface="Calibri"/>
              </a:rPr>
              <a:t>Or make it yourself:</a:t>
            </a:r>
            <a:endParaRPr sz="3400">
              <a:latin typeface="Calibri"/>
              <a:ea typeface="Calibri"/>
              <a:cs typeface="Calibri"/>
              <a:sym typeface="Calibri"/>
            </a:endParaRPr>
          </a:p>
        </p:txBody>
      </p:sp>
      <p:pic>
        <p:nvPicPr>
          <p:cNvPr id="922" name="Google Shape;922;gec4040d229_0_1277"/>
          <p:cNvPicPr preferRelativeResize="0"/>
          <p:nvPr/>
        </p:nvPicPr>
        <p:blipFill>
          <a:blip r:embed="rId8">
            <a:alphaModFix/>
          </a:blip>
          <a:stretch>
            <a:fillRect/>
          </a:stretch>
        </p:blipFill>
        <p:spPr>
          <a:xfrm>
            <a:off x="2492198" y="6797137"/>
            <a:ext cx="3259321" cy="2319130"/>
          </a:xfrm>
          <a:prstGeom prst="rect">
            <a:avLst/>
          </a:prstGeom>
          <a:noFill/>
          <a:ln>
            <a:noFill/>
          </a:ln>
        </p:spPr>
      </p:pic>
      <p:sp>
        <p:nvSpPr>
          <p:cNvPr id="923" name="Google Shape;923;gec4040d229_0_1277"/>
          <p:cNvSpPr txBox="1"/>
          <p:nvPr/>
        </p:nvSpPr>
        <p:spPr>
          <a:xfrm>
            <a:off x="6060003" y="7772658"/>
            <a:ext cx="5524200" cy="1428000"/>
          </a:xfrm>
          <a:prstGeom prst="rect">
            <a:avLst/>
          </a:prstGeom>
          <a:noFill/>
          <a:ln>
            <a:noFill/>
          </a:ln>
        </p:spPr>
        <p:txBody>
          <a:bodyPr spcFirstLastPara="1" wrap="square" lIns="173350" tIns="173350" rIns="173350" bIns="173350" anchor="t" anchorCtr="0">
            <a:noAutofit/>
          </a:bodyPr>
          <a:lstStyle/>
          <a:p>
            <a:pPr marL="0" lvl="0" indent="0" algn="l" rtl="0">
              <a:spcBef>
                <a:spcPts val="0"/>
              </a:spcBef>
              <a:spcAft>
                <a:spcPts val="0"/>
              </a:spcAft>
              <a:buNone/>
            </a:pPr>
            <a:r>
              <a:rPr lang="nl-NL" sz="2700">
                <a:latin typeface="Calibri"/>
                <a:ea typeface="Calibri"/>
                <a:cs typeface="Calibri"/>
                <a:sym typeface="Calibri"/>
              </a:rPr>
              <a:t>For your project </a:t>
            </a:r>
            <a:r>
              <a:rPr lang="nl-NL" sz="2700" u="sng">
                <a:solidFill>
                  <a:srgbClr val="0563C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NEOPIXEL LED</a:t>
            </a:r>
            <a:r>
              <a:rPr lang="nl-NL" sz="2700">
                <a:latin typeface="Calibri"/>
                <a:ea typeface="Calibri"/>
                <a:cs typeface="Calibri"/>
                <a:sym typeface="Calibri"/>
              </a:rPr>
              <a:t> are available</a:t>
            </a:r>
            <a:endParaRPr sz="27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gec4040d229_0_1385"/>
          <p:cNvSpPr txBox="1">
            <a:spLocks noGrp="1"/>
          </p:cNvSpPr>
          <p:nvPr>
            <p:ph type="title"/>
          </p:nvPr>
        </p:nvSpPr>
        <p:spPr>
          <a:prstGeom prst="rect">
            <a:avLst/>
          </a:prstGeom>
        </p:spPr>
        <p:txBody>
          <a:bodyPr spcFirstLastPara="1" wrap="square" lIns="130025" tIns="65000" rIns="130025" bIns="65000" anchor="ctr" anchorCtr="0">
            <a:noAutofit/>
          </a:bodyPr>
          <a:lstStyle/>
          <a:p>
            <a:pPr marL="0" lvl="0" indent="0" algn="l" rtl="0">
              <a:spcBef>
                <a:spcPts val="0"/>
              </a:spcBef>
              <a:spcAft>
                <a:spcPts val="0"/>
              </a:spcAft>
              <a:buNone/>
            </a:pPr>
            <a:r>
              <a:rPr lang="nl-NL"/>
              <a:t>Light: a common actuator in smart textiles</a:t>
            </a:r>
            <a:endParaRPr/>
          </a:p>
        </p:txBody>
      </p:sp>
      <p:sp>
        <p:nvSpPr>
          <p:cNvPr id="930" name="Google Shape;930;gec4040d229_0_1385"/>
          <p:cNvSpPr txBox="1">
            <a:spLocks noGrp="1"/>
          </p:cNvSpPr>
          <p:nvPr>
            <p:ph type="body" idx="1"/>
          </p:nvPr>
        </p:nvSpPr>
        <p:spPr>
          <a:prstGeom prst="rect">
            <a:avLst/>
          </a:prstGeom>
        </p:spPr>
        <p:txBody>
          <a:bodyPr spcFirstLastPara="1" wrap="square" lIns="130025" tIns="65000" rIns="130025" bIns="65000" anchor="t" anchorCtr="0">
            <a:noAutofit/>
          </a:bodyPr>
          <a:lstStyle/>
          <a:p>
            <a:pPr marL="0" lvl="0" indent="0" algn="l" rtl="0">
              <a:spcBef>
                <a:spcPts val="1500"/>
              </a:spcBef>
              <a:spcAft>
                <a:spcPts val="0"/>
              </a:spcAft>
              <a:buNone/>
            </a:pPr>
            <a:r>
              <a:rPr lang="nl-NL" sz="3200" dirty="0" err="1"/>
              <a:t>When</a:t>
            </a:r>
            <a:r>
              <a:rPr lang="nl-NL" sz="3200" dirty="0"/>
              <a:t> </a:t>
            </a:r>
            <a:r>
              <a:rPr lang="nl-NL" sz="3200" dirty="0" err="1"/>
              <a:t>selecting</a:t>
            </a:r>
            <a:r>
              <a:rPr lang="nl-NL" sz="3200" dirty="0"/>
              <a:t> </a:t>
            </a:r>
            <a:r>
              <a:rPr lang="nl-NL" sz="3200" dirty="0" err="1"/>
              <a:t>the</a:t>
            </a:r>
            <a:r>
              <a:rPr lang="nl-NL" sz="3200" dirty="0"/>
              <a:t> light </a:t>
            </a:r>
            <a:r>
              <a:rPr lang="nl-NL" sz="3200" dirty="0" err="1"/>
              <a:t>to</a:t>
            </a:r>
            <a:r>
              <a:rPr lang="nl-NL" sz="3200" dirty="0"/>
              <a:t> </a:t>
            </a:r>
            <a:r>
              <a:rPr lang="nl-NL" sz="3200" dirty="0" err="1"/>
              <a:t>use</a:t>
            </a:r>
            <a:r>
              <a:rPr lang="nl-NL" sz="3200" dirty="0"/>
              <a:t> </a:t>
            </a:r>
            <a:r>
              <a:rPr lang="nl-NL" sz="3200" dirty="0" err="1"/>
              <a:t>to</a:t>
            </a:r>
            <a:r>
              <a:rPr lang="nl-NL" sz="3200" dirty="0"/>
              <a:t> </a:t>
            </a:r>
            <a:r>
              <a:rPr lang="nl-NL" sz="3200" dirty="0" err="1"/>
              <a:t>embed</a:t>
            </a:r>
            <a:r>
              <a:rPr lang="nl-NL" sz="3200" dirty="0"/>
              <a:t> in </a:t>
            </a:r>
            <a:r>
              <a:rPr lang="nl-NL" sz="3200" dirty="0" err="1"/>
              <a:t>textiles</a:t>
            </a:r>
            <a:r>
              <a:rPr lang="nl-NL" sz="3200" dirty="0"/>
              <a:t>, we </a:t>
            </a:r>
            <a:r>
              <a:rPr lang="nl-NL" sz="3200" dirty="0" err="1"/>
              <a:t>need</a:t>
            </a:r>
            <a:r>
              <a:rPr lang="nl-NL" sz="3200" dirty="0"/>
              <a:t> </a:t>
            </a:r>
            <a:r>
              <a:rPr lang="nl-NL" sz="3200" dirty="0" err="1"/>
              <a:t>to</a:t>
            </a:r>
            <a:r>
              <a:rPr lang="nl-NL" sz="3200" dirty="0"/>
              <a:t> </a:t>
            </a:r>
            <a:r>
              <a:rPr lang="nl-NL" sz="3200" dirty="0" err="1"/>
              <a:t>consider</a:t>
            </a:r>
            <a:r>
              <a:rPr lang="nl-NL" sz="3200" dirty="0"/>
              <a:t> </a:t>
            </a:r>
            <a:r>
              <a:rPr lang="nl-NL" sz="3200" dirty="0" err="1"/>
              <a:t>the</a:t>
            </a:r>
            <a:r>
              <a:rPr lang="nl-NL" sz="3200" dirty="0"/>
              <a:t> power </a:t>
            </a:r>
            <a:r>
              <a:rPr lang="nl-NL" sz="3200" dirty="0" err="1"/>
              <a:t>use</a:t>
            </a:r>
            <a:r>
              <a:rPr lang="nl-NL" sz="3200" dirty="0"/>
              <a:t> </a:t>
            </a:r>
            <a:r>
              <a:rPr lang="nl-NL" sz="3200" dirty="0" err="1"/>
              <a:t>and</a:t>
            </a:r>
            <a:r>
              <a:rPr lang="nl-NL" sz="3200" dirty="0"/>
              <a:t> </a:t>
            </a:r>
            <a:r>
              <a:rPr lang="nl-NL" sz="3200" dirty="0" err="1"/>
              <a:t>the</a:t>
            </a:r>
            <a:r>
              <a:rPr lang="nl-NL" sz="3200" dirty="0"/>
              <a:t> light </a:t>
            </a:r>
            <a:r>
              <a:rPr lang="nl-NL" sz="3200" dirty="0" err="1"/>
              <a:t>intensity</a:t>
            </a:r>
            <a:r>
              <a:rPr lang="nl-NL" sz="3200" dirty="0"/>
              <a:t>.</a:t>
            </a:r>
            <a:endParaRPr sz="3200" dirty="0"/>
          </a:p>
          <a:p>
            <a:pPr marL="0" lvl="0" indent="0" algn="l" rtl="0">
              <a:spcBef>
                <a:spcPts val="1500"/>
              </a:spcBef>
              <a:spcAft>
                <a:spcPts val="0"/>
              </a:spcAft>
              <a:buNone/>
            </a:pPr>
            <a:endParaRPr sz="3200" dirty="0"/>
          </a:p>
          <a:p>
            <a:pPr marL="0" lvl="0" indent="0" algn="l" rtl="0">
              <a:spcBef>
                <a:spcPts val="1500"/>
              </a:spcBef>
              <a:spcAft>
                <a:spcPts val="0"/>
              </a:spcAft>
              <a:buNone/>
            </a:pPr>
            <a:r>
              <a:rPr lang="nl-NL" sz="3200" dirty="0"/>
              <a:t>Light output is </a:t>
            </a:r>
            <a:r>
              <a:rPr lang="nl-NL" sz="3200" dirty="0" err="1"/>
              <a:t>expressed</a:t>
            </a:r>
            <a:r>
              <a:rPr lang="nl-NL" sz="3200" dirty="0"/>
              <a:t> in </a:t>
            </a:r>
            <a:r>
              <a:rPr lang="nl-NL" sz="3200" dirty="0" err="1"/>
              <a:t>Lumens</a:t>
            </a:r>
            <a:r>
              <a:rPr lang="nl-NL" sz="3200" dirty="0"/>
              <a:t>, </a:t>
            </a:r>
            <a:r>
              <a:rPr lang="nl-NL" sz="3200" dirty="0" err="1"/>
              <a:t>brightness</a:t>
            </a:r>
            <a:r>
              <a:rPr lang="nl-NL" sz="3200" dirty="0"/>
              <a:t> is </a:t>
            </a:r>
            <a:r>
              <a:rPr lang="nl-NL" sz="3200" dirty="0" err="1"/>
              <a:t>expressed</a:t>
            </a:r>
            <a:r>
              <a:rPr lang="nl-NL" sz="3200" dirty="0"/>
              <a:t> in mcd </a:t>
            </a:r>
            <a:r>
              <a:rPr lang="nl-NL" sz="3200" dirty="0" err="1"/>
              <a:t>and</a:t>
            </a:r>
            <a:r>
              <a:rPr lang="nl-NL" sz="3200" dirty="0"/>
              <a:t> </a:t>
            </a:r>
            <a:r>
              <a:rPr lang="nl-NL" sz="3200" dirty="0" err="1"/>
              <a:t>current</a:t>
            </a:r>
            <a:r>
              <a:rPr lang="nl-NL" sz="3200" dirty="0"/>
              <a:t> draw in </a:t>
            </a:r>
            <a:r>
              <a:rPr lang="nl-NL" sz="3200" dirty="0" err="1"/>
              <a:t>mA.</a:t>
            </a:r>
            <a:r>
              <a:rPr lang="nl-NL" sz="3200" dirty="0"/>
              <a:t> </a:t>
            </a:r>
            <a:r>
              <a:rPr lang="nl-NL" sz="3200" dirty="0" err="1"/>
              <a:t>What</a:t>
            </a:r>
            <a:r>
              <a:rPr lang="nl-NL" sz="3200" dirty="0"/>
              <a:t> are these? </a:t>
            </a:r>
            <a:endParaRPr sz="3200" dirty="0"/>
          </a:p>
          <a:p>
            <a:pPr marL="0" lvl="0" indent="0" algn="l" rtl="0">
              <a:spcBef>
                <a:spcPts val="1500"/>
              </a:spcBef>
              <a:spcAft>
                <a:spcPts val="0"/>
              </a:spcAft>
              <a:buClr>
                <a:schemeClr val="dk1"/>
              </a:buClr>
              <a:buSzPts val="1500"/>
              <a:buFont typeface="Arial"/>
              <a:buNone/>
            </a:pPr>
            <a:r>
              <a:rPr lang="nl-NL" sz="3200" b="1" dirty="0"/>
              <a:t>Lumen</a:t>
            </a:r>
            <a:r>
              <a:rPr lang="nl-NL" sz="3200" dirty="0"/>
              <a:t> (lm) is </a:t>
            </a:r>
            <a:r>
              <a:rPr lang="nl-NL" sz="3200" dirty="0" err="1"/>
              <a:t>the</a:t>
            </a:r>
            <a:r>
              <a:rPr lang="nl-NL" sz="3200" dirty="0"/>
              <a:t> unit of </a:t>
            </a:r>
            <a:r>
              <a:rPr lang="nl-NL" sz="3200" b="1" dirty="0" err="1"/>
              <a:t>luminous</a:t>
            </a:r>
            <a:r>
              <a:rPr lang="nl-NL" sz="3200" b="1" dirty="0"/>
              <a:t> flux</a:t>
            </a:r>
            <a:r>
              <a:rPr lang="nl-NL" sz="3200" dirty="0"/>
              <a:t> (</a:t>
            </a:r>
            <a:r>
              <a:rPr lang="nl-NL" sz="3200" dirty="0" err="1"/>
              <a:t>Фv</a:t>
            </a:r>
            <a:r>
              <a:rPr lang="nl-NL" sz="3200" dirty="0"/>
              <a:t>). </a:t>
            </a:r>
            <a:br>
              <a:rPr lang="nl-NL" sz="3200" dirty="0"/>
            </a:br>
            <a:r>
              <a:rPr lang="nl-NL" sz="3200" dirty="0" err="1"/>
              <a:t>This</a:t>
            </a:r>
            <a:r>
              <a:rPr lang="nl-NL" sz="3200" dirty="0"/>
              <a:t> is </a:t>
            </a:r>
            <a:r>
              <a:rPr lang="nl-NL" sz="3200" dirty="0" err="1"/>
              <a:t>the</a:t>
            </a:r>
            <a:r>
              <a:rPr lang="nl-NL" sz="3200" dirty="0"/>
              <a:t> </a:t>
            </a:r>
            <a:r>
              <a:rPr lang="nl-NL" sz="3200" b="1" dirty="0" err="1"/>
              <a:t>perceived</a:t>
            </a:r>
            <a:r>
              <a:rPr lang="nl-NL" sz="3200" b="1" dirty="0"/>
              <a:t> power</a:t>
            </a:r>
            <a:r>
              <a:rPr lang="nl-NL" sz="3200" dirty="0"/>
              <a:t> of a light source, </a:t>
            </a:r>
            <a:r>
              <a:rPr lang="nl-NL" sz="3200" dirty="0" err="1"/>
              <a:t>so</a:t>
            </a:r>
            <a:r>
              <a:rPr lang="nl-NL" sz="3200" dirty="0"/>
              <a:t> </a:t>
            </a:r>
            <a:br>
              <a:rPr lang="nl-NL" sz="3200" dirty="0"/>
            </a:br>
            <a:r>
              <a:rPr lang="nl-NL" sz="3200" dirty="0" err="1"/>
              <a:t>not</a:t>
            </a:r>
            <a:r>
              <a:rPr lang="nl-NL" sz="3200" dirty="0"/>
              <a:t> </a:t>
            </a:r>
            <a:r>
              <a:rPr lang="nl-NL" sz="3200" dirty="0" err="1"/>
              <a:t>the</a:t>
            </a:r>
            <a:r>
              <a:rPr lang="nl-NL" sz="3200" dirty="0"/>
              <a:t> </a:t>
            </a:r>
            <a:r>
              <a:rPr lang="nl-NL" sz="3200" dirty="0" err="1"/>
              <a:t>total</a:t>
            </a:r>
            <a:r>
              <a:rPr lang="nl-NL" sz="3200" dirty="0"/>
              <a:t> power of </a:t>
            </a:r>
            <a:r>
              <a:rPr lang="nl-NL" sz="3200" dirty="0" err="1"/>
              <a:t>the</a:t>
            </a:r>
            <a:r>
              <a:rPr lang="nl-NL" sz="3200" dirty="0"/>
              <a:t> light, but  </a:t>
            </a:r>
            <a:br>
              <a:rPr lang="nl-NL" sz="3200" dirty="0"/>
            </a:br>
            <a:r>
              <a:rPr lang="nl-NL" sz="3200" dirty="0" err="1"/>
              <a:t>weighted</a:t>
            </a:r>
            <a:r>
              <a:rPr lang="nl-NL" sz="3200" dirty="0"/>
              <a:t> </a:t>
            </a:r>
            <a:r>
              <a:rPr lang="nl-NL" sz="3200" dirty="0" err="1"/>
              <a:t>to</a:t>
            </a:r>
            <a:r>
              <a:rPr lang="nl-NL" sz="3200" dirty="0"/>
              <a:t> </a:t>
            </a:r>
            <a:r>
              <a:rPr lang="nl-NL" sz="3200" dirty="0" err="1"/>
              <a:t>represent</a:t>
            </a:r>
            <a:r>
              <a:rPr lang="nl-NL" sz="3200" dirty="0"/>
              <a:t> </a:t>
            </a:r>
            <a:r>
              <a:rPr lang="nl-NL" sz="3200" dirty="0" err="1"/>
              <a:t>the</a:t>
            </a:r>
            <a:r>
              <a:rPr lang="nl-NL" sz="3200" dirty="0"/>
              <a:t> human </a:t>
            </a:r>
            <a:r>
              <a:rPr lang="nl-NL" sz="3200" dirty="0" err="1"/>
              <a:t>eye’s</a:t>
            </a:r>
            <a:r>
              <a:rPr lang="nl-NL" sz="3200" dirty="0"/>
              <a:t> response </a:t>
            </a:r>
            <a:br>
              <a:rPr lang="nl-NL" sz="3200" dirty="0"/>
            </a:br>
            <a:r>
              <a:rPr lang="nl-NL" sz="3200" dirty="0" err="1"/>
              <a:t>to</a:t>
            </a:r>
            <a:r>
              <a:rPr lang="nl-NL" sz="3200" dirty="0"/>
              <a:t> </a:t>
            </a:r>
            <a:r>
              <a:rPr lang="nl-NL" sz="3200" dirty="0" err="1"/>
              <a:t>the</a:t>
            </a:r>
            <a:r>
              <a:rPr lang="nl-NL" sz="3200" dirty="0"/>
              <a:t> different </a:t>
            </a:r>
            <a:r>
              <a:rPr lang="nl-NL" sz="3200" dirty="0" err="1"/>
              <a:t>colors</a:t>
            </a:r>
            <a:r>
              <a:rPr lang="nl-NL" sz="3200" dirty="0"/>
              <a:t> (</a:t>
            </a:r>
            <a:r>
              <a:rPr lang="nl-NL" sz="3200" dirty="0" err="1"/>
              <a:t>wavelengths</a:t>
            </a:r>
            <a:r>
              <a:rPr lang="nl-NL" sz="3200" dirty="0"/>
              <a:t> of light)</a:t>
            </a:r>
            <a:endParaRPr sz="3200" dirty="0"/>
          </a:p>
          <a:p>
            <a:pPr marL="0" lvl="0" indent="0" algn="l" rtl="0">
              <a:spcBef>
                <a:spcPts val="1500"/>
              </a:spcBef>
              <a:spcAft>
                <a:spcPts val="0"/>
              </a:spcAft>
              <a:buNone/>
            </a:pPr>
            <a:endParaRPr sz="3200" dirty="0"/>
          </a:p>
        </p:txBody>
      </p:sp>
      <p:sp>
        <p:nvSpPr>
          <p:cNvPr id="932" name="Google Shape;932;gec4040d229_0_1385"/>
          <p:cNvSpPr txBox="1">
            <a:spLocks noGrp="1"/>
          </p:cNvSpPr>
          <p:nvPr>
            <p:ph type="sldNum" idx="12"/>
          </p:nvPr>
        </p:nvSpPr>
        <p:spPr>
          <a:prstGeom prst="rect">
            <a:avLst/>
          </a:prstGeom>
        </p:spPr>
        <p:txBody>
          <a:bodyPr spcFirstLastPara="1" wrap="square" lIns="130025" tIns="65000" rIns="130025" bIns="6500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33</a:t>
            </a:fld>
            <a:endParaRPr/>
          </a:p>
        </p:txBody>
      </p:sp>
      <p:pic>
        <p:nvPicPr>
          <p:cNvPr id="931" name="Google Shape;931;gec4040d229_0_1385"/>
          <p:cNvPicPr preferRelativeResize="0"/>
          <p:nvPr/>
        </p:nvPicPr>
        <p:blipFill>
          <a:blip r:embed="rId3">
            <a:alphaModFix/>
          </a:blip>
          <a:stretch>
            <a:fillRect/>
          </a:stretch>
        </p:blipFill>
        <p:spPr>
          <a:xfrm>
            <a:off x="11530016" y="5639022"/>
            <a:ext cx="5377698" cy="367092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gec4040d229_0_1585"/>
          <p:cNvSpPr txBox="1">
            <a:spLocks noGrp="1"/>
          </p:cNvSpPr>
          <p:nvPr>
            <p:ph type="title"/>
          </p:nvPr>
        </p:nvSpPr>
        <p:spPr>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a:t>Basic components: Tilt sensor</a:t>
            </a:r>
            <a:endParaRPr/>
          </a:p>
        </p:txBody>
      </p:sp>
      <p:sp>
        <p:nvSpPr>
          <p:cNvPr id="939" name="Google Shape;939;gec4040d229_0_1585"/>
          <p:cNvSpPr txBox="1">
            <a:spLocks noGrp="1"/>
          </p:cNvSpPr>
          <p:nvPr>
            <p:ph type="sldNum" idx="12"/>
          </p:nvPr>
        </p:nvSpPr>
        <p:spPr>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34</a:t>
            </a:fld>
            <a:endParaRPr/>
          </a:p>
        </p:txBody>
      </p:sp>
      <p:pic>
        <p:nvPicPr>
          <p:cNvPr id="938" name="Google Shape;938;gec4040d229_0_1585"/>
          <p:cNvPicPr preferRelativeResize="0"/>
          <p:nvPr/>
        </p:nvPicPr>
        <p:blipFill>
          <a:blip r:embed="rId3">
            <a:alphaModFix/>
          </a:blip>
          <a:stretch>
            <a:fillRect/>
          </a:stretch>
        </p:blipFill>
        <p:spPr>
          <a:xfrm>
            <a:off x="6754859" y="2447431"/>
            <a:ext cx="3828957" cy="485844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gec4040d229_0_1591"/>
          <p:cNvSpPr txBox="1">
            <a:spLocks noGrp="1"/>
          </p:cNvSpPr>
          <p:nvPr>
            <p:ph type="title"/>
          </p:nvPr>
        </p:nvSpPr>
        <p:spPr>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a:t>Basic components: LDR sensor (light sensor) </a:t>
            </a:r>
            <a:endParaRPr/>
          </a:p>
        </p:txBody>
      </p:sp>
      <p:sp>
        <p:nvSpPr>
          <p:cNvPr id="946" name="Google Shape;946;gec4040d229_0_1591"/>
          <p:cNvSpPr txBox="1">
            <a:spLocks noGrp="1"/>
          </p:cNvSpPr>
          <p:nvPr>
            <p:ph type="sldNum" idx="12"/>
          </p:nvPr>
        </p:nvSpPr>
        <p:spPr>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35</a:t>
            </a:fld>
            <a:endParaRPr/>
          </a:p>
        </p:txBody>
      </p:sp>
      <p:pic>
        <p:nvPicPr>
          <p:cNvPr id="945" name="Google Shape;945;gec4040d229_0_1591"/>
          <p:cNvPicPr preferRelativeResize="0"/>
          <p:nvPr/>
        </p:nvPicPr>
        <p:blipFill>
          <a:blip r:embed="rId3">
            <a:alphaModFix/>
          </a:blip>
          <a:stretch>
            <a:fillRect/>
          </a:stretch>
        </p:blipFill>
        <p:spPr>
          <a:xfrm>
            <a:off x="5960170" y="2167467"/>
            <a:ext cx="5418336" cy="541833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gec4040d229_0_1597"/>
          <p:cNvSpPr txBox="1">
            <a:spLocks noGrp="1"/>
          </p:cNvSpPr>
          <p:nvPr>
            <p:ph type="title"/>
          </p:nvPr>
        </p:nvSpPr>
        <p:spPr>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a:t>Basic components: NTC sensor (temp sensor) </a:t>
            </a:r>
            <a:endParaRPr/>
          </a:p>
        </p:txBody>
      </p:sp>
      <p:sp>
        <p:nvSpPr>
          <p:cNvPr id="953" name="Google Shape;953;gec4040d229_0_1597"/>
          <p:cNvSpPr txBox="1">
            <a:spLocks noGrp="1"/>
          </p:cNvSpPr>
          <p:nvPr>
            <p:ph type="sldNum" idx="12"/>
          </p:nvPr>
        </p:nvSpPr>
        <p:spPr>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36</a:t>
            </a:fld>
            <a:endParaRPr/>
          </a:p>
        </p:txBody>
      </p:sp>
      <p:pic>
        <p:nvPicPr>
          <p:cNvPr id="952" name="Google Shape;952;gec4040d229_0_1597"/>
          <p:cNvPicPr preferRelativeResize="0"/>
          <p:nvPr/>
        </p:nvPicPr>
        <p:blipFill>
          <a:blip r:embed="rId3">
            <a:alphaModFix/>
          </a:blip>
          <a:stretch>
            <a:fillRect/>
          </a:stretch>
        </p:blipFill>
        <p:spPr>
          <a:xfrm>
            <a:off x="4843201" y="1929908"/>
            <a:ext cx="7652294" cy="724525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gec4040d229_0_1603"/>
          <p:cNvSpPr txBox="1">
            <a:spLocks noGrp="1"/>
          </p:cNvSpPr>
          <p:nvPr>
            <p:ph type="title"/>
          </p:nvPr>
        </p:nvSpPr>
        <p:spPr>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a:t>Basic components: Motors </a:t>
            </a:r>
            <a:endParaRPr/>
          </a:p>
        </p:txBody>
      </p:sp>
      <p:sp>
        <p:nvSpPr>
          <p:cNvPr id="960" name="Google Shape;960;gec4040d229_0_1603"/>
          <p:cNvSpPr txBox="1">
            <a:spLocks noGrp="1"/>
          </p:cNvSpPr>
          <p:nvPr>
            <p:ph type="sldNum" idx="12"/>
          </p:nvPr>
        </p:nvSpPr>
        <p:spPr>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37</a:t>
            </a:fld>
            <a:endParaRPr/>
          </a:p>
        </p:txBody>
      </p:sp>
      <p:pic>
        <p:nvPicPr>
          <p:cNvPr id="959" name="Google Shape;959;gec4040d229_0_1603"/>
          <p:cNvPicPr preferRelativeResize="0"/>
          <p:nvPr/>
        </p:nvPicPr>
        <p:blipFill>
          <a:blip r:embed="rId3">
            <a:alphaModFix/>
          </a:blip>
          <a:stretch>
            <a:fillRect/>
          </a:stretch>
        </p:blipFill>
        <p:spPr>
          <a:xfrm>
            <a:off x="6438789" y="3034453"/>
            <a:ext cx="4461097" cy="368446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gec4040d229_0_1609"/>
          <p:cNvSpPr txBox="1">
            <a:spLocks noGrp="1"/>
          </p:cNvSpPr>
          <p:nvPr>
            <p:ph type="title"/>
          </p:nvPr>
        </p:nvSpPr>
        <p:spPr>
          <a:xfrm>
            <a:off x="866934" y="1356924"/>
            <a:ext cx="15604808" cy="4181234"/>
          </a:xfrm>
          <a:prstGeom prst="rect">
            <a:avLst/>
          </a:prstGeom>
        </p:spPr>
        <p:txBody>
          <a:bodyPr spcFirstLastPara="1" wrap="square" lIns="173350" tIns="173350" rIns="173350" bIns="173350" anchor="ctr" anchorCtr="0">
            <a:noAutofit/>
          </a:bodyPr>
          <a:lstStyle/>
          <a:p>
            <a:pPr marL="0" lvl="0" indent="0" algn="ctr" rtl="0">
              <a:spcBef>
                <a:spcPts val="0"/>
              </a:spcBef>
              <a:spcAft>
                <a:spcPts val="0"/>
              </a:spcAft>
              <a:buNone/>
            </a:pPr>
            <a:r>
              <a:rPr lang="nl-NL" dirty="0"/>
              <a:t>Microcontrollers</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nl-NL" dirty="0" err="1"/>
              <a:t>Requires</a:t>
            </a:r>
            <a:r>
              <a:rPr lang="nl-NL" dirty="0"/>
              <a:t> </a:t>
            </a:r>
            <a:r>
              <a:rPr lang="nl-NL" dirty="0" err="1"/>
              <a:t>Textile-adapted</a:t>
            </a:r>
            <a:r>
              <a:rPr lang="nl-NL" dirty="0"/>
              <a:t> approach</a:t>
            </a:r>
            <a:endParaRPr dirty="0"/>
          </a:p>
        </p:txBody>
      </p:sp>
      <p:sp>
        <p:nvSpPr>
          <p:cNvPr id="966" name="Google Shape;966;gec4040d229_0_1609"/>
          <p:cNvSpPr txBox="1">
            <a:spLocks noGrp="1"/>
          </p:cNvSpPr>
          <p:nvPr>
            <p:ph type="sldNum" sz="quarter" idx="12"/>
          </p:nvPr>
        </p:nvSpPr>
        <p:spPr>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ec4040d229_0_1622"/>
          <p:cNvSpPr txBox="1">
            <a:spLocks noGrp="1"/>
          </p:cNvSpPr>
          <p:nvPr>
            <p:ph type="title"/>
          </p:nvPr>
        </p:nvSpPr>
        <p:spPr>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a:t>Microcontrollers</a:t>
            </a:r>
            <a:endParaRPr/>
          </a:p>
        </p:txBody>
      </p:sp>
      <p:sp>
        <p:nvSpPr>
          <p:cNvPr id="972" name="Google Shape;972;gec4040d229_0_1622"/>
          <p:cNvSpPr txBox="1">
            <a:spLocks noGrp="1"/>
          </p:cNvSpPr>
          <p:nvPr>
            <p:ph type="body" idx="1"/>
          </p:nvPr>
        </p:nvSpPr>
        <p:spPr>
          <a:prstGeom prst="rect">
            <a:avLst/>
          </a:prstGeom>
        </p:spPr>
        <p:txBody>
          <a:bodyPr spcFirstLastPara="1" wrap="square" lIns="173350" tIns="173350" rIns="173350" bIns="173350" anchor="t" anchorCtr="0">
            <a:noAutofit/>
          </a:bodyPr>
          <a:lstStyle/>
          <a:p>
            <a:pPr marL="0" lvl="0" indent="0" algn="l" rtl="0">
              <a:spcBef>
                <a:spcPts val="0"/>
              </a:spcBef>
              <a:spcAft>
                <a:spcPts val="3000"/>
              </a:spcAft>
              <a:buNone/>
            </a:pPr>
            <a:r>
              <a:rPr lang="nl-NL"/>
              <a:t>Lilypad</a:t>
            </a:r>
            <a:endParaRPr/>
          </a:p>
        </p:txBody>
      </p:sp>
      <p:sp>
        <p:nvSpPr>
          <p:cNvPr id="973" name="Google Shape;973;gec4040d229_0_1622"/>
          <p:cNvSpPr txBox="1">
            <a:spLocks noGrp="1"/>
          </p:cNvSpPr>
          <p:nvPr>
            <p:ph type="body" idx="2"/>
          </p:nvPr>
        </p:nvSpPr>
        <p:spPr>
          <a:prstGeom prst="rect">
            <a:avLst/>
          </a:prstGeom>
        </p:spPr>
        <p:txBody>
          <a:bodyPr spcFirstLastPara="1" wrap="square" lIns="173350" tIns="173350" rIns="173350" bIns="173350" anchor="t" anchorCtr="0">
            <a:noAutofit/>
          </a:bodyPr>
          <a:lstStyle/>
          <a:p>
            <a:pPr marL="0" lvl="0" indent="0" algn="l" rtl="0">
              <a:spcBef>
                <a:spcPts val="0"/>
              </a:spcBef>
              <a:spcAft>
                <a:spcPts val="3000"/>
              </a:spcAft>
              <a:buNone/>
            </a:pPr>
            <a:r>
              <a:rPr lang="nl-NL"/>
              <a:t>Arduino mini</a:t>
            </a:r>
            <a:endParaRPr/>
          </a:p>
        </p:txBody>
      </p:sp>
      <p:sp>
        <p:nvSpPr>
          <p:cNvPr id="976" name="Google Shape;976;gec4040d229_0_1622"/>
          <p:cNvSpPr txBox="1">
            <a:spLocks noGrp="1"/>
          </p:cNvSpPr>
          <p:nvPr>
            <p:ph type="sldNum" idx="12"/>
          </p:nvPr>
        </p:nvSpPr>
        <p:spPr>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39</a:t>
            </a:fld>
            <a:endParaRPr/>
          </a:p>
        </p:txBody>
      </p:sp>
      <p:pic>
        <p:nvPicPr>
          <p:cNvPr id="974" name="Google Shape;974;gec4040d229_0_1622"/>
          <p:cNvPicPr preferRelativeResize="0"/>
          <p:nvPr/>
        </p:nvPicPr>
        <p:blipFill rotWithShape="1">
          <a:blip r:embed="rId3">
            <a:alphaModFix/>
          </a:blip>
          <a:srcRect l="13159" r="13203"/>
          <a:stretch/>
        </p:blipFill>
        <p:spPr>
          <a:xfrm>
            <a:off x="765204" y="2825861"/>
            <a:ext cx="6650379" cy="6773333"/>
          </a:xfrm>
          <a:prstGeom prst="rect">
            <a:avLst/>
          </a:prstGeom>
          <a:noFill/>
          <a:ln>
            <a:noFill/>
          </a:ln>
        </p:spPr>
      </p:pic>
      <p:pic>
        <p:nvPicPr>
          <p:cNvPr id="975" name="Google Shape;975;gec4040d229_0_1622"/>
          <p:cNvPicPr preferRelativeResize="0"/>
          <p:nvPr/>
        </p:nvPicPr>
        <p:blipFill rotWithShape="1">
          <a:blip r:embed="rId4">
            <a:alphaModFix/>
          </a:blip>
          <a:srcRect t="15868" b="17708"/>
          <a:stretch/>
        </p:blipFill>
        <p:spPr>
          <a:xfrm>
            <a:off x="9051228" y="3398115"/>
            <a:ext cx="7808283" cy="51867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60" name="Google Shape;660;gec4040d229_0_623"/>
          <p:cNvSpPr txBox="1">
            <a:spLocks noGrp="1"/>
          </p:cNvSpPr>
          <p:nvPr>
            <p:ph type="sldNum" sz="quarter" idx="12"/>
          </p:nvPr>
        </p:nvSpPr>
        <p:spPr>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4</a:t>
            </a:fld>
            <a:endParaRPr/>
          </a:p>
        </p:txBody>
      </p:sp>
      <p:sp>
        <p:nvSpPr>
          <p:cNvPr id="658" name="Google Shape;658;gec4040d229_0_623"/>
          <p:cNvSpPr txBox="1">
            <a:spLocks noGrp="1"/>
          </p:cNvSpPr>
          <p:nvPr>
            <p:ph type="title" idx="4294967295"/>
          </p:nvPr>
        </p:nvSpPr>
        <p:spPr>
          <a:xfrm>
            <a:off x="885371" y="1100138"/>
            <a:ext cx="15272204" cy="1085850"/>
          </a:xfrm>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dirty="0" err="1"/>
              <a:t>What</a:t>
            </a:r>
            <a:r>
              <a:rPr lang="nl-NL" dirty="0"/>
              <a:t> are E-</a:t>
            </a:r>
            <a:r>
              <a:rPr lang="nl-NL" dirty="0" err="1"/>
              <a:t>Textiles</a:t>
            </a:r>
            <a:r>
              <a:rPr lang="nl-NL" dirty="0"/>
              <a:t> </a:t>
            </a:r>
            <a:r>
              <a:rPr lang="nl-NL" dirty="0" err="1"/>
              <a:t>and</a:t>
            </a:r>
            <a:r>
              <a:rPr lang="nl-NL" dirty="0"/>
              <a:t> wearables</a:t>
            </a:r>
            <a:endParaRPr dirty="0"/>
          </a:p>
        </p:txBody>
      </p:sp>
      <p:sp>
        <p:nvSpPr>
          <p:cNvPr id="659" name="Google Shape;659;gec4040d229_0_623"/>
          <p:cNvSpPr txBox="1">
            <a:spLocks noGrp="1"/>
          </p:cNvSpPr>
          <p:nvPr>
            <p:ph type="body" idx="4294967295"/>
          </p:nvPr>
        </p:nvSpPr>
        <p:spPr>
          <a:xfrm>
            <a:off x="885371" y="2185988"/>
            <a:ext cx="15272204" cy="6478587"/>
          </a:xfrm>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sz="3200" b="1" dirty="0"/>
              <a:t>E-</a:t>
            </a:r>
            <a:r>
              <a:rPr lang="nl-NL" sz="3200" b="1" dirty="0" err="1"/>
              <a:t>textile</a:t>
            </a:r>
            <a:r>
              <a:rPr lang="nl-NL" sz="3200" b="1" dirty="0"/>
              <a:t>:</a:t>
            </a:r>
            <a:r>
              <a:rPr lang="nl-NL" sz="3200" dirty="0"/>
              <a:t> An </a:t>
            </a:r>
            <a:r>
              <a:rPr lang="nl-NL" sz="3200" dirty="0" err="1"/>
              <a:t>electronic</a:t>
            </a:r>
            <a:r>
              <a:rPr lang="nl-NL" sz="3200" dirty="0"/>
              <a:t> </a:t>
            </a:r>
            <a:r>
              <a:rPr lang="nl-NL" sz="3200" dirty="0" err="1"/>
              <a:t>textile</a:t>
            </a:r>
            <a:r>
              <a:rPr lang="nl-NL" sz="3200" dirty="0"/>
              <a:t> (E-</a:t>
            </a:r>
            <a:r>
              <a:rPr lang="nl-NL" sz="3200" dirty="0" err="1"/>
              <a:t>textile</a:t>
            </a:r>
            <a:r>
              <a:rPr lang="nl-NL" sz="3200" dirty="0"/>
              <a:t>) is a type of </a:t>
            </a:r>
            <a:r>
              <a:rPr lang="nl-NL" sz="3200" dirty="0" err="1"/>
              <a:t>fabric</a:t>
            </a:r>
            <a:r>
              <a:rPr lang="nl-NL" sz="3200" dirty="0"/>
              <a:t> </a:t>
            </a:r>
            <a:r>
              <a:rPr lang="nl-NL" sz="3200" dirty="0" err="1"/>
              <a:t>that</a:t>
            </a:r>
            <a:r>
              <a:rPr lang="nl-NL" sz="3200" dirty="0"/>
              <a:t> </a:t>
            </a:r>
            <a:r>
              <a:rPr lang="nl-NL" sz="3200" dirty="0" err="1"/>
              <a:t>contains</a:t>
            </a:r>
            <a:r>
              <a:rPr lang="nl-NL" sz="3200" dirty="0"/>
              <a:t> </a:t>
            </a:r>
            <a:r>
              <a:rPr lang="nl-NL" sz="3200" dirty="0" err="1"/>
              <a:t>electronic</a:t>
            </a:r>
            <a:r>
              <a:rPr lang="nl-NL" sz="3200" dirty="0"/>
              <a:t> </a:t>
            </a:r>
            <a:r>
              <a:rPr lang="nl-NL" sz="3200" dirty="0" err="1"/>
              <a:t>elements</a:t>
            </a:r>
            <a:r>
              <a:rPr lang="nl-NL" sz="3200" dirty="0"/>
              <a:t>. In </a:t>
            </a:r>
            <a:r>
              <a:rPr lang="nl-NL" sz="3200" dirty="0" err="1"/>
              <a:t>general</a:t>
            </a:r>
            <a:r>
              <a:rPr lang="nl-NL" sz="3200" dirty="0"/>
              <a:t>, </a:t>
            </a:r>
            <a:r>
              <a:rPr lang="nl-NL" sz="3200" dirty="0" err="1"/>
              <a:t>the</a:t>
            </a:r>
            <a:r>
              <a:rPr lang="nl-NL" sz="3200" dirty="0"/>
              <a:t> development of </a:t>
            </a:r>
            <a:r>
              <a:rPr lang="nl-NL" sz="3200" dirty="0" err="1"/>
              <a:t>electronic</a:t>
            </a:r>
            <a:r>
              <a:rPr lang="nl-NL" sz="3200" dirty="0"/>
              <a:t> </a:t>
            </a:r>
            <a:r>
              <a:rPr lang="nl-NL" sz="3200" dirty="0" err="1"/>
              <a:t>textiles</a:t>
            </a:r>
            <a:r>
              <a:rPr lang="nl-NL" sz="3200" dirty="0"/>
              <a:t> supports </a:t>
            </a:r>
            <a:r>
              <a:rPr lang="nl-NL" sz="3200" dirty="0" err="1"/>
              <a:t>the</a:t>
            </a:r>
            <a:r>
              <a:rPr lang="nl-NL" sz="3200" dirty="0"/>
              <a:t> </a:t>
            </a:r>
            <a:r>
              <a:rPr lang="nl-NL" sz="3200" dirty="0" err="1"/>
              <a:t>idea</a:t>
            </a:r>
            <a:r>
              <a:rPr lang="nl-NL" sz="3200" dirty="0"/>
              <a:t> of wearable computing, or </a:t>
            </a:r>
            <a:r>
              <a:rPr lang="nl-NL" sz="3200" dirty="0" err="1"/>
              <a:t>electronic</a:t>
            </a:r>
            <a:r>
              <a:rPr lang="nl-NL" sz="3200" dirty="0"/>
              <a:t> </a:t>
            </a:r>
            <a:r>
              <a:rPr lang="nl-NL" sz="3200" dirty="0" err="1"/>
              <a:t>devices</a:t>
            </a:r>
            <a:r>
              <a:rPr lang="nl-NL" sz="3200" dirty="0"/>
              <a:t> </a:t>
            </a:r>
            <a:r>
              <a:rPr lang="nl-NL" sz="3200" dirty="0" err="1"/>
              <a:t>worked</a:t>
            </a:r>
            <a:r>
              <a:rPr lang="nl-NL" sz="3200" dirty="0"/>
              <a:t> </a:t>
            </a:r>
            <a:r>
              <a:rPr lang="nl-NL" sz="3200" dirty="0" err="1"/>
              <a:t>into</a:t>
            </a:r>
            <a:r>
              <a:rPr lang="nl-NL" sz="3200" dirty="0"/>
              <a:t> </a:t>
            </a:r>
            <a:r>
              <a:rPr lang="nl-NL" sz="3200" dirty="0" err="1"/>
              <a:t>garment</a:t>
            </a:r>
            <a:r>
              <a:rPr lang="nl-NL" sz="3200" dirty="0"/>
              <a:t> designs. (</a:t>
            </a:r>
            <a:r>
              <a:rPr lang="nl-NL" sz="3200" dirty="0" err="1"/>
              <a:t>also</a:t>
            </a:r>
            <a:r>
              <a:rPr lang="nl-NL" sz="3200" dirty="0"/>
              <a:t> </a:t>
            </a:r>
            <a:r>
              <a:rPr lang="nl-NL" sz="3200" dirty="0" err="1"/>
              <a:t>known</a:t>
            </a:r>
            <a:r>
              <a:rPr lang="nl-NL" sz="3200" dirty="0"/>
              <a:t> as </a:t>
            </a:r>
            <a:r>
              <a:rPr lang="nl-NL" sz="3200" b="1" dirty="0"/>
              <a:t>smart </a:t>
            </a:r>
            <a:r>
              <a:rPr lang="nl-NL" sz="3200" b="1" dirty="0" err="1"/>
              <a:t>textile</a:t>
            </a:r>
            <a:r>
              <a:rPr lang="nl-NL" sz="3200" dirty="0"/>
              <a:t>) </a:t>
            </a:r>
            <a:endParaRPr sz="3200" dirty="0"/>
          </a:p>
          <a:p>
            <a:pPr marL="0" lvl="0" indent="0" algn="l" rtl="0">
              <a:spcBef>
                <a:spcPts val="3000"/>
              </a:spcBef>
              <a:spcAft>
                <a:spcPts val="0"/>
              </a:spcAft>
              <a:buNone/>
            </a:pPr>
            <a:r>
              <a:rPr lang="nl-NL" sz="3200" b="1" dirty="0"/>
              <a:t>Wearable computing:</a:t>
            </a:r>
            <a:r>
              <a:rPr lang="nl-NL" sz="3200" dirty="0"/>
              <a:t> </a:t>
            </a:r>
            <a:r>
              <a:rPr lang="nl-NL" sz="3200" dirty="0" err="1"/>
              <a:t>the</a:t>
            </a:r>
            <a:r>
              <a:rPr lang="nl-NL" sz="3200" dirty="0"/>
              <a:t> </a:t>
            </a:r>
            <a:r>
              <a:rPr lang="nl-NL" sz="3200" dirty="0" err="1"/>
              <a:t>mash</a:t>
            </a:r>
            <a:r>
              <a:rPr lang="nl-NL" sz="3200" dirty="0"/>
              <a:t>-up of digital </a:t>
            </a:r>
            <a:r>
              <a:rPr lang="nl-NL" sz="3200" dirty="0" err="1"/>
              <a:t>circuitry</a:t>
            </a:r>
            <a:r>
              <a:rPr lang="nl-NL" sz="3200" dirty="0"/>
              <a:t> </a:t>
            </a:r>
            <a:r>
              <a:rPr lang="nl-NL" sz="3200" dirty="0" err="1"/>
              <a:t>with</a:t>
            </a:r>
            <a:r>
              <a:rPr lang="nl-NL" sz="3200" dirty="0"/>
              <a:t> </a:t>
            </a:r>
            <a:r>
              <a:rPr lang="nl-NL" sz="3200" dirty="0" err="1"/>
              <a:t>clothing</a:t>
            </a:r>
            <a:r>
              <a:rPr lang="nl-NL" sz="3200" dirty="0"/>
              <a:t> </a:t>
            </a:r>
            <a:endParaRPr sz="3200" dirty="0"/>
          </a:p>
          <a:p>
            <a:pPr marL="0" lvl="0" indent="0" algn="l" rtl="0">
              <a:spcBef>
                <a:spcPts val="3000"/>
              </a:spcBef>
              <a:spcAft>
                <a:spcPts val="3000"/>
              </a:spcAft>
              <a:buClr>
                <a:schemeClr val="dk1"/>
              </a:buClr>
              <a:buSzPts val="2100"/>
              <a:buFont typeface="Arial"/>
              <a:buNone/>
            </a:pPr>
            <a:r>
              <a:rPr lang="nl-NL" sz="3200" b="1" dirty="0"/>
              <a:t>Wearable:</a:t>
            </a:r>
            <a:r>
              <a:rPr lang="nl-NL" sz="3200" dirty="0"/>
              <a:t> Wearable </a:t>
            </a:r>
            <a:r>
              <a:rPr lang="nl-NL" sz="3200" dirty="0" err="1"/>
              <a:t>technology</a:t>
            </a:r>
            <a:r>
              <a:rPr lang="nl-NL" sz="3200" dirty="0"/>
              <a:t> </a:t>
            </a:r>
            <a:r>
              <a:rPr lang="nl-NL" sz="3200" dirty="0" err="1"/>
              <a:t>consists</a:t>
            </a:r>
            <a:r>
              <a:rPr lang="nl-NL" sz="3200" dirty="0"/>
              <a:t> of </a:t>
            </a:r>
            <a:r>
              <a:rPr lang="nl-NL" sz="3200" dirty="0" err="1"/>
              <a:t>things</a:t>
            </a:r>
            <a:r>
              <a:rPr lang="nl-NL" sz="3200" dirty="0"/>
              <a:t> </a:t>
            </a:r>
            <a:r>
              <a:rPr lang="nl-NL" sz="3200" dirty="0" err="1"/>
              <a:t>that</a:t>
            </a:r>
            <a:r>
              <a:rPr lang="nl-NL" sz="3200" dirty="0"/>
              <a:t> </a:t>
            </a:r>
            <a:r>
              <a:rPr lang="nl-NL" sz="3200" dirty="0" err="1"/>
              <a:t>can</a:t>
            </a:r>
            <a:r>
              <a:rPr lang="nl-NL" sz="3200" dirty="0"/>
              <a:t> </a:t>
            </a:r>
            <a:r>
              <a:rPr lang="nl-NL" sz="3200" dirty="0" err="1"/>
              <a:t>be</a:t>
            </a:r>
            <a:r>
              <a:rPr lang="nl-NL" sz="3200" dirty="0"/>
              <a:t> </a:t>
            </a:r>
            <a:r>
              <a:rPr lang="nl-NL" sz="3200" dirty="0" err="1"/>
              <a:t>worn</a:t>
            </a:r>
            <a:r>
              <a:rPr lang="nl-NL" sz="3200" dirty="0"/>
              <a:t>, </a:t>
            </a:r>
            <a:r>
              <a:rPr lang="nl-NL" sz="3200" dirty="0" err="1"/>
              <a:t>such</a:t>
            </a:r>
            <a:r>
              <a:rPr lang="nl-NL" sz="3200" dirty="0"/>
              <a:t> as </a:t>
            </a:r>
            <a:r>
              <a:rPr lang="nl-NL" sz="3200" dirty="0" err="1"/>
              <a:t>clothing</a:t>
            </a:r>
            <a:r>
              <a:rPr lang="nl-NL" sz="3200" dirty="0"/>
              <a:t> or </a:t>
            </a:r>
            <a:r>
              <a:rPr lang="nl-NL" sz="3200" dirty="0" err="1"/>
              <a:t>glasses</a:t>
            </a:r>
            <a:r>
              <a:rPr lang="nl-NL" sz="3200" dirty="0"/>
              <a:t>, </a:t>
            </a:r>
            <a:r>
              <a:rPr lang="nl-NL" sz="3200" dirty="0" err="1"/>
              <a:t>that</a:t>
            </a:r>
            <a:r>
              <a:rPr lang="nl-NL" sz="3200" dirty="0"/>
              <a:t> </a:t>
            </a:r>
            <a:r>
              <a:rPr lang="nl-NL" sz="3200" dirty="0" err="1"/>
              <a:t>contain</a:t>
            </a:r>
            <a:r>
              <a:rPr lang="nl-NL" sz="3200" dirty="0"/>
              <a:t> computer </a:t>
            </a:r>
            <a:r>
              <a:rPr lang="nl-NL" sz="3200" dirty="0" err="1"/>
              <a:t>technology</a:t>
            </a:r>
            <a:r>
              <a:rPr lang="nl-NL" sz="3200" dirty="0"/>
              <a:t> or </a:t>
            </a:r>
            <a:r>
              <a:rPr lang="nl-NL" sz="3200" dirty="0" err="1"/>
              <a:t>can</a:t>
            </a:r>
            <a:r>
              <a:rPr lang="nl-NL" sz="3200" dirty="0"/>
              <a:t> </a:t>
            </a:r>
            <a:r>
              <a:rPr lang="nl-NL" sz="3200" dirty="0" err="1"/>
              <a:t>connect</a:t>
            </a:r>
            <a:r>
              <a:rPr lang="nl-NL" sz="3200" dirty="0"/>
              <a:t> </a:t>
            </a:r>
            <a:r>
              <a:rPr lang="nl-NL" sz="3200" dirty="0" err="1"/>
              <a:t>to</a:t>
            </a:r>
            <a:r>
              <a:rPr lang="nl-NL" sz="3200" dirty="0"/>
              <a:t> </a:t>
            </a:r>
            <a:r>
              <a:rPr lang="nl-NL" sz="3200" dirty="0" err="1"/>
              <a:t>the</a:t>
            </a:r>
            <a:r>
              <a:rPr lang="nl-NL" sz="3200" dirty="0"/>
              <a:t> internet.</a:t>
            </a:r>
            <a:endParaRPr sz="3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gec4040d229_0_1631"/>
          <p:cNvSpPr txBox="1">
            <a:spLocks noGrp="1"/>
          </p:cNvSpPr>
          <p:nvPr>
            <p:ph type="title"/>
          </p:nvPr>
        </p:nvSpPr>
        <p:spPr>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a:t>Microcontrollers</a:t>
            </a:r>
            <a:endParaRPr/>
          </a:p>
        </p:txBody>
      </p:sp>
      <p:sp>
        <p:nvSpPr>
          <p:cNvPr id="982" name="Google Shape;982;gec4040d229_0_1631"/>
          <p:cNvSpPr txBox="1">
            <a:spLocks noGrp="1"/>
          </p:cNvSpPr>
          <p:nvPr>
            <p:ph type="body" idx="1"/>
          </p:nvPr>
        </p:nvSpPr>
        <p:spPr>
          <a:prstGeom prst="rect">
            <a:avLst/>
          </a:prstGeom>
        </p:spPr>
        <p:txBody>
          <a:bodyPr spcFirstLastPara="1" wrap="square" lIns="173350" tIns="173350" rIns="173350" bIns="173350" anchor="t" anchorCtr="0">
            <a:noAutofit/>
          </a:bodyPr>
          <a:lstStyle/>
          <a:p>
            <a:pPr marL="0" lvl="0" indent="0" algn="l" rtl="0">
              <a:spcBef>
                <a:spcPts val="0"/>
              </a:spcBef>
              <a:spcAft>
                <a:spcPts val="3000"/>
              </a:spcAft>
              <a:buNone/>
            </a:pPr>
            <a:r>
              <a:rPr lang="nl-NL"/>
              <a:t>Wemos ESP</a:t>
            </a:r>
            <a:endParaRPr/>
          </a:p>
        </p:txBody>
      </p:sp>
      <p:sp>
        <p:nvSpPr>
          <p:cNvPr id="983" name="Google Shape;983;gec4040d229_0_1631"/>
          <p:cNvSpPr txBox="1">
            <a:spLocks noGrp="1"/>
          </p:cNvSpPr>
          <p:nvPr>
            <p:ph type="body" idx="2"/>
          </p:nvPr>
        </p:nvSpPr>
        <p:spPr>
          <a:prstGeom prst="rect">
            <a:avLst/>
          </a:prstGeom>
        </p:spPr>
        <p:txBody>
          <a:bodyPr spcFirstLastPara="1" wrap="square" lIns="173350" tIns="173350" rIns="173350" bIns="173350" anchor="t" anchorCtr="0">
            <a:noAutofit/>
          </a:bodyPr>
          <a:lstStyle/>
          <a:p>
            <a:pPr marL="0" lvl="0" indent="0" algn="l" rtl="0">
              <a:spcBef>
                <a:spcPts val="0"/>
              </a:spcBef>
              <a:spcAft>
                <a:spcPts val="3000"/>
              </a:spcAft>
              <a:buNone/>
            </a:pPr>
            <a:r>
              <a:rPr lang="nl-NL"/>
              <a:t>Arduino (uno)</a:t>
            </a:r>
            <a:endParaRPr/>
          </a:p>
        </p:txBody>
      </p:sp>
      <p:sp>
        <p:nvSpPr>
          <p:cNvPr id="986" name="Google Shape;986;gec4040d229_0_1631"/>
          <p:cNvSpPr txBox="1">
            <a:spLocks noGrp="1"/>
          </p:cNvSpPr>
          <p:nvPr>
            <p:ph type="sldNum" idx="12"/>
          </p:nvPr>
        </p:nvSpPr>
        <p:spPr>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40</a:t>
            </a:fld>
            <a:endParaRPr/>
          </a:p>
        </p:txBody>
      </p:sp>
      <p:pic>
        <p:nvPicPr>
          <p:cNvPr id="984" name="Google Shape;984;gec4040d229_0_1631"/>
          <p:cNvPicPr preferRelativeResize="0"/>
          <p:nvPr/>
        </p:nvPicPr>
        <p:blipFill>
          <a:blip r:embed="rId3">
            <a:alphaModFix/>
          </a:blip>
          <a:stretch>
            <a:fillRect/>
          </a:stretch>
        </p:blipFill>
        <p:spPr>
          <a:xfrm>
            <a:off x="512780" y="3264949"/>
            <a:ext cx="7320255" cy="5398662"/>
          </a:xfrm>
          <a:prstGeom prst="rect">
            <a:avLst/>
          </a:prstGeom>
          <a:noFill/>
          <a:ln>
            <a:noFill/>
          </a:ln>
        </p:spPr>
      </p:pic>
      <p:pic>
        <p:nvPicPr>
          <p:cNvPr id="985" name="Google Shape;985;gec4040d229_0_1631"/>
          <p:cNvPicPr preferRelativeResize="0"/>
          <p:nvPr/>
        </p:nvPicPr>
        <p:blipFill>
          <a:blip r:embed="rId4">
            <a:alphaModFix/>
          </a:blip>
          <a:stretch>
            <a:fillRect/>
          </a:stretch>
        </p:blipFill>
        <p:spPr>
          <a:xfrm>
            <a:off x="8669338" y="3046566"/>
            <a:ext cx="8127504" cy="561700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gec4040d229_0_1614"/>
          <p:cNvSpPr txBox="1">
            <a:spLocks noGrp="1"/>
          </p:cNvSpPr>
          <p:nvPr>
            <p:ph type="title"/>
          </p:nvPr>
        </p:nvSpPr>
        <p:spPr>
          <a:xfrm>
            <a:off x="894025" y="389467"/>
            <a:ext cx="11216100" cy="1413600"/>
          </a:xfrm>
          <a:prstGeom prst="rect">
            <a:avLst/>
          </a:prstGeom>
        </p:spPr>
        <p:txBody>
          <a:bodyPr spcFirstLastPara="1" wrap="square" lIns="130025" tIns="65000" rIns="130025" bIns="65000" anchor="ctr" anchorCtr="0">
            <a:noAutofit/>
          </a:bodyPr>
          <a:lstStyle/>
          <a:p>
            <a:pPr marL="0" lvl="0" indent="0" algn="l" rtl="0">
              <a:spcBef>
                <a:spcPts val="0"/>
              </a:spcBef>
              <a:spcAft>
                <a:spcPts val="0"/>
              </a:spcAft>
              <a:buNone/>
            </a:pPr>
            <a:r>
              <a:rPr lang="nl-NL"/>
              <a:t>Programming Concepts</a:t>
            </a:r>
            <a:endParaRPr/>
          </a:p>
        </p:txBody>
      </p:sp>
      <p:sp>
        <p:nvSpPr>
          <p:cNvPr id="992" name="Google Shape;992;gec4040d229_0_1614"/>
          <p:cNvSpPr txBox="1">
            <a:spLocks noGrp="1"/>
          </p:cNvSpPr>
          <p:nvPr>
            <p:ph type="body" idx="1"/>
          </p:nvPr>
        </p:nvSpPr>
        <p:spPr>
          <a:xfrm>
            <a:off x="1192034" y="1293962"/>
            <a:ext cx="14954700" cy="7491034"/>
          </a:xfrm>
          <a:prstGeom prst="rect">
            <a:avLst/>
          </a:prstGeom>
        </p:spPr>
        <p:txBody>
          <a:bodyPr spcFirstLastPara="1" wrap="square" lIns="130025" tIns="65000" rIns="130025" bIns="65000" anchor="t" anchorCtr="0">
            <a:noAutofit/>
          </a:bodyPr>
          <a:lstStyle/>
          <a:p>
            <a:pPr marL="0" lvl="0" indent="0" algn="l" rtl="0">
              <a:spcBef>
                <a:spcPts val="1500"/>
              </a:spcBef>
              <a:spcAft>
                <a:spcPts val="0"/>
              </a:spcAft>
              <a:buNone/>
            </a:pPr>
            <a:r>
              <a:rPr lang="nl-NL" sz="2800" dirty="0" err="1"/>
              <a:t>To</a:t>
            </a:r>
            <a:r>
              <a:rPr lang="nl-NL" sz="2800" dirty="0"/>
              <a:t> control </a:t>
            </a:r>
            <a:r>
              <a:rPr lang="nl-NL" sz="2800" dirty="0" err="1"/>
              <a:t>your</a:t>
            </a:r>
            <a:r>
              <a:rPr lang="nl-NL" sz="2800" dirty="0"/>
              <a:t> smart </a:t>
            </a:r>
            <a:r>
              <a:rPr lang="nl-NL" sz="2800" dirty="0" err="1"/>
              <a:t>textile</a:t>
            </a:r>
            <a:r>
              <a:rPr lang="nl-NL" sz="2800" dirty="0"/>
              <a:t> prototype, we </a:t>
            </a:r>
            <a:r>
              <a:rPr lang="nl-NL" sz="2800" dirty="0" err="1"/>
              <a:t>use</a:t>
            </a:r>
            <a:r>
              <a:rPr lang="nl-NL" sz="2800" dirty="0"/>
              <a:t> a microprocessor. </a:t>
            </a:r>
            <a:r>
              <a:rPr lang="nl-NL" sz="2800" dirty="0" err="1"/>
              <a:t>This</a:t>
            </a:r>
            <a:r>
              <a:rPr lang="nl-NL" sz="2800" dirty="0"/>
              <a:t> is </a:t>
            </a:r>
            <a:r>
              <a:rPr lang="nl-NL" sz="2800" dirty="0" err="1"/>
              <a:t>an</a:t>
            </a:r>
            <a:r>
              <a:rPr lang="nl-NL" sz="2800" dirty="0"/>
              <a:t> </a:t>
            </a:r>
            <a:r>
              <a:rPr lang="nl-NL" sz="2800" dirty="0" err="1"/>
              <a:t>electronic</a:t>
            </a:r>
            <a:r>
              <a:rPr lang="nl-NL" sz="2800" dirty="0"/>
              <a:t> circuit </a:t>
            </a:r>
            <a:r>
              <a:rPr lang="nl-NL" sz="2800" dirty="0" err="1"/>
              <a:t>containing</a:t>
            </a:r>
            <a:r>
              <a:rPr lang="nl-NL" sz="2800" dirty="0"/>
              <a:t> </a:t>
            </a:r>
            <a:r>
              <a:rPr lang="nl-NL" sz="2800" dirty="0" err="1"/>
              <a:t>thousands</a:t>
            </a:r>
            <a:r>
              <a:rPr lang="nl-NL" sz="2800" dirty="0"/>
              <a:t> of transistors, </a:t>
            </a:r>
            <a:r>
              <a:rPr lang="nl-NL" sz="2800" dirty="0" err="1"/>
              <a:t>that</a:t>
            </a:r>
            <a:r>
              <a:rPr lang="nl-NL" sz="2800" dirty="0"/>
              <a:t> </a:t>
            </a:r>
            <a:r>
              <a:rPr lang="nl-NL" sz="2800" dirty="0" err="1"/>
              <a:t>can</a:t>
            </a:r>
            <a:r>
              <a:rPr lang="nl-NL" sz="2800" dirty="0"/>
              <a:t> do </a:t>
            </a:r>
            <a:r>
              <a:rPr lang="nl-NL" sz="2800" dirty="0" err="1"/>
              <a:t>numerical</a:t>
            </a:r>
            <a:r>
              <a:rPr lang="nl-NL" sz="2800" dirty="0"/>
              <a:t> </a:t>
            </a:r>
            <a:r>
              <a:rPr lang="nl-NL" sz="2800" dirty="0" err="1"/>
              <a:t>and</a:t>
            </a:r>
            <a:r>
              <a:rPr lang="nl-NL" sz="2800" dirty="0"/>
              <a:t> </a:t>
            </a:r>
            <a:r>
              <a:rPr lang="nl-NL" sz="2800" dirty="0" err="1"/>
              <a:t>logical</a:t>
            </a:r>
            <a:r>
              <a:rPr lang="nl-NL" sz="2800" dirty="0"/>
              <a:t> </a:t>
            </a:r>
            <a:r>
              <a:rPr lang="nl-NL" sz="2800" dirty="0" err="1"/>
              <a:t>calculations</a:t>
            </a:r>
            <a:r>
              <a:rPr lang="nl-NL" sz="2800" dirty="0"/>
              <a:t>.</a:t>
            </a:r>
            <a:endParaRPr sz="2800" dirty="0"/>
          </a:p>
          <a:p>
            <a:pPr marL="0" lvl="0" indent="0" algn="l" rtl="0">
              <a:spcBef>
                <a:spcPts val="3000"/>
              </a:spcBef>
              <a:spcAft>
                <a:spcPts val="0"/>
              </a:spcAft>
              <a:buNone/>
            </a:pPr>
            <a:endParaRPr sz="2800" dirty="0"/>
          </a:p>
          <a:p>
            <a:pPr marL="0" lvl="0" indent="0" algn="l" rtl="0">
              <a:spcBef>
                <a:spcPts val="3000"/>
              </a:spcBef>
              <a:spcAft>
                <a:spcPts val="0"/>
              </a:spcAft>
              <a:buNone/>
            </a:pPr>
            <a:endParaRPr sz="2800" dirty="0"/>
          </a:p>
          <a:p>
            <a:pPr marL="0" lvl="0" indent="0" algn="l" rtl="0">
              <a:spcBef>
                <a:spcPts val="3000"/>
              </a:spcBef>
              <a:spcAft>
                <a:spcPts val="0"/>
              </a:spcAft>
              <a:buNone/>
            </a:pPr>
            <a:endParaRPr sz="2800" dirty="0"/>
          </a:p>
          <a:p>
            <a:pPr marL="0" lvl="0" indent="0" algn="l" rtl="0">
              <a:spcBef>
                <a:spcPts val="3000"/>
              </a:spcBef>
              <a:spcAft>
                <a:spcPts val="0"/>
              </a:spcAft>
              <a:buNone/>
            </a:pPr>
            <a:endParaRPr sz="2800" dirty="0"/>
          </a:p>
          <a:p>
            <a:pPr marL="0" lvl="0" indent="0" algn="l" rtl="0">
              <a:spcBef>
                <a:spcPts val="3000"/>
              </a:spcBef>
              <a:spcAft>
                <a:spcPts val="0"/>
              </a:spcAft>
              <a:buNone/>
            </a:pPr>
            <a:r>
              <a:rPr lang="nl-NL" sz="2800" dirty="0"/>
              <a:t>For development, we </a:t>
            </a:r>
            <a:r>
              <a:rPr lang="nl-NL" sz="2800" dirty="0" err="1"/>
              <a:t>use</a:t>
            </a:r>
            <a:r>
              <a:rPr lang="nl-NL" sz="2800" dirty="0"/>
              <a:t> a prototyping board, e.g. </a:t>
            </a:r>
            <a:r>
              <a:rPr lang="nl-NL" sz="2800" dirty="0" err="1"/>
              <a:t>the</a:t>
            </a:r>
            <a:r>
              <a:rPr lang="nl-NL" sz="2800" dirty="0"/>
              <a:t> </a:t>
            </a:r>
            <a:r>
              <a:rPr lang="nl-NL" sz="2800" dirty="0" err="1"/>
              <a:t>Arduino</a:t>
            </a:r>
            <a:r>
              <a:rPr lang="nl-NL" sz="2800" dirty="0"/>
              <a:t> UNO (</a:t>
            </a:r>
            <a:r>
              <a:rPr lang="nl-NL" sz="2800" dirty="0" err="1"/>
              <a:t>left</a:t>
            </a:r>
            <a:r>
              <a:rPr lang="nl-NL" sz="2800" dirty="0"/>
              <a:t>). For </a:t>
            </a:r>
            <a:r>
              <a:rPr lang="nl-NL" sz="2800" dirty="0" err="1"/>
              <a:t>integration</a:t>
            </a:r>
            <a:r>
              <a:rPr lang="nl-NL" sz="2800" dirty="0"/>
              <a:t> in </a:t>
            </a:r>
            <a:r>
              <a:rPr lang="nl-NL" sz="2800" dirty="0" err="1"/>
              <a:t>textiles</a:t>
            </a:r>
            <a:r>
              <a:rPr lang="nl-NL" sz="2800" dirty="0"/>
              <a:t>, small boards </a:t>
            </a:r>
            <a:r>
              <a:rPr lang="nl-NL" sz="2800" dirty="0" err="1"/>
              <a:t>exist</a:t>
            </a:r>
            <a:r>
              <a:rPr lang="nl-NL" sz="2800" dirty="0"/>
              <a:t>, like </a:t>
            </a:r>
            <a:r>
              <a:rPr lang="nl-NL" sz="2800" dirty="0" err="1"/>
              <a:t>for</a:t>
            </a:r>
            <a:r>
              <a:rPr lang="nl-NL" sz="2800" dirty="0"/>
              <a:t> </a:t>
            </a:r>
            <a:r>
              <a:rPr lang="nl-NL" sz="2800" dirty="0" err="1"/>
              <a:t>example</a:t>
            </a:r>
            <a:r>
              <a:rPr lang="nl-NL" sz="2800" dirty="0"/>
              <a:t> </a:t>
            </a:r>
            <a:r>
              <a:rPr lang="nl-NL" sz="2800" dirty="0" err="1"/>
              <a:t>the</a:t>
            </a:r>
            <a:r>
              <a:rPr lang="nl-NL" sz="2800" dirty="0"/>
              <a:t> </a:t>
            </a:r>
            <a:r>
              <a:rPr lang="nl-NL" sz="2800" dirty="0" err="1"/>
              <a:t>WeMos</a:t>
            </a:r>
            <a:r>
              <a:rPr lang="nl-NL" sz="2800" dirty="0"/>
              <a:t> Mini (right), </a:t>
            </a:r>
          </a:p>
          <a:p>
            <a:pPr marL="0" lvl="0" indent="0" algn="l" rtl="0">
              <a:spcBef>
                <a:spcPts val="3000"/>
              </a:spcBef>
              <a:spcAft>
                <a:spcPts val="0"/>
              </a:spcAft>
              <a:buNone/>
            </a:pPr>
            <a:r>
              <a:rPr lang="nl-NL" sz="2800" dirty="0"/>
              <a:t>New board </a:t>
            </a:r>
            <a:r>
              <a:rPr lang="nl-NL" sz="2800" dirty="0" err="1"/>
              <a:t>now</a:t>
            </a:r>
            <a:r>
              <a:rPr lang="nl-NL" sz="2800" dirty="0"/>
              <a:t> (2021) </a:t>
            </a:r>
            <a:r>
              <a:rPr lang="nl-NL" sz="2800" dirty="0" err="1"/>
              <a:t>used</a:t>
            </a:r>
            <a:r>
              <a:rPr lang="nl-NL" sz="2800" dirty="0"/>
              <a:t> more </a:t>
            </a:r>
            <a:r>
              <a:rPr lang="nl-NL" sz="2800" dirty="0" err="1"/>
              <a:t>and</a:t>
            </a:r>
            <a:r>
              <a:rPr lang="nl-NL" sz="2800" dirty="0"/>
              <a:t> more: ESP32!</a:t>
            </a:r>
            <a:endParaRPr sz="2800" dirty="0"/>
          </a:p>
          <a:p>
            <a:pPr marL="0" lvl="0" indent="0" algn="l" rtl="0">
              <a:spcBef>
                <a:spcPts val="3000"/>
              </a:spcBef>
              <a:spcAft>
                <a:spcPts val="0"/>
              </a:spcAft>
              <a:buNone/>
            </a:pPr>
            <a:endParaRPr sz="2800" dirty="0"/>
          </a:p>
          <a:p>
            <a:pPr marL="0" lvl="0" indent="0" algn="l" rtl="0">
              <a:spcBef>
                <a:spcPts val="3000"/>
              </a:spcBef>
              <a:spcAft>
                <a:spcPts val="0"/>
              </a:spcAft>
              <a:buClr>
                <a:schemeClr val="dk1"/>
              </a:buClr>
              <a:buSzPts val="1500"/>
              <a:buFont typeface="Arial"/>
              <a:buNone/>
            </a:pPr>
            <a:endParaRPr sz="2800" dirty="0"/>
          </a:p>
          <a:p>
            <a:pPr marL="0" lvl="0" indent="0" algn="l" rtl="0">
              <a:spcBef>
                <a:spcPts val="3000"/>
              </a:spcBef>
              <a:spcAft>
                <a:spcPts val="3000"/>
              </a:spcAft>
              <a:buNone/>
            </a:pPr>
            <a:endParaRPr sz="2800" dirty="0"/>
          </a:p>
        </p:txBody>
      </p:sp>
      <p:sp>
        <p:nvSpPr>
          <p:cNvPr id="995" name="Google Shape;995;gec4040d229_0_1614"/>
          <p:cNvSpPr txBox="1">
            <a:spLocks noGrp="1"/>
          </p:cNvSpPr>
          <p:nvPr>
            <p:ph type="sldNum" idx="12"/>
          </p:nvPr>
        </p:nvSpPr>
        <p:spPr>
          <a:prstGeom prst="rect">
            <a:avLst/>
          </a:prstGeom>
        </p:spPr>
        <p:txBody>
          <a:bodyPr spcFirstLastPara="1" wrap="square" lIns="130025" tIns="65000" rIns="130025" bIns="6500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41</a:t>
            </a:fld>
            <a:endParaRPr/>
          </a:p>
        </p:txBody>
      </p:sp>
      <p:pic>
        <p:nvPicPr>
          <p:cNvPr id="993" name="Google Shape;993;gec4040d229_0_1614"/>
          <p:cNvPicPr preferRelativeResize="0"/>
          <p:nvPr/>
        </p:nvPicPr>
        <p:blipFill>
          <a:blip r:embed="rId3">
            <a:alphaModFix/>
          </a:blip>
          <a:stretch>
            <a:fillRect/>
          </a:stretch>
        </p:blipFill>
        <p:spPr>
          <a:xfrm>
            <a:off x="2404771" y="2996236"/>
            <a:ext cx="4340961" cy="3005257"/>
          </a:xfrm>
          <a:prstGeom prst="rect">
            <a:avLst/>
          </a:prstGeom>
          <a:noFill/>
          <a:ln>
            <a:noFill/>
          </a:ln>
        </p:spPr>
      </p:pic>
      <p:pic>
        <p:nvPicPr>
          <p:cNvPr id="994" name="Google Shape;994;gec4040d229_0_1614"/>
          <p:cNvPicPr preferRelativeResize="0"/>
          <p:nvPr/>
        </p:nvPicPr>
        <p:blipFill rotWithShape="1">
          <a:blip r:embed="rId4">
            <a:alphaModFix/>
          </a:blip>
          <a:srcRect t="20669" b="20710"/>
          <a:stretch/>
        </p:blipFill>
        <p:spPr>
          <a:xfrm>
            <a:off x="7849911" y="2707562"/>
            <a:ext cx="5486065" cy="322391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pic>
        <p:nvPicPr>
          <p:cNvPr id="1001" name="Google Shape;1001;gec4040d229_0_1963"/>
          <p:cNvPicPr preferRelativeResize="0"/>
          <p:nvPr/>
        </p:nvPicPr>
        <p:blipFill rotWithShape="1">
          <a:blip r:embed="rId3">
            <a:alphaModFix/>
          </a:blip>
          <a:srcRect t="29560" b="29263"/>
          <a:stretch/>
        </p:blipFill>
        <p:spPr>
          <a:xfrm>
            <a:off x="7323250" y="191250"/>
            <a:ext cx="9753600" cy="4016175"/>
          </a:xfrm>
          <a:prstGeom prst="rect">
            <a:avLst/>
          </a:prstGeom>
          <a:noFill/>
          <a:ln>
            <a:noFill/>
          </a:ln>
        </p:spPr>
      </p:pic>
      <p:sp>
        <p:nvSpPr>
          <p:cNvPr id="1002" name="Google Shape;1002;gec4040d229_0_1963"/>
          <p:cNvSpPr txBox="1">
            <a:spLocks noGrp="1"/>
          </p:cNvSpPr>
          <p:nvPr>
            <p:ph type="title"/>
          </p:nvPr>
        </p:nvSpPr>
        <p:spPr>
          <a:prstGeom prst="rect">
            <a:avLst/>
          </a:prstGeom>
        </p:spPr>
        <p:txBody>
          <a:bodyPr spcFirstLastPara="1" wrap="square" lIns="130025" tIns="65000" rIns="130025" bIns="65000" anchor="ctr" anchorCtr="0">
            <a:noAutofit/>
          </a:bodyPr>
          <a:lstStyle/>
          <a:p>
            <a:pPr marL="0" lvl="0" indent="0" algn="l" rtl="0">
              <a:spcBef>
                <a:spcPts val="0"/>
              </a:spcBef>
              <a:spcAft>
                <a:spcPts val="0"/>
              </a:spcAft>
              <a:buNone/>
            </a:pPr>
            <a:r>
              <a:rPr lang="nl-NL"/>
              <a:t>Battery</a:t>
            </a:r>
            <a:endParaRPr/>
          </a:p>
        </p:txBody>
      </p:sp>
      <p:sp>
        <p:nvSpPr>
          <p:cNvPr id="1003" name="Google Shape;1003;gec4040d229_0_1963"/>
          <p:cNvSpPr txBox="1">
            <a:spLocks noGrp="1"/>
          </p:cNvSpPr>
          <p:nvPr>
            <p:ph type="body" idx="1"/>
          </p:nvPr>
        </p:nvSpPr>
        <p:spPr>
          <a:xfrm>
            <a:off x="1483743" y="3674853"/>
            <a:ext cx="14662982" cy="5110071"/>
          </a:xfrm>
          <a:prstGeom prst="rect">
            <a:avLst/>
          </a:prstGeom>
        </p:spPr>
        <p:txBody>
          <a:bodyPr spcFirstLastPara="1" wrap="square" lIns="130025" tIns="65000" rIns="130025" bIns="65000" anchor="t" anchorCtr="0">
            <a:noAutofit/>
          </a:bodyPr>
          <a:lstStyle/>
          <a:p>
            <a:pPr marL="457200" lvl="0" indent="-400050" algn="l" rtl="0">
              <a:spcBef>
                <a:spcPts val="1500"/>
              </a:spcBef>
              <a:spcAft>
                <a:spcPts val="0"/>
              </a:spcAft>
              <a:buSzPts val="2700"/>
              <a:buChar char="●"/>
            </a:pPr>
            <a:r>
              <a:rPr lang="nl-NL" sz="2800" dirty="0"/>
              <a:t>Keep </a:t>
            </a:r>
            <a:r>
              <a:rPr lang="nl-NL" sz="2800" dirty="0" err="1"/>
              <a:t>it</a:t>
            </a:r>
            <a:r>
              <a:rPr lang="nl-NL" sz="2800" dirty="0"/>
              <a:t> </a:t>
            </a:r>
            <a:r>
              <a:rPr lang="nl-NL" sz="2800" dirty="0" err="1"/>
              <a:t>simple</a:t>
            </a:r>
            <a:r>
              <a:rPr lang="nl-NL" sz="2800" dirty="0"/>
              <a:t>: </a:t>
            </a:r>
            <a:r>
              <a:rPr lang="nl-NL" sz="2800" dirty="0" err="1"/>
              <a:t>students</a:t>
            </a:r>
            <a:r>
              <a:rPr lang="nl-NL" sz="2800" dirty="0"/>
              <a:t> </a:t>
            </a:r>
            <a:r>
              <a:rPr lang="nl-NL" sz="2800" dirty="0" err="1"/>
              <a:t>provide</a:t>
            </a:r>
            <a:r>
              <a:rPr lang="nl-NL" sz="2800" dirty="0"/>
              <a:t> </a:t>
            </a:r>
            <a:r>
              <a:rPr lang="nl-NL" sz="2800" dirty="0" err="1"/>
              <a:t>their</a:t>
            </a:r>
            <a:r>
              <a:rPr lang="nl-NL" sz="2800" dirty="0"/>
              <a:t> </a:t>
            </a:r>
            <a:r>
              <a:rPr lang="nl-NL" sz="2800" dirty="0" err="1"/>
              <a:t>own</a:t>
            </a:r>
            <a:r>
              <a:rPr lang="nl-NL" sz="2800" dirty="0"/>
              <a:t> powerbank</a:t>
            </a:r>
            <a:endParaRPr sz="2800" dirty="0"/>
          </a:p>
          <a:p>
            <a:pPr marL="457200" lvl="0" indent="-400050" algn="l" rtl="0">
              <a:spcBef>
                <a:spcPts val="0"/>
              </a:spcBef>
              <a:spcAft>
                <a:spcPts val="0"/>
              </a:spcAft>
              <a:buSzPts val="2700"/>
              <a:buChar char="●"/>
            </a:pPr>
            <a:r>
              <a:rPr lang="nl-NL" sz="2800" dirty="0"/>
              <a:t>5V, USB, </a:t>
            </a:r>
            <a:r>
              <a:rPr lang="nl-NL" sz="2800" dirty="0" err="1"/>
              <a:t>powers</a:t>
            </a:r>
            <a:r>
              <a:rPr lang="nl-NL" sz="2800" dirty="0"/>
              <a:t> </a:t>
            </a:r>
            <a:r>
              <a:rPr lang="nl-NL" sz="2800" dirty="0" err="1"/>
              <a:t>all</a:t>
            </a:r>
            <a:r>
              <a:rPr lang="nl-NL" sz="2800" dirty="0"/>
              <a:t> microcontrollers. Microcontroller </a:t>
            </a:r>
            <a:r>
              <a:rPr lang="nl-NL" sz="2800" dirty="0" err="1"/>
              <a:t>powers</a:t>
            </a:r>
            <a:r>
              <a:rPr lang="nl-NL" sz="2800" dirty="0"/>
              <a:t> LED, ...</a:t>
            </a:r>
            <a:br>
              <a:rPr lang="nl-NL" sz="2800" dirty="0"/>
            </a:br>
            <a:endParaRPr sz="2800" dirty="0"/>
          </a:p>
          <a:p>
            <a:pPr marL="457200" lvl="0" indent="-400050" algn="l" rtl="0">
              <a:spcBef>
                <a:spcPts val="0"/>
              </a:spcBef>
              <a:spcAft>
                <a:spcPts val="0"/>
              </a:spcAft>
              <a:buSzPts val="2700"/>
              <a:buChar char="●"/>
            </a:pPr>
            <a:r>
              <a:rPr lang="nl-NL" sz="2800" dirty="0"/>
              <a:t>BUT … </a:t>
            </a:r>
            <a:r>
              <a:rPr lang="nl-NL" sz="2800" dirty="0" err="1"/>
              <a:t>danger</a:t>
            </a:r>
            <a:r>
              <a:rPr lang="nl-NL" sz="2800" dirty="0"/>
              <a:t> of short-circuit? </a:t>
            </a:r>
            <a:r>
              <a:rPr lang="nl-NL" sz="2800" dirty="0" err="1"/>
              <a:t>Avoid</a:t>
            </a:r>
            <a:r>
              <a:rPr lang="nl-NL" sz="2800" dirty="0"/>
              <a:t> high power </a:t>
            </a:r>
            <a:r>
              <a:rPr lang="nl-NL" sz="2800" dirty="0" err="1"/>
              <a:t>battery</a:t>
            </a:r>
            <a:r>
              <a:rPr lang="nl-NL" sz="2800" dirty="0"/>
              <a:t>, </a:t>
            </a:r>
            <a:r>
              <a:rPr lang="nl-NL" sz="2800" dirty="0" err="1"/>
              <a:t>and</a:t>
            </a:r>
            <a:r>
              <a:rPr lang="nl-NL" sz="2800" dirty="0"/>
              <a:t> </a:t>
            </a:r>
            <a:r>
              <a:rPr lang="nl-NL" sz="2800" dirty="0" err="1"/>
              <a:t>use</a:t>
            </a:r>
            <a:r>
              <a:rPr lang="nl-NL" sz="2800" dirty="0"/>
              <a:t> </a:t>
            </a:r>
            <a:r>
              <a:rPr lang="nl-NL" sz="2800" dirty="0" err="1"/>
              <a:t>coincells</a:t>
            </a:r>
            <a:r>
              <a:rPr lang="nl-NL" sz="2800" dirty="0"/>
              <a:t> </a:t>
            </a:r>
            <a:r>
              <a:rPr lang="nl-NL" sz="2800" dirty="0" err="1"/>
              <a:t>instead</a:t>
            </a:r>
            <a:r>
              <a:rPr lang="nl-NL" sz="2800" dirty="0"/>
              <a:t>! </a:t>
            </a:r>
            <a:br>
              <a:rPr lang="nl-NL" sz="2800" dirty="0"/>
            </a:br>
            <a:endParaRPr sz="2800" dirty="0"/>
          </a:p>
          <a:p>
            <a:pPr marL="457200" lvl="0" indent="-400050" algn="l" rtl="0">
              <a:spcBef>
                <a:spcPts val="0"/>
              </a:spcBef>
              <a:spcAft>
                <a:spcPts val="0"/>
              </a:spcAft>
              <a:buSzPts val="2700"/>
              <a:buChar char="●"/>
            </a:pPr>
            <a:r>
              <a:rPr lang="nl-NL" sz="2800" dirty="0"/>
              <a:t>BUT … </a:t>
            </a:r>
            <a:r>
              <a:rPr lang="nl-NL" sz="2800" dirty="0" err="1"/>
              <a:t>all</a:t>
            </a:r>
            <a:r>
              <a:rPr lang="nl-NL" sz="2800" dirty="0"/>
              <a:t> </a:t>
            </a:r>
            <a:r>
              <a:rPr lang="nl-NL" sz="2800" b="1" dirty="0"/>
              <a:t>brand</a:t>
            </a:r>
            <a:r>
              <a:rPr lang="nl-NL" sz="2800" dirty="0"/>
              <a:t> </a:t>
            </a:r>
            <a:r>
              <a:rPr lang="nl-NL" sz="2800" dirty="0" err="1"/>
              <a:t>powerbanks</a:t>
            </a:r>
            <a:r>
              <a:rPr lang="nl-NL" sz="2800" dirty="0"/>
              <a:t> have short-circuit </a:t>
            </a:r>
            <a:r>
              <a:rPr lang="nl-NL" sz="2800" dirty="0" err="1"/>
              <a:t>protection</a:t>
            </a:r>
            <a:r>
              <a:rPr lang="nl-NL" sz="2800" dirty="0"/>
              <a:t> </a:t>
            </a:r>
            <a:r>
              <a:rPr lang="nl-NL" sz="2800" dirty="0" err="1"/>
              <a:t>and</a:t>
            </a:r>
            <a:r>
              <a:rPr lang="nl-NL" sz="2800" dirty="0"/>
              <a:t> are </a:t>
            </a:r>
            <a:r>
              <a:rPr lang="nl-NL" sz="2800" dirty="0" err="1"/>
              <a:t>hence</a:t>
            </a:r>
            <a:r>
              <a:rPr lang="nl-NL" sz="2800" dirty="0"/>
              <a:t> “safe” </a:t>
            </a:r>
            <a:r>
              <a:rPr lang="nl-NL" sz="2800" dirty="0" err="1"/>
              <a:t>to</a:t>
            </a:r>
            <a:r>
              <a:rPr lang="nl-NL" sz="2800" dirty="0"/>
              <a:t> </a:t>
            </a:r>
            <a:r>
              <a:rPr lang="nl-NL" sz="2800" dirty="0" err="1"/>
              <a:t>use</a:t>
            </a:r>
            <a:r>
              <a:rPr lang="nl-NL" sz="2800" dirty="0"/>
              <a:t> </a:t>
            </a:r>
            <a:r>
              <a:rPr lang="nl-NL" sz="2800" dirty="0" err="1"/>
              <a:t>by</a:t>
            </a:r>
            <a:r>
              <a:rPr lang="nl-NL" sz="2800" dirty="0"/>
              <a:t> non-</a:t>
            </a:r>
            <a:r>
              <a:rPr lang="nl-NL" sz="2800" dirty="0" err="1"/>
              <a:t>electrical</a:t>
            </a:r>
            <a:r>
              <a:rPr lang="nl-NL" sz="2800" dirty="0"/>
              <a:t> engineers.</a:t>
            </a:r>
            <a:br>
              <a:rPr lang="nl-NL" sz="2800" dirty="0"/>
            </a:br>
            <a:endParaRPr sz="2800" dirty="0"/>
          </a:p>
          <a:p>
            <a:pPr marL="457200" lvl="0" indent="-400050" algn="l" rtl="0">
              <a:spcBef>
                <a:spcPts val="0"/>
              </a:spcBef>
              <a:spcAft>
                <a:spcPts val="0"/>
              </a:spcAft>
              <a:buSzPts val="2700"/>
              <a:buChar char="●"/>
            </a:pPr>
            <a:r>
              <a:rPr lang="nl-NL" sz="2800" dirty="0"/>
              <a:t>Has </a:t>
            </a:r>
            <a:r>
              <a:rPr lang="nl-NL" sz="2800" dirty="0" err="1"/>
              <a:t>to</a:t>
            </a:r>
            <a:r>
              <a:rPr lang="nl-NL" sz="2800" dirty="0"/>
              <a:t> </a:t>
            </a:r>
            <a:r>
              <a:rPr lang="nl-NL" sz="2800" dirty="0" err="1"/>
              <a:t>textile-adapted</a:t>
            </a:r>
            <a:r>
              <a:rPr lang="nl-NL" sz="2800" dirty="0"/>
              <a:t>: special pocket/</a:t>
            </a:r>
            <a:r>
              <a:rPr lang="nl-NL" sz="2800" dirty="0" err="1"/>
              <a:t>construction</a:t>
            </a:r>
            <a:r>
              <a:rPr lang="nl-NL" sz="2800" dirty="0"/>
              <a:t> </a:t>
            </a:r>
            <a:r>
              <a:rPr lang="nl-NL" sz="2800" dirty="0" err="1"/>
              <a:t>for</a:t>
            </a:r>
            <a:r>
              <a:rPr lang="nl-NL" sz="2800" dirty="0"/>
              <a:t> </a:t>
            </a:r>
            <a:r>
              <a:rPr lang="nl-NL" sz="2800" dirty="0" err="1"/>
              <a:t>the</a:t>
            </a:r>
            <a:r>
              <a:rPr lang="nl-NL" sz="2800" dirty="0"/>
              <a:t> powerbank</a:t>
            </a:r>
            <a:endParaRPr sz="2800" dirty="0"/>
          </a:p>
          <a:p>
            <a:pPr marL="457200" lvl="0" indent="0" algn="l" rtl="0">
              <a:spcBef>
                <a:spcPts val="3000"/>
              </a:spcBef>
              <a:spcAft>
                <a:spcPts val="3000"/>
              </a:spcAft>
              <a:buNone/>
            </a:pPr>
            <a:endParaRPr sz="2800" dirty="0"/>
          </a:p>
        </p:txBody>
      </p:sp>
      <p:sp>
        <p:nvSpPr>
          <p:cNvPr id="1004" name="Google Shape;1004;gec4040d229_0_1963"/>
          <p:cNvSpPr txBox="1">
            <a:spLocks noGrp="1"/>
          </p:cNvSpPr>
          <p:nvPr>
            <p:ph type="sldNum" idx="12"/>
          </p:nvPr>
        </p:nvSpPr>
        <p:spPr>
          <a:prstGeom prst="rect">
            <a:avLst/>
          </a:prstGeom>
        </p:spPr>
        <p:txBody>
          <a:bodyPr spcFirstLastPara="1" wrap="square" lIns="130025" tIns="65000" rIns="130025" bIns="6500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gec4040d229_0_1823"/>
          <p:cNvSpPr txBox="1">
            <a:spLocks noGrp="1"/>
          </p:cNvSpPr>
          <p:nvPr>
            <p:ph type="title"/>
          </p:nvPr>
        </p:nvSpPr>
        <p:spPr>
          <a:xfrm>
            <a:off x="1192034" y="389468"/>
            <a:ext cx="14954700" cy="1413600"/>
          </a:xfrm>
          <a:prstGeom prst="rect">
            <a:avLst/>
          </a:prstGeom>
        </p:spPr>
        <p:txBody>
          <a:bodyPr spcFirstLastPara="1" wrap="square" lIns="130025" tIns="65000" rIns="130025" bIns="65000" anchor="ctr" anchorCtr="0">
            <a:noAutofit/>
          </a:bodyPr>
          <a:lstStyle/>
          <a:p>
            <a:pPr marL="0" lvl="0" indent="0" algn="l" rtl="0">
              <a:spcBef>
                <a:spcPts val="0"/>
              </a:spcBef>
              <a:spcAft>
                <a:spcPts val="0"/>
              </a:spcAft>
              <a:buNone/>
            </a:pPr>
            <a:r>
              <a:rPr lang="nl-NL"/>
              <a:t>Sensor: GY-BME280 </a:t>
            </a:r>
            <a:endParaRPr/>
          </a:p>
        </p:txBody>
      </p:sp>
      <p:sp>
        <p:nvSpPr>
          <p:cNvPr id="1010" name="Google Shape;1010;gec4040d229_0_1823"/>
          <p:cNvSpPr txBox="1">
            <a:spLocks noGrp="1"/>
          </p:cNvSpPr>
          <p:nvPr>
            <p:ph type="body" idx="1"/>
          </p:nvPr>
        </p:nvSpPr>
        <p:spPr>
          <a:xfrm>
            <a:off x="1192034" y="1380226"/>
            <a:ext cx="14954700" cy="6134832"/>
          </a:xfrm>
          <a:prstGeom prst="rect">
            <a:avLst/>
          </a:prstGeom>
        </p:spPr>
        <p:txBody>
          <a:bodyPr spcFirstLastPara="1" wrap="square" lIns="130025" tIns="65000" rIns="130025" bIns="65000" anchor="t" anchorCtr="0">
            <a:noAutofit/>
          </a:bodyPr>
          <a:lstStyle/>
          <a:p>
            <a:pPr marL="0" lvl="0" indent="0" algn="l" rtl="0">
              <a:spcBef>
                <a:spcPts val="1500"/>
              </a:spcBef>
              <a:spcAft>
                <a:spcPts val="0"/>
              </a:spcAft>
              <a:buNone/>
            </a:pPr>
            <a:r>
              <a:rPr lang="nl-NL" sz="3600" dirty="0" err="1"/>
              <a:t>Barometric</a:t>
            </a:r>
            <a:r>
              <a:rPr lang="nl-NL" sz="3600" dirty="0"/>
              <a:t> Sensor</a:t>
            </a:r>
            <a:endParaRPr sz="3600" dirty="0"/>
          </a:p>
          <a:p>
            <a:pPr marL="863600" lvl="0" indent="-603250" algn="l" rtl="0">
              <a:spcBef>
                <a:spcPts val="3000"/>
              </a:spcBef>
              <a:spcAft>
                <a:spcPts val="0"/>
              </a:spcAft>
              <a:buSzPts val="2700"/>
              <a:buChar char="●"/>
            </a:pPr>
            <a:r>
              <a:rPr lang="nl-NL" sz="3600" dirty="0" err="1"/>
              <a:t>Pressure</a:t>
            </a:r>
            <a:endParaRPr sz="3600" dirty="0"/>
          </a:p>
          <a:p>
            <a:pPr marL="863600" lvl="0" indent="-603250" algn="l" rtl="0">
              <a:spcBef>
                <a:spcPts val="0"/>
              </a:spcBef>
              <a:spcAft>
                <a:spcPts val="0"/>
              </a:spcAft>
              <a:buSzPts val="2700"/>
              <a:buChar char="●"/>
            </a:pPr>
            <a:r>
              <a:rPr lang="nl-NL" sz="3600" dirty="0" err="1"/>
              <a:t>Temperature</a:t>
            </a:r>
            <a:endParaRPr sz="3600" dirty="0"/>
          </a:p>
          <a:p>
            <a:pPr marL="863600" lvl="0" indent="-603250" algn="l" rtl="0">
              <a:spcBef>
                <a:spcPts val="0"/>
              </a:spcBef>
              <a:spcAft>
                <a:spcPts val="0"/>
              </a:spcAft>
              <a:buSzPts val="2700"/>
              <a:buChar char="●"/>
            </a:pPr>
            <a:r>
              <a:rPr lang="nl-NL" sz="3600" dirty="0"/>
              <a:t>RH</a:t>
            </a:r>
            <a:endParaRPr sz="3600" dirty="0"/>
          </a:p>
          <a:p>
            <a:pPr marL="0" lvl="0" indent="0" algn="l" rtl="0">
              <a:spcBef>
                <a:spcPts val="3000"/>
              </a:spcBef>
              <a:spcAft>
                <a:spcPts val="3000"/>
              </a:spcAft>
              <a:buNone/>
            </a:pPr>
            <a:r>
              <a:rPr lang="nl-NL" sz="3600" dirty="0"/>
              <a:t>Datasheet:  </a:t>
            </a:r>
            <a:r>
              <a:rPr lang="nl-NL" sz="1600" u="sng" dirty="0">
                <a:solidFill>
                  <a:schemeClr val="hlink"/>
                </a:solidFill>
                <a:hlinkClick r:id="rId3"/>
              </a:rPr>
              <a:t>https://lastminuteengineers.com/bme280-arduino-tutorial/</a:t>
            </a:r>
            <a:r>
              <a:rPr lang="nl-NL" sz="1600" dirty="0"/>
              <a:t> </a:t>
            </a:r>
            <a:br>
              <a:rPr lang="nl-NL" sz="1600" dirty="0"/>
            </a:br>
            <a:br>
              <a:rPr lang="nl-NL" sz="1600" dirty="0"/>
            </a:br>
            <a:br>
              <a:rPr lang="nl-NL" sz="1600" dirty="0"/>
            </a:br>
            <a:r>
              <a:rPr lang="nl-NL" sz="1600" dirty="0"/>
              <a:t>In setup() : </a:t>
            </a:r>
            <a:endParaRPr sz="1600" dirty="0"/>
          </a:p>
        </p:txBody>
      </p:sp>
      <p:sp>
        <p:nvSpPr>
          <p:cNvPr id="1011" name="Google Shape;1011;gec4040d229_0_1823"/>
          <p:cNvSpPr txBox="1">
            <a:spLocks noGrp="1"/>
          </p:cNvSpPr>
          <p:nvPr>
            <p:ph type="sldNum" idx="12"/>
          </p:nvPr>
        </p:nvSpPr>
        <p:spPr>
          <a:xfrm>
            <a:off x="12245439" y="6780108"/>
            <a:ext cx="3901200" cy="389700"/>
          </a:xfrm>
          <a:prstGeom prst="rect">
            <a:avLst/>
          </a:prstGeom>
        </p:spPr>
        <p:txBody>
          <a:bodyPr spcFirstLastPara="1" wrap="square" lIns="130025" tIns="65000" rIns="130025" bIns="6500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43</a:t>
            </a:fld>
            <a:endParaRPr/>
          </a:p>
        </p:txBody>
      </p:sp>
      <p:pic>
        <p:nvPicPr>
          <p:cNvPr id="1012" name="Google Shape;1012;gec4040d229_0_1823"/>
          <p:cNvPicPr preferRelativeResize="0"/>
          <p:nvPr/>
        </p:nvPicPr>
        <p:blipFill>
          <a:blip r:embed="rId4">
            <a:alphaModFix/>
          </a:blip>
          <a:stretch>
            <a:fillRect/>
          </a:stretch>
        </p:blipFill>
        <p:spPr>
          <a:xfrm>
            <a:off x="11431051" y="78627"/>
            <a:ext cx="4715588" cy="3675758"/>
          </a:xfrm>
          <a:prstGeom prst="rect">
            <a:avLst/>
          </a:prstGeom>
          <a:noFill/>
          <a:ln>
            <a:noFill/>
          </a:ln>
        </p:spPr>
      </p:pic>
      <p:pic>
        <p:nvPicPr>
          <p:cNvPr id="1013" name="Google Shape;1013;gec4040d229_0_1823"/>
          <p:cNvPicPr preferRelativeResize="0"/>
          <p:nvPr/>
        </p:nvPicPr>
        <p:blipFill>
          <a:blip r:embed="rId5">
            <a:alphaModFix/>
          </a:blip>
          <a:stretch>
            <a:fillRect/>
          </a:stretch>
        </p:blipFill>
        <p:spPr>
          <a:xfrm>
            <a:off x="9585998" y="3570899"/>
            <a:ext cx="7752677" cy="5820040"/>
          </a:xfrm>
          <a:prstGeom prst="rect">
            <a:avLst/>
          </a:prstGeom>
          <a:noFill/>
          <a:ln>
            <a:noFill/>
          </a:ln>
        </p:spPr>
      </p:pic>
      <p:pic>
        <p:nvPicPr>
          <p:cNvPr id="1014" name="Google Shape;1014;gec4040d229_0_1823"/>
          <p:cNvPicPr preferRelativeResize="0"/>
          <p:nvPr/>
        </p:nvPicPr>
        <p:blipFill>
          <a:blip r:embed="rId6">
            <a:alphaModFix/>
          </a:blip>
          <a:stretch>
            <a:fillRect/>
          </a:stretch>
        </p:blipFill>
        <p:spPr>
          <a:xfrm>
            <a:off x="1400472" y="7256135"/>
            <a:ext cx="3901202" cy="866934"/>
          </a:xfrm>
          <a:prstGeom prst="rect">
            <a:avLst/>
          </a:prstGeom>
          <a:noFill/>
          <a:ln>
            <a:noFill/>
          </a:ln>
        </p:spPr>
      </p:pic>
      <p:pic>
        <p:nvPicPr>
          <p:cNvPr id="1015" name="Google Shape;1015;gec4040d229_0_1823"/>
          <p:cNvPicPr preferRelativeResize="0"/>
          <p:nvPr/>
        </p:nvPicPr>
        <p:blipFill>
          <a:blip r:embed="rId7">
            <a:alphaModFix/>
          </a:blip>
          <a:stretch>
            <a:fillRect/>
          </a:stretch>
        </p:blipFill>
        <p:spPr>
          <a:xfrm>
            <a:off x="2793785" y="8553012"/>
            <a:ext cx="4352730" cy="41540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gec4040d229_0_1833"/>
          <p:cNvSpPr txBox="1">
            <a:spLocks noGrp="1"/>
          </p:cNvSpPr>
          <p:nvPr>
            <p:ph type="title"/>
          </p:nvPr>
        </p:nvSpPr>
        <p:spPr>
          <a:xfrm>
            <a:off x="1192034" y="389468"/>
            <a:ext cx="14954700" cy="1413600"/>
          </a:xfrm>
          <a:prstGeom prst="rect">
            <a:avLst/>
          </a:prstGeom>
        </p:spPr>
        <p:txBody>
          <a:bodyPr spcFirstLastPara="1" wrap="square" lIns="130025" tIns="65000" rIns="130025" bIns="65000" anchor="ctr" anchorCtr="0">
            <a:noAutofit/>
          </a:bodyPr>
          <a:lstStyle/>
          <a:p>
            <a:pPr marL="0" lvl="0" indent="0" algn="l" rtl="0">
              <a:spcBef>
                <a:spcPts val="0"/>
              </a:spcBef>
              <a:spcAft>
                <a:spcPts val="0"/>
              </a:spcAft>
              <a:buNone/>
            </a:pPr>
            <a:r>
              <a:rPr lang="nl-NL"/>
              <a:t>Sensor: MAX30102</a:t>
            </a:r>
            <a:endParaRPr/>
          </a:p>
        </p:txBody>
      </p:sp>
      <p:sp>
        <p:nvSpPr>
          <p:cNvPr id="1021" name="Google Shape;1021;gec4040d229_0_1833"/>
          <p:cNvSpPr txBox="1">
            <a:spLocks noGrp="1"/>
          </p:cNvSpPr>
          <p:nvPr>
            <p:ph type="body" idx="1"/>
          </p:nvPr>
        </p:nvSpPr>
        <p:spPr>
          <a:xfrm>
            <a:off x="1192034" y="1947333"/>
            <a:ext cx="14954700" cy="4641600"/>
          </a:xfrm>
          <a:prstGeom prst="rect">
            <a:avLst/>
          </a:prstGeom>
        </p:spPr>
        <p:txBody>
          <a:bodyPr spcFirstLastPara="1" wrap="square" lIns="130025" tIns="65000" rIns="130025" bIns="65000" anchor="t" anchorCtr="0">
            <a:noAutofit/>
          </a:bodyPr>
          <a:lstStyle/>
          <a:p>
            <a:pPr marL="0" lvl="0" indent="0" algn="l" rtl="0">
              <a:spcBef>
                <a:spcPts val="1500"/>
              </a:spcBef>
              <a:spcAft>
                <a:spcPts val="0"/>
              </a:spcAft>
              <a:buNone/>
            </a:pPr>
            <a:r>
              <a:rPr lang="nl-NL" dirty="0"/>
              <a:t>Blood sensor</a:t>
            </a:r>
            <a:endParaRPr dirty="0"/>
          </a:p>
          <a:p>
            <a:pPr marL="863600" lvl="0" indent="-603250" algn="l" rtl="0">
              <a:spcBef>
                <a:spcPts val="3000"/>
              </a:spcBef>
              <a:spcAft>
                <a:spcPts val="0"/>
              </a:spcAft>
              <a:buSzPts val="2700"/>
              <a:buChar char="●"/>
            </a:pPr>
            <a:r>
              <a:rPr lang="nl-NL" dirty="0" err="1"/>
              <a:t>pulse-oximetry</a:t>
            </a:r>
            <a:endParaRPr dirty="0"/>
          </a:p>
          <a:p>
            <a:pPr marL="863600" lvl="0" indent="-603250" algn="l" rtl="0">
              <a:spcBef>
                <a:spcPts val="0"/>
              </a:spcBef>
              <a:spcAft>
                <a:spcPts val="0"/>
              </a:spcAft>
              <a:buSzPts val="2700"/>
              <a:buChar char="●"/>
            </a:pPr>
            <a:r>
              <a:rPr lang="nl-NL" dirty="0" err="1"/>
              <a:t>heart-rate</a:t>
            </a:r>
            <a:r>
              <a:rPr lang="nl-NL" dirty="0"/>
              <a:t> monitor</a:t>
            </a:r>
            <a:endParaRPr dirty="0"/>
          </a:p>
          <a:p>
            <a:pPr marL="0" lvl="0" indent="0" algn="l" rtl="0">
              <a:spcBef>
                <a:spcPts val="3000"/>
              </a:spcBef>
              <a:spcAft>
                <a:spcPts val="0"/>
              </a:spcAft>
              <a:buNone/>
            </a:pPr>
            <a:endParaRPr dirty="0"/>
          </a:p>
          <a:p>
            <a:pPr marL="0" lvl="0" indent="0" algn="l" rtl="0">
              <a:spcBef>
                <a:spcPts val="3000"/>
              </a:spcBef>
              <a:spcAft>
                <a:spcPts val="3000"/>
              </a:spcAft>
              <a:buNone/>
            </a:pPr>
            <a:r>
              <a:rPr lang="nl-NL" dirty="0" err="1"/>
              <a:t>Example</a:t>
            </a:r>
            <a:r>
              <a:rPr lang="nl-NL" dirty="0"/>
              <a:t> code:</a:t>
            </a:r>
            <a:br>
              <a:rPr lang="nl-NL" dirty="0"/>
            </a:br>
            <a:r>
              <a:rPr lang="nl-NL" sz="2500" u="sng" dirty="0">
                <a:solidFill>
                  <a:schemeClr val="hlink"/>
                </a:solidFill>
                <a:hlinkClick r:id="rId3"/>
              </a:rPr>
              <a:t>https://create.arduino.cc/projecthub/SurtrTech/measure-heart-rate-and-spo2-with-max30102-c2b4d8</a:t>
            </a:r>
            <a:r>
              <a:rPr lang="nl-NL" sz="2500" dirty="0"/>
              <a:t> </a:t>
            </a:r>
            <a:endParaRPr sz="2500" dirty="0"/>
          </a:p>
        </p:txBody>
      </p:sp>
      <p:sp>
        <p:nvSpPr>
          <p:cNvPr id="1022" name="Google Shape;1022;gec4040d229_0_1833"/>
          <p:cNvSpPr txBox="1">
            <a:spLocks noGrp="1"/>
          </p:cNvSpPr>
          <p:nvPr>
            <p:ph type="sldNum" idx="12"/>
          </p:nvPr>
        </p:nvSpPr>
        <p:spPr>
          <a:xfrm>
            <a:off x="13246103" y="9250628"/>
            <a:ext cx="3901200" cy="389700"/>
          </a:xfrm>
          <a:prstGeom prst="rect">
            <a:avLst/>
          </a:prstGeom>
        </p:spPr>
        <p:txBody>
          <a:bodyPr spcFirstLastPara="1" wrap="square" lIns="130025" tIns="65000" rIns="130025" bIns="6500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44</a:t>
            </a:fld>
            <a:endParaRPr/>
          </a:p>
        </p:txBody>
      </p:sp>
      <p:pic>
        <p:nvPicPr>
          <p:cNvPr id="1023" name="Google Shape;1023;gec4040d229_0_1833"/>
          <p:cNvPicPr preferRelativeResize="0"/>
          <p:nvPr/>
        </p:nvPicPr>
        <p:blipFill>
          <a:blip r:embed="rId4">
            <a:alphaModFix/>
          </a:blip>
          <a:stretch>
            <a:fillRect/>
          </a:stretch>
        </p:blipFill>
        <p:spPr>
          <a:xfrm>
            <a:off x="8330680" y="2071111"/>
            <a:ext cx="6312361" cy="457849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gec4040d229_0_1840"/>
          <p:cNvSpPr txBox="1">
            <a:spLocks noGrp="1"/>
          </p:cNvSpPr>
          <p:nvPr>
            <p:ph type="title"/>
          </p:nvPr>
        </p:nvSpPr>
        <p:spPr>
          <a:xfrm>
            <a:off x="1192034" y="389468"/>
            <a:ext cx="14954700" cy="1413600"/>
          </a:xfrm>
          <a:prstGeom prst="rect">
            <a:avLst/>
          </a:prstGeom>
        </p:spPr>
        <p:txBody>
          <a:bodyPr spcFirstLastPara="1" wrap="square" lIns="130025" tIns="65000" rIns="130025" bIns="65000" anchor="ctr" anchorCtr="0">
            <a:noAutofit/>
          </a:bodyPr>
          <a:lstStyle/>
          <a:p>
            <a:pPr marL="0" lvl="0" indent="0" algn="l" rtl="0">
              <a:spcBef>
                <a:spcPts val="0"/>
              </a:spcBef>
              <a:spcAft>
                <a:spcPts val="0"/>
              </a:spcAft>
              <a:buNone/>
            </a:pPr>
            <a:r>
              <a:rPr lang="nl-NL"/>
              <a:t>Sensor HC-SR04 </a:t>
            </a:r>
            <a:endParaRPr/>
          </a:p>
        </p:txBody>
      </p:sp>
      <p:sp>
        <p:nvSpPr>
          <p:cNvPr id="1029" name="Google Shape;1029;gec4040d229_0_1840"/>
          <p:cNvSpPr txBox="1">
            <a:spLocks noGrp="1"/>
          </p:cNvSpPr>
          <p:nvPr>
            <p:ph type="body" idx="1"/>
          </p:nvPr>
        </p:nvSpPr>
        <p:spPr>
          <a:xfrm>
            <a:off x="1192034" y="1947332"/>
            <a:ext cx="14954700" cy="5222475"/>
          </a:xfrm>
          <a:prstGeom prst="rect">
            <a:avLst/>
          </a:prstGeom>
        </p:spPr>
        <p:txBody>
          <a:bodyPr spcFirstLastPara="1" wrap="square" lIns="130025" tIns="65000" rIns="130025" bIns="65000" anchor="t" anchorCtr="0">
            <a:noAutofit/>
          </a:bodyPr>
          <a:lstStyle/>
          <a:p>
            <a:pPr marL="0" lvl="0" indent="0" algn="l" rtl="0">
              <a:spcBef>
                <a:spcPts val="1500"/>
              </a:spcBef>
              <a:spcAft>
                <a:spcPts val="0"/>
              </a:spcAft>
              <a:buNone/>
            </a:pPr>
            <a:r>
              <a:rPr lang="nl-NL" dirty="0" err="1"/>
              <a:t>Distance</a:t>
            </a:r>
            <a:r>
              <a:rPr lang="nl-NL" dirty="0"/>
              <a:t> sensor</a:t>
            </a:r>
            <a:endParaRPr dirty="0"/>
          </a:p>
          <a:p>
            <a:pPr marL="863600" lvl="0" indent="-603250" algn="l" rtl="0">
              <a:spcBef>
                <a:spcPts val="3000"/>
              </a:spcBef>
              <a:spcAft>
                <a:spcPts val="0"/>
              </a:spcAft>
              <a:buSzPts val="2700"/>
              <a:buChar char="●"/>
            </a:pPr>
            <a:r>
              <a:rPr lang="nl-NL" dirty="0"/>
              <a:t>Echo </a:t>
            </a:r>
            <a:r>
              <a:rPr lang="nl-NL" dirty="0" err="1"/>
              <a:t>location</a:t>
            </a:r>
            <a:endParaRPr dirty="0"/>
          </a:p>
          <a:p>
            <a:pPr marL="863600" lvl="0" indent="-603250" algn="l" rtl="0">
              <a:spcBef>
                <a:spcPts val="0"/>
              </a:spcBef>
              <a:spcAft>
                <a:spcPts val="0"/>
              </a:spcAft>
              <a:buSzPts val="2700"/>
              <a:buChar char="●"/>
            </a:pPr>
            <a:r>
              <a:rPr lang="nl-NL" dirty="0"/>
              <a:t>up </a:t>
            </a:r>
            <a:r>
              <a:rPr lang="nl-NL" dirty="0" err="1"/>
              <a:t>to</a:t>
            </a:r>
            <a:r>
              <a:rPr lang="nl-NL" dirty="0"/>
              <a:t> +/- 4m, </a:t>
            </a:r>
            <a:r>
              <a:rPr lang="nl-NL" dirty="0" err="1"/>
              <a:t>limited</a:t>
            </a:r>
            <a:r>
              <a:rPr lang="nl-NL" dirty="0"/>
              <a:t> </a:t>
            </a:r>
            <a:r>
              <a:rPr lang="nl-NL" dirty="0" err="1"/>
              <a:t>to</a:t>
            </a:r>
            <a:r>
              <a:rPr lang="nl-NL" dirty="0"/>
              <a:t> </a:t>
            </a:r>
            <a:r>
              <a:rPr lang="nl-NL" dirty="0" err="1"/>
              <a:t>the</a:t>
            </a:r>
            <a:br>
              <a:rPr lang="nl-NL" dirty="0"/>
            </a:br>
            <a:r>
              <a:rPr lang="nl-NL" dirty="0"/>
              <a:t>speed of sound  (343 m/s)</a:t>
            </a:r>
            <a:endParaRPr dirty="0"/>
          </a:p>
        </p:txBody>
      </p:sp>
      <p:sp>
        <p:nvSpPr>
          <p:cNvPr id="1030" name="Google Shape;1030;gec4040d229_0_1840"/>
          <p:cNvSpPr txBox="1">
            <a:spLocks noGrp="1"/>
          </p:cNvSpPr>
          <p:nvPr>
            <p:ph type="sldNum" idx="12"/>
          </p:nvPr>
        </p:nvSpPr>
        <p:spPr>
          <a:xfrm>
            <a:off x="13108080" y="9169282"/>
            <a:ext cx="3901200" cy="389700"/>
          </a:xfrm>
          <a:prstGeom prst="rect">
            <a:avLst/>
          </a:prstGeom>
        </p:spPr>
        <p:txBody>
          <a:bodyPr spcFirstLastPara="1" wrap="square" lIns="130025" tIns="65000" rIns="130025" bIns="6500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45</a:t>
            </a:fld>
            <a:endParaRPr/>
          </a:p>
        </p:txBody>
      </p:sp>
      <p:pic>
        <p:nvPicPr>
          <p:cNvPr id="1031" name="Google Shape;1031;gec4040d229_0_1840"/>
          <p:cNvPicPr preferRelativeResize="0"/>
          <p:nvPr/>
        </p:nvPicPr>
        <p:blipFill>
          <a:blip r:embed="rId3">
            <a:alphaModFix/>
          </a:blip>
          <a:stretch>
            <a:fillRect/>
          </a:stretch>
        </p:blipFill>
        <p:spPr>
          <a:xfrm>
            <a:off x="9321283" y="942515"/>
            <a:ext cx="6522945" cy="652294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gec4040d229_0_1847"/>
          <p:cNvSpPr txBox="1">
            <a:spLocks noGrp="1"/>
          </p:cNvSpPr>
          <p:nvPr>
            <p:ph type="title"/>
          </p:nvPr>
        </p:nvSpPr>
        <p:spPr>
          <a:xfrm>
            <a:off x="1192034" y="389468"/>
            <a:ext cx="14954700" cy="1413600"/>
          </a:xfrm>
          <a:prstGeom prst="rect">
            <a:avLst/>
          </a:prstGeom>
        </p:spPr>
        <p:txBody>
          <a:bodyPr spcFirstLastPara="1" wrap="square" lIns="130025" tIns="65000" rIns="130025" bIns="65000" anchor="ctr" anchorCtr="0">
            <a:noAutofit/>
          </a:bodyPr>
          <a:lstStyle/>
          <a:p>
            <a:pPr marL="0" lvl="0" indent="0" algn="l" rtl="0">
              <a:spcBef>
                <a:spcPts val="0"/>
              </a:spcBef>
              <a:spcAft>
                <a:spcPts val="0"/>
              </a:spcAft>
              <a:buNone/>
            </a:pPr>
            <a:r>
              <a:rPr lang="nl-NL"/>
              <a:t>Sensor: vl53l0 X v2</a:t>
            </a:r>
            <a:endParaRPr/>
          </a:p>
        </p:txBody>
      </p:sp>
      <p:sp>
        <p:nvSpPr>
          <p:cNvPr id="1037" name="Google Shape;1037;gec4040d229_0_1847"/>
          <p:cNvSpPr txBox="1">
            <a:spLocks noGrp="1"/>
          </p:cNvSpPr>
          <p:nvPr>
            <p:ph type="body" idx="1"/>
          </p:nvPr>
        </p:nvSpPr>
        <p:spPr>
          <a:xfrm>
            <a:off x="1192034" y="1947333"/>
            <a:ext cx="14954700" cy="4641600"/>
          </a:xfrm>
          <a:prstGeom prst="rect">
            <a:avLst/>
          </a:prstGeom>
        </p:spPr>
        <p:txBody>
          <a:bodyPr spcFirstLastPara="1" wrap="square" lIns="130025" tIns="65000" rIns="130025" bIns="65000" anchor="t" anchorCtr="0">
            <a:noAutofit/>
          </a:bodyPr>
          <a:lstStyle/>
          <a:p>
            <a:pPr marL="0" lvl="0" indent="0" algn="l" rtl="0">
              <a:spcBef>
                <a:spcPts val="1500"/>
              </a:spcBef>
              <a:spcAft>
                <a:spcPts val="0"/>
              </a:spcAft>
              <a:buNone/>
            </a:pPr>
            <a:r>
              <a:rPr lang="nl-NL"/>
              <a:t>Distance sensor</a:t>
            </a:r>
            <a:endParaRPr/>
          </a:p>
          <a:p>
            <a:pPr marL="863600" lvl="0" indent="-603250" algn="l" rtl="0">
              <a:spcBef>
                <a:spcPts val="3000"/>
              </a:spcBef>
              <a:spcAft>
                <a:spcPts val="0"/>
              </a:spcAft>
              <a:buSzPts val="2700"/>
              <a:buChar char="●"/>
            </a:pPr>
            <a:r>
              <a:rPr lang="nl-NL"/>
              <a:t>Small, enclosed lidar </a:t>
            </a:r>
            <a:br>
              <a:rPr lang="nl-NL"/>
            </a:br>
            <a:r>
              <a:rPr lang="nl-NL"/>
              <a:t>system</a:t>
            </a:r>
            <a:endParaRPr/>
          </a:p>
          <a:p>
            <a:pPr marL="863600" lvl="0" indent="-603250" algn="l" rtl="0">
              <a:spcBef>
                <a:spcPts val="0"/>
              </a:spcBef>
              <a:spcAft>
                <a:spcPts val="0"/>
              </a:spcAft>
              <a:buSzPts val="2700"/>
              <a:buChar char="●"/>
            </a:pPr>
            <a:r>
              <a:rPr lang="nl-NL"/>
              <a:t>Time of flight sensor</a:t>
            </a:r>
            <a:endParaRPr/>
          </a:p>
          <a:p>
            <a:pPr marL="863600" lvl="0" indent="-603250" algn="l" rtl="0">
              <a:spcBef>
                <a:spcPts val="0"/>
              </a:spcBef>
              <a:spcAft>
                <a:spcPts val="0"/>
              </a:spcAft>
              <a:buSzPts val="2700"/>
              <a:buChar char="●"/>
            </a:pPr>
            <a:r>
              <a:rPr lang="nl-NL"/>
              <a:t>Works at speed of light!</a:t>
            </a:r>
            <a:endParaRPr/>
          </a:p>
          <a:p>
            <a:pPr marL="863600" lvl="0" indent="-603250" algn="l" rtl="0">
              <a:spcBef>
                <a:spcPts val="0"/>
              </a:spcBef>
              <a:spcAft>
                <a:spcPts val="0"/>
              </a:spcAft>
              <a:buSzPts val="2700"/>
              <a:buChar char="●"/>
            </a:pPr>
            <a:r>
              <a:rPr lang="nl-NL"/>
              <a:t>Shorter distance normally</a:t>
            </a:r>
            <a:endParaRPr/>
          </a:p>
        </p:txBody>
      </p:sp>
      <p:sp>
        <p:nvSpPr>
          <p:cNvPr id="1038" name="Google Shape;1038;gec4040d229_0_1847"/>
          <p:cNvSpPr txBox="1">
            <a:spLocks noGrp="1"/>
          </p:cNvSpPr>
          <p:nvPr>
            <p:ph type="sldNum" idx="12"/>
          </p:nvPr>
        </p:nvSpPr>
        <p:spPr>
          <a:xfrm>
            <a:off x="13039070" y="8974432"/>
            <a:ext cx="3901200" cy="389700"/>
          </a:xfrm>
          <a:prstGeom prst="rect">
            <a:avLst/>
          </a:prstGeom>
        </p:spPr>
        <p:txBody>
          <a:bodyPr spcFirstLastPara="1" wrap="square" lIns="130025" tIns="65000" rIns="130025" bIns="6500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46</a:t>
            </a:fld>
            <a:endParaRPr/>
          </a:p>
        </p:txBody>
      </p:sp>
      <p:pic>
        <p:nvPicPr>
          <p:cNvPr id="1039" name="Google Shape;1039;gec4040d229_0_1847"/>
          <p:cNvPicPr preferRelativeResize="0"/>
          <p:nvPr/>
        </p:nvPicPr>
        <p:blipFill>
          <a:blip r:embed="rId3">
            <a:alphaModFix/>
          </a:blip>
          <a:stretch>
            <a:fillRect/>
          </a:stretch>
        </p:blipFill>
        <p:spPr>
          <a:xfrm>
            <a:off x="9636720" y="1733084"/>
            <a:ext cx="5622626" cy="455968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gec4040d229_0_1854"/>
          <p:cNvSpPr txBox="1">
            <a:spLocks noGrp="1"/>
          </p:cNvSpPr>
          <p:nvPr>
            <p:ph type="title"/>
          </p:nvPr>
        </p:nvSpPr>
        <p:spPr>
          <a:xfrm>
            <a:off x="1192034" y="389468"/>
            <a:ext cx="14954700" cy="1413600"/>
          </a:xfrm>
          <a:prstGeom prst="rect">
            <a:avLst/>
          </a:prstGeom>
        </p:spPr>
        <p:txBody>
          <a:bodyPr spcFirstLastPara="1" wrap="square" lIns="130025" tIns="65000" rIns="130025" bIns="65000" anchor="ctr" anchorCtr="0">
            <a:noAutofit/>
          </a:bodyPr>
          <a:lstStyle/>
          <a:p>
            <a:pPr marL="0" lvl="0" indent="0" algn="l" rtl="0">
              <a:spcBef>
                <a:spcPts val="0"/>
              </a:spcBef>
              <a:spcAft>
                <a:spcPts val="0"/>
              </a:spcAft>
              <a:buNone/>
            </a:pPr>
            <a:r>
              <a:rPr lang="nl-NL"/>
              <a:t>Sensor MPU-6050</a:t>
            </a:r>
            <a:endParaRPr/>
          </a:p>
        </p:txBody>
      </p:sp>
      <p:sp>
        <p:nvSpPr>
          <p:cNvPr id="1045" name="Google Shape;1045;gec4040d229_0_1854"/>
          <p:cNvSpPr txBox="1">
            <a:spLocks noGrp="1"/>
          </p:cNvSpPr>
          <p:nvPr>
            <p:ph type="body" idx="1"/>
          </p:nvPr>
        </p:nvSpPr>
        <p:spPr>
          <a:xfrm>
            <a:off x="1192034" y="1581227"/>
            <a:ext cx="14954700" cy="5007706"/>
          </a:xfrm>
          <a:prstGeom prst="rect">
            <a:avLst/>
          </a:prstGeom>
        </p:spPr>
        <p:txBody>
          <a:bodyPr spcFirstLastPara="1" wrap="square" lIns="130025" tIns="65000" rIns="130025" bIns="65000" anchor="t" anchorCtr="0">
            <a:noAutofit/>
          </a:bodyPr>
          <a:lstStyle/>
          <a:p>
            <a:pPr marL="0" lvl="0" indent="0" algn="l" rtl="0">
              <a:spcBef>
                <a:spcPts val="1500"/>
              </a:spcBef>
              <a:spcAft>
                <a:spcPts val="0"/>
              </a:spcAft>
              <a:buNone/>
            </a:pPr>
            <a:r>
              <a:rPr lang="nl-NL" sz="3200" dirty="0" err="1"/>
              <a:t>Movement</a:t>
            </a:r>
            <a:r>
              <a:rPr lang="nl-NL" sz="3200" dirty="0"/>
              <a:t> sensor</a:t>
            </a:r>
            <a:endParaRPr sz="3200" dirty="0"/>
          </a:p>
          <a:p>
            <a:pPr marL="863600" lvl="0" indent="-603250" algn="l" rtl="0">
              <a:spcBef>
                <a:spcPts val="3000"/>
              </a:spcBef>
              <a:spcAft>
                <a:spcPts val="0"/>
              </a:spcAft>
              <a:buSzPts val="2700"/>
              <a:buChar char="●"/>
            </a:pPr>
            <a:r>
              <a:rPr lang="nl-NL" sz="3200" dirty="0"/>
              <a:t>3-axis </a:t>
            </a:r>
            <a:r>
              <a:rPr lang="nl-NL" sz="3200" dirty="0" err="1"/>
              <a:t>gyroscope</a:t>
            </a:r>
            <a:endParaRPr sz="3200" dirty="0"/>
          </a:p>
          <a:p>
            <a:pPr marL="863600" lvl="0" indent="-603250" algn="l" rtl="0">
              <a:spcBef>
                <a:spcPts val="0"/>
              </a:spcBef>
              <a:spcAft>
                <a:spcPts val="0"/>
              </a:spcAft>
              <a:buSzPts val="2700"/>
              <a:buChar char="●"/>
            </a:pPr>
            <a:r>
              <a:rPr lang="nl-NL" sz="3200" dirty="0"/>
              <a:t>3-axis </a:t>
            </a:r>
            <a:r>
              <a:rPr lang="nl-NL" sz="3200" dirty="0" err="1"/>
              <a:t>accelerometer</a:t>
            </a:r>
            <a:endParaRPr sz="3200" dirty="0"/>
          </a:p>
          <a:p>
            <a:pPr marL="0" lvl="0" indent="0" algn="l" rtl="0">
              <a:lnSpc>
                <a:spcPct val="100000"/>
              </a:lnSpc>
              <a:spcAft>
                <a:spcPts val="0"/>
              </a:spcAft>
              <a:buNone/>
            </a:pPr>
            <a:r>
              <a:rPr lang="nl-NL" sz="3200" dirty="0"/>
              <a:t>Code:</a:t>
            </a:r>
            <a:br>
              <a:rPr lang="nl-NL" sz="3200" dirty="0"/>
            </a:br>
            <a:r>
              <a:rPr lang="nl-NL" sz="2400" dirty="0"/>
              <a:t>#</a:t>
            </a:r>
            <a:r>
              <a:rPr lang="nl-NL" sz="2400" dirty="0" err="1"/>
              <a:t>include</a:t>
            </a:r>
            <a:r>
              <a:rPr lang="nl-NL" sz="2400" dirty="0"/>
              <a:t> &lt;TinyMPU6050.h&gt; //</a:t>
            </a:r>
            <a:r>
              <a:rPr lang="nl-NL" sz="2400" dirty="0" err="1"/>
              <a:t>adapted</a:t>
            </a:r>
            <a:r>
              <a:rPr lang="nl-NL" sz="2400" dirty="0"/>
              <a:t> </a:t>
            </a:r>
            <a:r>
              <a:rPr lang="nl-NL" sz="2400" dirty="0" err="1"/>
              <a:t>version</a:t>
            </a:r>
            <a:r>
              <a:rPr lang="nl-NL" sz="2400" dirty="0"/>
              <a:t> </a:t>
            </a:r>
            <a:r>
              <a:rPr lang="nl-NL" sz="2400" dirty="0" err="1"/>
              <a:t>from</a:t>
            </a:r>
            <a:r>
              <a:rPr lang="nl-NL" sz="2400" dirty="0"/>
              <a:t> </a:t>
            </a:r>
            <a:r>
              <a:rPr lang="nl-NL" sz="2400" u="sng" dirty="0">
                <a:solidFill>
                  <a:schemeClr val="hlink"/>
                </a:solidFill>
                <a:hlinkClick r:id="rId3"/>
              </a:rPr>
              <a:t>https://github.com/ingegno/TinyMPU6050</a:t>
            </a:r>
            <a:r>
              <a:rPr lang="nl-NL" sz="4400" dirty="0"/>
              <a:t> </a:t>
            </a:r>
            <a:endParaRPr sz="4400" dirty="0"/>
          </a:p>
          <a:p>
            <a:pPr marL="0" lvl="0" indent="0" algn="l" rtl="0">
              <a:lnSpc>
                <a:spcPct val="100000"/>
              </a:lnSpc>
              <a:spcAft>
                <a:spcPts val="0"/>
              </a:spcAft>
              <a:buNone/>
            </a:pPr>
            <a:r>
              <a:rPr lang="nl-NL" sz="2400" dirty="0"/>
              <a:t>//  </a:t>
            </a:r>
            <a:r>
              <a:rPr lang="nl-NL" sz="2400" dirty="0" err="1"/>
              <a:t>Constructing</a:t>
            </a:r>
            <a:r>
              <a:rPr lang="nl-NL" sz="2400" dirty="0"/>
              <a:t> MPU-6050</a:t>
            </a:r>
            <a:endParaRPr sz="2400" dirty="0"/>
          </a:p>
          <a:p>
            <a:pPr marL="0" lvl="0" indent="0" algn="l" rtl="0">
              <a:lnSpc>
                <a:spcPct val="100000"/>
              </a:lnSpc>
              <a:spcAft>
                <a:spcPts val="0"/>
              </a:spcAft>
              <a:buNone/>
            </a:pPr>
            <a:r>
              <a:rPr lang="nl-NL" sz="2400" dirty="0"/>
              <a:t>MPU6050 </a:t>
            </a:r>
            <a:r>
              <a:rPr lang="nl-NL" sz="2400" dirty="0" err="1"/>
              <a:t>mpu</a:t>
            </a:r>
            <a:r>
              <a:rPr lang="nl-NL" sz="2400" dirty="0"/>
              <a:t> (</a:t>
            </a:r>
            <a:r>
              <a:rPr lang="nl-NL" sz="2400" dirty="0" err="1"/>
              <a:t>Wire</a:t>
            </a:r>
            <a:r>
              <a:rPr lang="nl-NL" sz="2400" dirty="0"/>
              <a:t>);</a:t>
            </a:r>
            <a:endParaRPr sz="2400" dirty="0"/>
          </a:p>
          <a:p>
            <a:pPr marL="0" lvl="0" indent="0" algn="l" rtl="0">
              <a:lnSpc>
                <a:spcPct val="100000"/>
              </a:lnSpc>
              <a:spcAft>
                <a:spcPts val="0"/>
              </a:spcAft>
              <a:buNone/>
            </a:pPr>
            <a:r>
              <a:rPr lang="nl-NL" sz="2400" dirty="0"/>
              <a:t>// in setup() : </a:t>
            </a:r>
            <a:endParaRPr sz="2400" dirty="0"/>
          </a:p>
          <a:p>
            <a:pPr marL="0" lvl="0" indent="0" algn="l" rtl="0">
              <a:lnSpc>
                <a:spcPct val="100000"/>
              </a:lnSpc>
              <a:spcAft>
                <a:spcPts val="0"/>
              </a:spcAft>
              <a:buNone/>
            </a:pPr>
            <a:r>
              <a:rPr lang="nl-NL" sz="2400" dirty="0"/>
              <a:t>  </a:t>
            </a:r>
            <a:r>
              <a:rPr lang="nl-NL" sz="2400" dirty="0" err="1"/>
              <a:t>mpu.initialize</a:t>
            </a:r>
            <a:r>
              <a:rPr lang="nl-NL" sz="2400" dirty="0"/>
              <a:t>(</a:t>
            </a:r>
            <a:r>
              <a:rPr lang="nl-NL" sz="2400" dirty="0" err="1"/>
              <a:t>sdaPin</a:t>
            </a:r>
            <a:r>
              <a:rPr lang="nl-NL" sz="2400" dirty="0"/>
              <a:t>, </a:t>
            </a:r>
            <a:r>
              <a:rPr lang="nl-NL" sz="2400" dirty="0" err="1"/>
              <a:t>sclPin</a:t>
            </a:r>
            <a:r>
              <a:rPr lang="nl-NL" sz="2400" dirty="0"/>
              <a:t>);</a:t>
            </a:r>
            <a:endParaRPr dirty="0"/>
          </a:p>
        </p:txBody>
      </p:sp>
      <p:sp>
        <p:nvSpPr>
          <p:cNvPr id="1046" name="Google Shape;1046;gec4040d229_0_1854"/>
          <p:cNvSpPr txBox="1">
            <a:spLocks noGrp="1"/>
          </p:cNvSpPr>
          <p:nvPr>
            <p:ph type="sldNum" idx="12"/>
          </p:nvPr>
        </p:nvSpPr>
        <p:spPr>
          <a:xfrm>
            <a:off x="13073574" y="9169282"/>
            <a:ext cx="3901200" cy="389700"/>
          </a:xfrm>
          <a:prstGeom prst="rect">
            <a:avLst/>
          </a:prstGeom>
        </p:spPr>
        <p:txBody>
          <a:bodyPr spcFirstLastPara="1" wrap="square" lIns="130025" tIns="65000" rIns="130025" bIns="6500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47</a:t>
            </a:fld>
            <a:endParaRPr/>
          </a:p>
        </p:txBody>
      </p:sp>
      <p:pic>
        <p:nvPicPr>
          <p:cNvPr id="1047" name="Google Shape;1047;gec4040d229_0_1854"/>
          <p:cNvPicPr preferRelativeResize="0"/>
          <p:nvPr/>
        </p:nvPicPr>
        <p:blipFill rotWithShape="1">
          <a:blip r:embed="rId4">
            <a:alphaModFix/>
          </a:blip>
          <a:srcRect l="14733" t="21379" b="18411"/>
          <a:stretch/>
        </p:blipFill>
        <p:spPr>
          <a:xfrm>
            <a:off x="10754946" y="1581227"/>
            <a:ext cx="5276359" cy="372607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1056" name="Google Shape;1056;gec4040d229_0_1861"/>
          <p:cNvPicPr preferRelativeResize="0"/>
          <p:nvPr/>
        </p:nvPicPr>
        <p:blipFill>
          <a:blip r:embed="rId3">
            <a:alphaModFix/>
          </a:blip>
          <a:stretch>
            <a:fillRect/>
          </a:stretch>
        </p:blipFill>
        <p:spPr>
          <a:xfrm>
            <a:off x="12121812" y="5685861"/>
            <a:ext cx="5061238" cy="3848014"/>
          </a:xfrm>
          <a:prstGeom prst="rect">
            <a:avLst/>
          </a:prstGeom>
          <a:noFill/>
          <a:ln>
            <a:noFill/>
          </a:ln>
        </p:spPr>
      </p:pic>
      <p:pic>
        <p:nvPicPr>
          <p:cNvPr id="1052" name="Google Shape;1052;gec4040d229_0_1861"/>
          <p:cNvPicPr preferRelativeResize="0"/>
          <p:nvPr/>
        </p:nvPicPr>
        <p:blipFill>
          <a:blip r:embed="rId4">
            <a:alphaModFix/>
          </a:blip>
          <a:stretch>
            <a:fillRect/>
          </a:stretch>
        </p:blipFill>
        <p:spPr>
          <a:xfrm>
            <a:off x="7959617" y="6446007"/>
            <a:ext cx="3994209" cy="3018388"/>
          </a:xfrm>
          <a:prstGeom prst="rect">
            <a:avLst/>
          </a:prstGeom>
          <a:noFill/>
          <a:ln>
            <a:noFill/>
          </a:ln>
        </p:spPr>
      </p:pic>
      <p:sp>
        <p:nvSpPr>
          <p:cNvPr id="1053" name="Google Shape;1053;gec4040d229_0_1861"/>
          <p:cNvSpPr txBox="1">
            <a:spLocks noGrp="1"/>
          </p:cNvSpPr>
          <p:nvPr>
            <p:ph type="title"/>
          </p:nvPr>
        </p:nvSpPr>
        <p:spPr>
          <a:xfrm>
            <a:off x="853275" y="219725"/>
            <a:ext cx="11433600" cy="2442900"/>
          </a:xfrm>
          <a:prstGeom prst="rect">
            <a:avLst/>
          </a:prstGeom>
        </p:spPr>
        <p:txBody>
          <a:bodyPr spcFirstLastPara="1" wrap="square" lIns="130025" tIns="65000" rIns="130025" bIns="65000" anchor="ctr" anchorCtr="0">
            <a:noAutofit/>
          </a:bodyPr>
          <a:lstStyle/>
          <a:p>
            <a:pPr marL="0" lvl="0" indent="0" algn="l" rtl="0">
              <a:spcBef>
                <a:spcPts val="0"/>
              </a:spcBef>
              <a:spcAft>
                <a:spcPts val="0"/>
              </a:spcAft>
              <a:buNone/>
            </a:pPr>
            <a:r>
              <a:rPr lang="nl-NL" dirty="0"/>
              <a:t>Sensor MPR121</a:t>
            </a:r>
            <a:endParaRPr dirty="0"/>
          </a:p>
        </p:txBody>
      </p:sp>
      <p:sp>
        <p:nvSpPr>
          <p:cNvPr id="1054" name="Google Shape;1054;gec4040d229_0_1861"/>
          <p:cNvSpPr txBox="1">
            <a:spLocks noGrp="1"/>
          </p:cNvSpPr>
          <p:nvPr>
            <p:ph type="body" idx="1"/>
          </p:nvPr>
        </p:nvSpPr>
        <p:spPr>
          <a:xfrm>
            <a:off x="991217" y="2083035"/>
            <a:ext cx="13936800" cy="6623400"/>
          </a:xfrm>
          <a:prstGeom prst="rect">
            <a:avLst/>
          </a:prstGeom>
        </p:spPr>
        <p:txBody>
          <a:bodyPr spcFirstLastPara="1" wrap="square" lIns="130025" tIns="65000" rIns="130025" bIns="65000" anchor="t" anchorCtr="0">
            <a:noAutofit/>
          </a:bodyPr>
          <a:lstStyle/>
          <a:p>
            <a:pPr marL="0" lvl="0" indent="0" algn="l" rtl="0">
              <a:lnSpc>
                <a:spcPct val="115000"/>
              </a:lnSpc>
              <a:spcBef>
                <a:spcPts val="0"/>
              </a:spcBef>
              <a:spcAft>
                <a:spcPts val="0"/>
              </a:spcAft>
              <a:buNone/>
            </a:pPr>
            <a:r>
              <a:rPr lang="nl-NL" sz="2800" dirty="0" err="1"/>
              <a:t>Capacitive</a:t>
            </a:r>
            <a:r>
              <a:rPr lang="nl-NL" sz="2800" dirty="0"/>
              <a:t> Touch Sensor</a:t>
            </a:r>
            <a:endParaRPr sz="2800" dirty="0"/>
          </a:p>
          <a:p>
            <a:pPr marL="863600" lvl="0" indent="-603250" algn="l" rtl="0">
              <a:lnSpc>
                <a:spcPct val="115000"/>
              </a:lnSpc>
              <a:spcBef>
                <a:spcPts val="1100"/>
              </a:spcBef>
              <a:spcAft>
                <a:spcPts val="0"/>
              </a:spcAft>
              <a:buSzPts val="2700"/>
              <a:buChar char="●"/>
            </a:pPr>
            <a:r>
              <a:rPr lang="nl-NL" sz="2800" dirty="0"/>
              <a:t>12 </a:t>
            </a:r>
            <a:r>
              <a:rPr lang="nl-NL" sz="2800" dirty="0" err="1"/>
              <a:t>touch</a:t>
            </a:r>
            <a:r>
              <a:rPr lang="nl-NL" sz="2800" dirty="0"/>
              <a:t> </a:t>
            </a:r>
            <a:r>
              <a:rPr lang="nl-NL" sz="2800" dirty="0" err="1"/>
              <a:t>inputs</a:t>
            </a:r>
            <a:endParaRPr sz="2800" dirty="0"/>
          </a:p>
          <a:p>
            <a:pPr marL="863600" lvl="0" indent="-603250" algn="l" rtl="0">
              <a:lnSpc>
                <a:spcPct val="115000"/>
              </a:lnSpc>
              <a:spcBef>
                <a:spcPts val="0"/>
              </a:spcBef>
              <a:spcAft>
                <a:spcPts val="0"/>
              </a:spcAft>
              <a:buSzPts val="2700"/>
              <a:buChar char="●"/>
            </a:pPr>
            <a:r>
              <a:rPr lang="nl-NL" sz="2800" dirty="0"/>
              <a:t>No contact </a:t>
            </a:r>
            <a:r>
              <a:rPr lang="nl-NL" sz="2800" dirty="0" err="1"/>
              <a:t>needed</a:t>
            </a:r>
            <a:br>
              <a:rPr lang="nl-NL" sz="2800" dirty="0"/>
            </a:br>
            <a:endParaRPr sz="2800" dirty="0"/>
          </a:p>
          <a:p>
            <a:pPr marL="0" lvl="0" indent="0" algn="l" rtl="0">
              <a:lnSpc>
                <a:spcPct val="115000"/>
              </a:lnSpc>
              <a:spcBef>
                <a:spcPts val="1100"/>
              </a:spcBef>
              <a:spcAft>
                <a:spcPts val="0"/>
              </a:spcAft>
              <a:buNone/>
            </a:pPr>
            <a:r>
              <a:rPr lang="nl-NL" sz="2800" dirty="0"/>
              <a:t>Code: </a:t>
            </a:r>
            <a:r>
              <a:rPr lang="nl-NL" sz="2800" dirty="0" err="1"/>
              <a:t>use</a:t>
            </a:r>
            <a:r>
              <a:rPr lang="nl-NL" sz="2800" dirty="0"/>
              <a:t> mpr121.h</a:t>
            </a:r>
            <a:endParaRPr sz="2800" dirty="0"/>
          </a:p>
          <a:p>
            <a:pPr marL="0" lvl="0" indent="0" algn="l" rtl="0">
              <a:lnSpc>
                <a:spcPct val="115000"/>
              </a:lnSpc>
              <a:spcBef>
                <a:spcPts val="1100"/>
              </a:spcBef>
              <a:spcAft>
                <a:spcPts val="0"/>
              </a:spcAft>
              <a:buNone/>
            </a:pPr>
            <a:br>
              <a:rPr lang="nl-NL" sz="2800" dirty="0"/>
            </a:br>
            <a:r>
              <a:rPr lang="nl-NL" sz="2800" dirty="0"/>
              <a:t>See: </a:t>
            </a:r>
            <a:r>
              <a:rPr lang="nl-NL" sz="1600" u="sng" dirty="0">
                <a:solidFill>
                  <a:schemeClr val="hlink"/>
                </a:solidFill>
                <a:hlinkClick r:id="rId5"/>
              </a:rPr>
              <a:t>https://github.com/bmcage/skills4smartex/tree/master/level03/capacitiveTouch/testcode/MPR121_captouch_neopix_testreadlevels</a:t>
            </a:r>
            <a:r>
              <a:rPr lang="nl-NL" sz="1600" dirty="0"/>
              <a:t> </a:t>
            </a:r>
            <a:endParaRPr sz="1600" dirty="0"/>
          </a:p>
          <a:p>
            <a:pPr marL="0" lvl="0" indent="0" algn="l" rtl="0">
              <a:spcBef>
                <a:spcPts val="1500"/>
              </a:spcBef>
              <a:spcAft>
                <a:spcPts val="3000"/>
              </a:spcAft>
              <a:buNone/>
            </a:pPr>
            <a:endParaRPr dirty="0"/>
          </a:p>
        </p:txBody>
      </p:sp>
      <p:sp>
        <p:nvSpPr>
          <p:cNvPr id="1057" name="Google Shape;1057;gec4040d229_0_1861"/>
          <p:cNvSpPr txBox="1">
            <a:spLocks noGrp="1"/>
          </p:cNvSpPr>
          <p:nvPr>
            <p:ph type="sldNum" idx="12"/>
          </p:nvPr>
        </p:nvSpPr>
        <p:spPr>
          <a:xfrm>
            <a:off x="23219564" y="17142788"/>
            <a:ext cx="7397400" cy="984600"/>
          </a:xfrm>
          <a:prstGeom prst="rect">
            <a:avLst/>
          </a:prstGeom>
        </p:spPr>
        <p:txBody>
          <a:bodyPr spcFirstLastPara="1" wrap="square" lIns="130025" tIns="65000" rIns="130025" bIns="6500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48</a:t>
            </a:fld>
            <a:endParaRPr/>
          </a:p>
        </p:txBody>
      </p:sp>
      <p:pic>
        <p:nvPicPr>
          <p:cNvPr id="1055" name="Google Shape;1055;gec4040d229_0_1861"/>
          <p:cNvPicPr preferRelativeResize="0"/>
          <p:nvPr/>
        </p:nvPicPr>
        <p:blipFill rotWithShape="1">
          <a:blip r:embed="rId6">
            <a:alphaModFix/>
          </a:blip>
          <a:srcRect l="21341" t="31044" r="19145" b="28611"/>
          <a:stretch/>
        </p:blipFill>
        <p:spPr>
          <a:xfrm>
            <a:off x="10701806" y="641849"/>
            <a:ext cx="5804350" cy="393491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gec4040d229_0_1953"/>
          <p:cNvSpPr txBox="1">
            <a:spLocks noGrp="1"/>
          </p:cNvSpPr>
          <p:nvPr>
            <p:ph type="ctrTitle" idx="4294967295"/>
          </p:nvPr>
        </p:nvSpPr>
        <p:spPr>
          <a:xfrm>
            <a:off x="2154238" y="2286000"/>
            <a:ext cx="15184437" cy="4183811"/>
          </a:xfrm>
          <a:prstGeom prst="rect">
            <a:avLst/>
          </a:prstGeom>
          <a:noFill/>
          <a:ln>
            <a:noFill/>
          </a:ln>
        </p:spPr>
        <p:txBody>
          <a:bodyPr spcFirstLastPara="1" wrap="square" lIns="91425" tIns="45700" rIns="91425" bIns="45700" anchor="b" anchorCtr="0">
            <a:noAutofit/>
          </a:bodyPr>
          <a:lstStyle/>
          <a:p>
            <a:pPr marL="0" lvl="0" indent="0" algn="l" rtl="0">
              <a:lnSpc>
                <a:spcPct val="110000"/>
              </a:lnSpc>
              <a:spcBef>
                <a:spcPts val="0"/>
              </a:spcBef>
              <a:spcAft>
                <a:spcPts val="0"/>
              </a:spcAft>
              <a:buClr>
                <a:schemeClr val="lt1"/>
              </a:buClr>
              <a:buSzPts val="10000"/>
              <a:buFont typeface="Arial"/>
              <a:buNone/>
            </a:pPr>
            <a:r>
              <a:rPr lang="nl-NL" u="none" dirty="0" err="1"/>
              <a:t>What</a:t>
            </a:r>
            <a:r>
              <a:rPr lang="nl-NL" u="none" dirty="0"/>
              <a:t> </a:t>
            </a:r>
            <a:r>
              <a:rPr lang="nl-NL" u="none" dirty="0" err="1"/>
              <a:t>will</a:t>
            </a:r>
            <a:r>
              <a:rPr lang="nl-NL" u="none" dirty="0"/>
              <a:t> </a:t>
            </a:r>
            <a:r>
              <a:rPr lang="nl-NL" u="none" dirty="0" err="1"/>
              <a:t>you</a:t>
            </a:r>
            <a:r>
              <a:rPr lang="nl-NL" u="none" dirty="0"/>
              <a:t> make ?</a:t>
            </a:r>
            <a:endParaRPr u="none" dirty="0"/>
          </a:p>
          <a:p>
            <a:pPr marL="0" lvl="0" indent="0" algn="l" rtl="0">
              <a:lnSpc>
                <a:spcPct val="110000"/>
              </a:lnSpc>
              <a:spcBef>
                <a:spcPts val="0"/>
              </a:spcBef>
              <a:spcAft>
                <a:spcPts val="0"/>
              </a:spcAft>
              <a:buClr>
                <a:schemeClr val="lt1"/>
              </a:buClr>
              <a:buSzPts val="10000"/>
              <a:buFont typeface="Arial"/>
              <a:buNone/>
            </a:pPr>
            <a:endParaRPr u="none"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7" name="Google Shape;667;gec4040d229_0_629"/>
          <p:cNvSpPr txBox="1">
            <a:spLocks noGrp="1"/>
          </p:cNvSpPr>
          <p:nvPr>
            <p:ph type="sldNum" sz="quarter" idx="12"/>
          </p:nvPr>
        </p:nvSpPr>
        <p:spPr>
          <a:prstGeom prst="rect">
            <a:avLst/>
          </a:prstGeom>
        </p:spPr>
        <p:txBody>
          <a:bodyPr spcFirstLastPara="1" wrap="square" lIns="130025" tIns="65000" rIns="130025" bIns="6500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5</a:t>
            </a:fld>
            <a:endParaRPr/>
          </a:p>
        </p:txBody>
      </p:sp>
      <p:sp>
        <p:nvSpPr>
          <p:cNvPr id="665" name="Google Shape;665;gec4040d229_0_629"/>
          <p:cNvSpPr txBox="1">
            <a:spLocks noGrp="1"/>
          </p:cNvSpPr>
          <p:nvPr>
            <p:ph type="title" idx="4294967295"/>
          </p:nvPr>
        </p:nvSpPr>
        <p:spPr>
          <a:xfrm>
            <a:off x="1175431" y="1389028"/>
            <a:ext cx="15705137" cy="863600"/>
          </a:xfrm>
          <a:prstGeom prst="rect">
            <a:avLst/>
          </a:prstGeom>
        </p:spPr>
        <p:txBody>
          <a:bodyPr spcFirstLastPara="1" wrap="square" lIns="130025" tIns="65000" rIns="130025" bIns="65000" anchor="ctr" anchorCtr="0">
            <a:noAutofit/>
          </a:bodyPr>
          <a:lstStyle/>
          <a:p>
            <a:pPr marL="0" lvl="0" indent="0" algn="l" rtl="0">
              <a:spcBef>
                <a:spcPts val="0"/>
              </a:spcBef>
              <a:spcAft>
                <a:spcPts val="0"/>
              </a:spcAft>
              <a:buNone/>
            </a:pPr>
            <a:r>
              <a:rPr lang="nl-NL" dirty="0" err="1"/>
              <a:t>What</a:t>
            </a:r>
            <a:r>
              <a:rPr lang="nl-NL" dirty="0"/>
              <a:t> are smart </a:t>
            </a:r>
            <a:r>
              <a:rPr lang="nl-NL" dirty="0" err="1"/>
              <a:t>textiles</a:t>
            </a:r>
            <a:r>
              <a:rPr lang="nl-NL" dirty="0"/>
              <a:t>?</a:t>
            </a:r>
            <a:endParaRPr dirty="0"/>
          </a:p>
        </p:txBody>
      </p:sp>
      <p:sp>
        <p:nvSpPr>
          <p:cNvPr id="666" name="Google Shape;666;gec4040d229_0_629"/>
          <p:cNvSpPr txBox="1">
            <a:spLocks noGrp="1"/>
          </p:cNvSpPr>
          <p:nvPr>
            <p:ph type="body" idx="4294967295"/>
          </p:nvPr>
        </p:nvSpPr>
        <p:spPr>
          <a:xfrm>
            <a:off x="1175431" y="2252628"/>
            <a:ext cx="15698787" cy="6696075"/>
          </a:xfrm>
          <a:prstGeom prst="rect">
            <a:avLst/>
          </a:prstGeom>
        </p:spPr>
        <p:txBody>
          <a:bodyPr spcFirstLastPara="1" wrap="square" lIns="130025" tIns="65000" rIns="130025" bIns="65000" anchor="t" anchorCtr="0">
            <a:noAutofit/>
          </a:bodyPr>
          <a:lstStyle/>
          <a:p>
            <a:pPr marL="0" lvl="0" indent="0" algn="l" rtl="0">
              <a:spcBef>
                <a:spcPts val="1500"/>
              </a:spcBef>
              <a:spcAft>
                <a:spcPts val="0"/>
              </a:spcAft>
              <a:buNone/>
            </a:pPr>
            <a:r>
              <a:rPr lang="nl-NL" sz="3200" dirty="0"/>
              <a:t>Smart </a:t>
            </a:r>
            <a:r>
              <a:rPr lang="nl-NL" sz="3200" dirty="0" err="1"/>
              <a:t>textiles</a:t>
            </a:r>
            <a:r>
              <a:rPr lang="nl-NL" sz="3200" dirty="0"/>
              <a:t> </a:t>
            </a:r>
            <a:r>
              <a:rPr lang="nl-NL" sz="3200" dirty="0" err="1"/>
              <a:t>can</a:t>
            </a:r>
            <a:r>
              <a:rPr lang="nl-NL" sz="3200" dirty="0"/>
              <a:t> </a:t>
            </a:r>
            <a:r>
              <a:rPr lang="nl-NL" sz="3200" dirty="0" err="1"/>
              <a:t>be</a:t>
            </a:r>
            <a:r>
              <a:rPr lang="nl-NL" sz="3200" dirty="0"/>
              <a:t> </a:t>
            </a:r>
            <a:r>
              <a:rPr lang="nl-NL" sz="3200" dirty="0" err="1"/>
              <a:t>described</a:t>
            </a:r>
            <a:r>
              <a:rPr lang="nl-NL" sz="3200" dirty="0"/>
              <a:t> as </a:t>
            </a:r>
            <a:r>
              <a:rPr lang="nl-NL" sz="3200" dirty="0" err="1"/>
              <a:t>textiles</a:t>
            </a:r>
            <a:r>
              <a:rPr lang="nl-NL" sz="3200" dirty="0"/>
              <a:t> </a:t>
            </a:r>
            <a:r>
              <a:rPr lang="nl-NL" sz="3200" dirty="0" err="1"/>
              <a:t>that</a:t>
            </a:r>
            <a:r>
              <a:rPr lang="nl-NL" sz="3200" dirty="0"/>
              <a:t> are </a:t>
            </a:r>
            <a:r>
              <a:rPr lang="nl-NL" sz="3200" dirty="0" err="1"/>
              <a:t>able</a:t>
            </a:r>
            <a:r>
              <a:rPr lang="nl-NL" sz="3200" dirty="0"/>
              <a:t> </a:t>
            </a:r>
            <a:r>
              <a:rPr lang="nl-NL" sz="3200" dirty="0" err="1"/>
              <a:t>to</a:t>
            </a:r>
            <a:r>
              <a:rPr lang="nl-NL" sz="3200" dirty="0"/>
              <a:t> sense stimuli </a:t>
            </a:r>
            <a:r>
              <a:rPr lang="nl-NL" sz="3200" dirty="0" err="1"/>
              <a:t>from</a:t>
            </a:r>
            <a:r>
              <a:rPr lang="nl-NL" sz="3200" dirty="0"/>
              <a:t> </a:t>
            </a:r>
            <a:r>
              <a:rPr lang="nl-NL" sz="3200" dirty="0" err="1"/>
              <a:t>the</a:t>
            </a:r>
            <a:r>
              <a:rPr lang="nl-NL" sz="3200" dirty="0"/>
              <a:t> environment, </a:t>
            </a:r>
            <a:r>
              <a:rPr lang="nl-NL" sz="3200" dirty="0" err="1"/>
              <a:t>to</a:t>
            </a:r>
            <a:r>
              <a:rPr lang="nl-NL" sz="3200" dirty="0"/>
              <a:t> </a:t>
            </a:r>
            <a:r>
              <a:rPr lang="nl-NL" sz="3200" dirty="0" err="1"/>
              <a:t>react</a:t>
            </a:r>
            <a:r>
              <a:rPr lang="nl-NL" sz="3200" dirty="0"/>
              <a:t> </a:t>
            </a:r>
            <a:r>
              <a:rPr lang="nl-NL" sz="3200" dirty="0" err="1"/>
              <a:t>to</a:t>
            </a:r>
            <a:r>
              <a:rPr lang="nl-NL" sz="3200" dirty="0"/>
              <a:t> </a:t>
            </a:r>
            <a:r>
              <a:rPr lang="nl-NL" sz="3200" dirty="0" err="1"/>
              <a:t>them</a:t>
            </a:r>
            <a:r>
              <a:rPr lang="nl-NL" sz="3200" dirty="0"/>
              <a:t> </a:t>
            </a:r>
            <a:r>
              <a:rPr lang="nl-NL" sz="3200" dirty="0" err="1"/>
              <a:t>and</a:t>
            </a:r>
            <a:r>
              <a:rPr lang="nl-NL" sz="3200" dirty="0"/>
              <a:t> </a:t>
            </a:r>
            <a:r>
              <a:rPr lang="nl-NL" sz="3200" dirty="0" err="1"/>
              <a:t>adapt</a:t>
            </a:r>
            <a:r>
              <a:rPr lang="nl-NL" sz="3200" dirty="0"/>
              <a:t> </a:t>
            </a:r>
            <a:r>
              <a:rPr lang="nl-NL" sz="3200" dirty="0" err="1"/>
              <a:t>to</a:t>
            </a:r>
            <a:r>
              <a:rPr lang="nl-NL" sz="3200" dirty="0"/>
              <a:t> </a:t>
            </a:r>
            <a:r>
              <a:rPr lang="nl-NL" sz="3200" dirty="0" err="1"/>
              <a:t>them</a:t>
            </a:r>
            <a:r>
              <a:rPr lang="nl-NL" sz="3200" dirty="0"/>
              <a:t> </a:t>
            </a:r>
            <a:r>
              <a:rPr lang="nl-NL" sz="3200" dirty="0" err="1"/>
              <a:t>by</a:t>
            </a:r>
            <a:r>
              <a:rPr lang="nl-NL" sz="3200" dirty="0"/>
              <a:t> </a:t>
            </a:r>
            <a:r>
              <a:rPr lang="nl-NL" sz="3200" dirty="0" err="1"/>
              <a:t>integration</a:t>
            </a:r>
            <a:r>
              <a:rPr lang="nl-NL" sz="3200" dirty="0"/>
              <a:t> of </a:t>
            </a:r>
            <a:r>
              <a:rPr lang="nl-NL" sz="3200" dirty="0" err="1"/>
              <a:t>functionalities</a:t>
            </a:r>
            <a:r>
              <a:rPr lang="nl-NL" sz="3200" dirty="0"/>
              <a:t> in </a:t>
            </a:r>
            <a:r>
              <a:rPr lang="nl-NL" sz="3200" dirty="0" err="1"/>
              <a:t>the</a:t>
            </a:r>
            <a:r>
              <a:rPr lang="nl-NL" sz="3200" dirty="0"/>
              <a:t> </a:t>
            </a:r>
            <a:r>
              <a:rPr lang="nl-NL" sz="3200" dirty="0" err="1"/>
              <a:t>textile</a:t>
            </a:r>
            <a:r>
              <a:rPr lang="nl-NL" sz="3200" dirty="0"/>
              <a:t> </a:t>
            </a:r>
            <a:r>
              <a:rPr lang="nl-NL" sz="3200" dirty="0" err="1"/>
              <a:t>structure</a:t>
            </a:r>
            <a:r>
              <a:rPr lang="nl-NL" sz="3200" dirty="0"/>
              <a:t>.</a:t>
            </a:r>
            <a:endParaRPr sz="3200" dirty="0"/>
          </a:p>
          <a:p>
            <a:pPr marL="0" lvl="0" indent="0" algn="l" rtl="0">
              <a:spcBef>
                <a:spcPts val="3000"/>
              </a:spcBef>
              <a:spcAft>
                <a:spcPts val="0"/>
              </a:spcAft>
              <a:buNone/>
            </a:pPr>
            <a:r>
              <a:rPr lang="nl-NL" sz="3200" dirty="0"/>
              <a:t>Three </a:t>
            </a:r>
            <a:r>
              <a:rPr lang="nl-NL" sz="3200" dirty="0" err="1"/>
              <a:t>subgroups</a:t>
            </a:r>
            <a:endParaRPr sz="3200" dirty="0"/>
          </a:p>
          <a:p>
            <a:pPr marL="647700" lvl="0" indent="-476250" algn="l" rtl="0">
              <a:spcBef>
                <a:spcPts val="3000"/>
              </a:spcBef>
              <a:spcAft>
                <a:spcPts val="0"/>
              </a:spcAft>
              <a:buSzPts val="2700"/>
              <a:buChar char="●"/>
            </a:pPr>
            <a:r>
              <a:rPr lang="nl-NL" sz="3200" b="1" dirty="0" err="1"/>
              <a:t>passive</a:t>
            </a:r>
            <a:r>
              <a:rPr lang="nl-NL" sz="3200" b="1" dirty="0"/>
              <a:t> smart </a:t>
            </a:r>
            <a:r>
              <a:rPr lang="nl-NL" sz="3200" b="1" dirty="0" err="1"/>
              <a:t>textiles</a:t>
            </a:r>
            <a:r>
              <a:rPr lang="nl-NL" sz="3200" dirty="0"/>
              <a:t> </a:t>
            </a:r>
            <a:r>
              <a:rPr lang="nl-NL" sz="3200" dirty="0" err="1"/>
              <a:t>can</a:t>
            </a:r>
            <a:r>
              <a:rPr lang="nl-NL" sz="3200" dirty="0"/>
              <a:t> </a:t>
            </a:r>
            <a:r>
              <a:rPr lang="nl-NL" sz="3200" dirty="0" err="1"/>
              <a:t>only</a:t>
            </a:r>
            <a:r>
              <a:rPr lang="nl-NL" sz="3200" dirty="0"/>
              <a:t> sense </a:t>
            </a:r>
            <a:r>
              <a:rPr lang="nl-NL" sz="3200" dirty="0" err="1"/>
              <a:t>the</a:t>
            </a:r>
            <a:r>
              <a:rPr lang="nl-NL" sz="3200" dirty="0"/>
              <a:t> environment, </a:t>
            </a:r>
            <a:r>
              <a:rPr lang="nl-NL" sz="3200" dirty="0" err="1"/>
              <a:t>they</a:t>
            </a:r>
            <a:r>
              <a:rPr lang="nl-NL" sz="3200" dirty="0"/>
              <a:t> are </a:t>
            </a:r>
            <a:r>
              <a:rPr lang="nl-NL" sz="3200" b="1" dirty="0"/>
              <a:t>sensors</a:t>
            </a:r>
            <a:r>
              <a:rPr lang="nl-NL" sz="3200" dirty="0"/>
              <a:t>;</a:t>
            </a:r>
            <a:endParaRPr sz="3200" dirty="0"/>
          </a:p>
          <a:p>
            <a:pPr marL="647700" lvl="0" indent="-476250" algn="l" rtl="0">
              <a:spcBef>
                <a:spcPts val="0"/>
              </a:spcBef>
              <a:spcAft>
                <a:spcPts val="0"/>
              </a:spcAft>
              <a:buSzPts val="2700"/>
              <a:buChar char="●"/>
            </a:pPr>
            <a:r>
              <a:rPr lang="nl-NL" sz="3200" b="1" dirty="0" err="1"/>
              <a:t>active</a:t>
            </a:r>
            <a:r>
              <a:rPr lang="nl-NL" sz="3200" b="1" dirty="0"/>
              <a:t> smart </a:t>
            </a:r>
            <a:r>
              <a:rPr lang="nl-NL" sz="3200" b="1" dirty="0" err="1"/>
              <a:t>textiles</a:t>
            </a:r>
            <a:r>
              <a:rPr lang="nl-NL" sz="3200" dirty="0"/>
              <a:t> </a:t>
            </a:r>
            <a:r>
              <a:rPr lang="nl-NL" sz="3200" dirty="0" err="1"/>
              <a:t>can</a:t>
            </a:r>
            <a:r>
              <a:rPr lang="nl-NL" sz="3200" dirty="0"/>
              <a:t> sense </a:t>
            </a:r>
            <a:r>
              <a:rPr lang="nl-NL" sz="3200" dirty="0" err="1"/>
              <a:t>the</a:t>
            </a:r>
            <a:r>
              <a:rPr lang="nl-NL" sz="3200" dirty="0"/>
              <a:t> stimuli </a:t>
            </a:r>
            <a:r>
              <a:rPr lang="nl-NL" sz="3200" dirty="0" err="1"/>
              <a:t>from</a:t>
            </a:r>
            <a:r>
              <a:rPr lang="nl-NL" sz="3200" dirty="0"/>
              <a:t> </a:t>
            </a:r>
            <a:r>
              <a:rPr lang="nl-NL" sz="3200" dirty="0" err="1"/>
              <a:t>the</a:t>
            </a:r>
            <a:r>
              <a:rPr lang="nl-NL" sz="3200" dirty="0"/>
              <a:t> environment </a:t>
            </a:r>
            <a:r>
              <a:rPr lang="nl-NL" sz="3200" dirty="0" err="1"/>
              <a:t>and</a:t>
            </a:r>
            <a:r>
              <a:rPr lang="nl-NL" sz="3200" dirty="0"/>
              <a:t> </a:t>
            </a:r>
            <a:r>
              <a:rPr lang="nl-NL" sz="3200" dirty="0" err="1"/>
              <a:t>also</a:t>
            </a:r>
            <a:r>
              <a:rPr lang="nl-NL" sz="3200" dirty="0"/>
              <a:t> </a:t>
            </a:r>
            <a:r>
              <a:rPr lang="nl-NL" sz="3200" dirty="0" err="1"/>
              <a:t>react</a:t>
            </a:r>
            <a:r>
              <a:rPr lang="nl-NL" sz="3200" dirty="0"/>
              <a:t> </a:t>
            </a:r>
            <a:r>
              <a:rPr lang="nl-NL" sz="3200" dirty="0" err="1"/>
              <a:t>to</a:t>
            </a:r>
            <a:r>
              <a:rPr lang="nl-NL" sz="3200" dirty="0"/>
              <a:t> </a:t>
            </a:r>
            <a:r>
              <a:rPr lang="nl-NL" sz="3200" dirty="0" err="1"/>
              <a:t>them</a:t>
            </a:r>
            <a:r>
              <a:rPr lang="nl-NL" sz="3200" dirty="0"/>
              <a:t>, </a:t>
            </a:r>
            <a:r>
              <a:rPr lang="nl-NL" sz="3200" dirty="0" err="1"/>
              <a:t>they</a:t>
            </a:r>
            <a:r>
              <a:rPr lang="nl-NL" sz="3200" dirty="0"/>
              <a:t> </a:t>
            </a:r>
            <a:r>
              <a:rPr lang="nl-NL" sz="3200" dirty="0" err="1"/>
              <a:t>also</a:t>
            </a:r>
            <a:r>
              <a:rPr lang="nl-NL" sz="3200" dirty="0"/>
              <a:t> have </a:t>
            </a:r>
            <a:r>
              <a:rPr lang="nl-NL" sz="3200" dirty="0" err="1"/>
              <a:t>an</a:t>
            </a:r>
            <a:r>
              <a:rPr lang="nl-NL" sz="3200" dirty="0"/>
              <a:t> </a:t>
            </a:r>
            <a:r>
              <a:rPr lang="nl-NL" sz="3200" b="1" dirty="0"/>
              <a:t>actuator</a:t>
            </a:r>
            <a:r>
              <a:rPr lang="nl-NL" sz="3200" dirty="0"/>
              <a:t> </a:t>
            </a:r>
            <a:r>
              <a:rPr lang="nl-NL" sz="3200" dirty="0" err="1"/>
              <a:t>function</a:t>
            </a:r>
            <a:r>
              <a:rPr lang="nl-NL" sz="3200" dirty="0"/>
              <a:t>;</a:t>
            </a:r>
            <a:endParaRPr sz="3200" dirty="0"/>
          </a:p>
          <a:p>
            <a:pPr marL="647700" lvl="0" indent="-476250" algn="l" rtl="0">
              <a:spcBef>
                <a:spcPts val="0"/>
              </a:spcBef>
              <a:spcAft>
                <a:spcPts val="0"/>
              </a:spcAft>
              <a:buSzPts val="2700"/>
              <a:buChar char="●"/>
            </a:pPr>
            <a:r>
              <a:rPr lang="nl-NL" sz="3200" b="1" dirty="0" err="1"/>
              <a:t>very</a:t>
            </a:r>
            <a:r>
              <a:rPr lang="nl-NL" sz="3200" b="1" dirty="0"/>
              <a:t> smart </a:t>
            </a:r>
            <a:r>
              <a:rPr lang="nl-NL" sz="3200" b="1" dirty="0" err="1"/>
              <a:t>textiles</a:t>
            </a:r>
            <a:r>
              <a:rPr lang="nl-NL" sz="3200" dirty="0"/>
              <a:t> go a step </a:t>
            </a:r>
            <a:r>
              <a:rPr lang="nl-NL" sz="3200" dirty="0" err="1"/>
              <a:t>further</a:t>
            </a:r>
            <a:r>
              <a:rPr lang="nl-NL" sz="3200" dirty="0"/>
              <a:t>, </a:t>
            </a:r>
            <a:r>
              <a:rPr lang="nl-NL" sz="3200" dirty="0" err="1"/>
              <a:t>having</a:t>
            </a:r>
            <a:r>
              <a:rPr lang="nl-NL" sz="3200" dirty="0"/>
              <a:t> </a:t>
            </a:r>
            <a:r>
              <a:rPr lang="nl-NL" sz="3200" dirty="0" err="1"/>
              <a:t>the</a:t>
            </a:r>
            <a:r>
              <a:rPr lang="nl-NL" sz="3200" dirty="0"/>
              <a:t> gift </a:t>
            </a:r>
            <a:r>
              <a:rPr lang="nl-NL" sz="3200" dirty="0" err="1"/>
              <a:t>to</a:t>
            </a:r>
            <a:r>
              <a:rPr lang="nl-NL" sz="3200" dirty="0"/>
              <a:t> </a:t>
            </a:r>
            <a:r>
              <a:rPr lang="nl-NL" sz="3200" dirty="0" err="1"/>
              <a:t>adapt</a:t>
            </a:r>
            <a:r>
              <a:rPr lang="nl-NL" sz="3200" dirty="0"/>
              <a:t> </a:t>
            </a:r>
            <a:r>
              <a:rPr lang="nl-NL" sz="3200" dirty="0" err="1"/>
              <a:t>their</a:t>
            </a:r>
            <a:r>
              <a:rPr lang="nl-NL" sz="3200" dirty="0"/>
              <a:t> </a:t>
            </a:r>
            <a:r>
              <a:rPr lang="nl-NL" sz="3200" dirty="0" err="1"/>
              <a:t>behaviour</a:t>
            </a:r>
            <a:r>
              <a:rPr lang="nl-NL" sz="3200" dirty="0"/>
              <a:t> </a:t>
            </a:r>
            <a:r>
              <a:rPr lang="nl-NL" sz="3200" dirty="0" err="1"/>
              <a:t>to</a:t>
            </a:r>
            <a:r>
              <a:rPr lang="nl-NL" sz="3200" dirty="0"/>
              <a:t> </a:t>
            </a:r>
            <a:r>
              <a:rPr lang="nl-NL" sz="3200" dirty="0" err="1"/>
              <a:t>the</a:t>
            </a:r>
            <a:r>
              <a:rPr lang="nl-NL" sz="3200" dirty="0"/>
              <a:t> </a:t>
            </a:r>
            <a:r>
              <a:rPr lang="nl-NL" sz="3200" dirty="0" err="1"/>
              <a:t>circumstances</a:t>
            </a:r>
            <a:r>
              <a:rPr lang="nl-NL" sz="3200" dirty="0"/>
              <a:t>.</a:t>
            </a:r>
            <a:endParaRPr sz="32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gec4040d229_0_1921"/>
          <p:cNvSpPr txBox="1">
            <a:spLocks noGrp="1"/>
          </p:cNvSpPr>
          <p:nvPr>
            <p:ph type="title"/>
          </p:nvPr>
        </p:nvSpPr>
        <p:spPr>
          <a:prstGeom prst="rect">
            <a:avLst/>
          </a:prstGeom>
          <a:noFill/>
          <a:ln>
            <a:noFill/>
          </a:ln>
        </p:spPr>
        <p:txBody>
          <a:bodyPr spcFirstLastPara="1" wrap="square" lIns="173350" tIns="86650" rIns="173350" bIns="86650" anchor="ctr" anchorCtr="0">
            <a:noAutofit/>
          </a:bodyPr>
          <a:lstStyle/>
          <a:p>
            <a:pPr marL="0" lvl="0" indent="0" algn="l" rtl="0">
              <a:lnSpc>
                <a:spcPct val="90000"/>
              </a:lnSpc>
              <a:spcBef>
                <a:spcPts val="0"/>
              </a:spcBef>
              <a:spcAft>
                <a:spcPts val="0"/>
              </a:spcAft>
              <a:buClr>
                <a:schemeClr val="dk1"/>
              </a:buClr>
              <a:buSzPts val="8300"/>
              <a:buFont typeface="Calibri"/>
              <a:buNone/>
            </a:pPr>
            <a:r>
              <a:rPr lang="nl-NL"/>
              <a:t>Fashion</a:t>
            </a:r>
            <a:endParaRPr/>
          </a:p>
        </p:txBody>
      </p:sp>
      <p:pic>
        <p:nvPicPr>
          <p:cNvPr id="1074" name="Google Shape;1074;gec4040d229_0_1921" descr="A close up of a womans face&#10;&#10;Description automatically generated"/>
          <p:cNvPicPr preferRelativeResize="0">
            <a:picLocks noGrp="1"/>
          </p:cNvPicPr>
          <p:nvPr>
            <p:ph type="body" idx="1"/>
          </p:nvPr>
        </p:nvPicPr>
        <p:blipFill rotWithShape="1">
          <a:blip r:embed="rId3">
            <a:alphaModFix/>
          </a:blip>
          <a:srcRect/>
          <a:stretch/>
        </p:blipFill>
        <p:spPr>
          <a:xfrm>
            <a:off x="9901030" y="369729"/>
            <a:ext cx="5133900" cy="5187900"/>
          </a:xfrm>
          <a:prstGeom prst="rect">
            <a:avLst/>
          </a:prstGeom>
          <a:noFill/>
          <a:ln>
            <a:noFill/>
          </a:ln>
        </p:spPr>
      </p:pic>
      <p:sp>
        <p:nvSpPr>
          <p:cNvPr id="1075" name="Google Shape;1075;gec4040d229_0_1921"/>
          <p:cNvSpPr txBox="1">
            <a:spLocks noGrp="1"/>
          </p:cNvSpPr>
          <p:nvPr>
            <p:ph type="sldNum" idx="12"/>
          </p:nvPr>
        </p:nvSpPr>
        <p:spPr>
          <a:prstGeom prst="rect">
            <a:avLst/>
          </a:prstGeom>
          <a:noFill/>
          <a:ln>
            <a:noFill/>
          </a:ln>
        </p:spPr>
        <p:txBody>
          <a:bodyPr spcFirstLastPara="1" wrap="square" lIns="173350" tIns="86650" rIns="173350" bIns="8665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50</a:t>
            </a:fld>
            <a:endParaRPr/>
          </a:p>
        </p:txBody>
      </p:sp>
      <p:pic>
        <p:nvPicPr>
          <p:cNvPr id="1077" name="Google Shape;1077;gec4040d229_0_1921" descr="A picture containing sitting, dress, table&#10;&#10;Description automatically generated"/>
          <p:cNvPicPr preferRelativeResize="0"/>
          <p:nvPr/>
        </p:nvPicPr>
        <p:blipFill rotWithShape="1">
          <a:blip r:embed="rId4">
            <a:alphaModFix/>
          </a:blip>
          <a:srcRect/>
          <a:stretch/>
        </p:blipFill>
        <p:spPr>
          <a:xfrm>
            <a:off x="1301034" y="2100545"/>
            <a:ext cx="3501745" cy="5851801"/>
          </a:xfrm>
          <a:prstGeom prst="rect">
            <a:avLst/>
          </a:prstGeom>
          <a:noFill/>
          <a:ln>
            <a:noFill/>
          </a:ln>
        </p:spPr>
      </p:pic>
      <p:pic>
        <p:nvPicPr>
          <p:cNvPr id="1078" name="Google Shape;1078;gec4040d229_0_1921" descr="A picture containing person, indoor, person, holding&#10;&#10;Description automatically generated"/>
          <p:cNvPicPr preferRelativeResize="0"/>
          <p:nvPr/>
        </p:nvPicPr>
        <p:blipFill rotWithShape="1">
          <a:blip r:embed="rId5">
            <a:alphaModFix/>
          </a:blip>
          <a:srcRect/>
          <a:stretch/>
        </p:blipFill>
        <p:spPr>
          <a:xfrm>
            <a:off x="6870715" y="5655983"/>
            <a:ext cx="6772920" cy="353546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gec4040d229_0_1930"/>
          <p:cNvSpPr txBox="1">
            <a:spLocks noGrp="1"/>
          </p:cNvSpPr>
          <p:nvPr>
            <p:ph type="title"/>
          </p:nvPr>
        </p:nvSpPr>
        <p:spPr>
          <a:prstGeom prst="rect">
            <a:avLst/>
          </a:prstGeom>
        </p:spPr>
        <p:txBody>
          <a:bodyPr spcFirstLastPara="1" wrap="square" lIns="173350" tIns="173350" rIns="173350" bIns="173350" anchor="t" anchorCtr="0">
            <a:noAutofit/>
          </a:bodyPr>
          <a:lstStyle/>
          <a:p>
            <a:pPr marL="0" lvl="0" indent="0" algn="l" rtl="0">
              <a:spcBef>
                <a:spcPts val="0"/>
              </a:spcBef>
              <a:spcAft>
                <a:spcPts val="0"/>
              </a:spcAft>
              <a:buNone/>
            </a:pPr>
            <a:r>
              <a:rPr lang="nl-NL"/>
              <a:t>E-Textiles and art</a:t>
            </a:r>
            <a:endParaRPr/>
          </a:p>
        </p:txBody>
      </p:sp>
      <p:sp>
        <p:nvSpPr>
          <p:cNvPr id="1092" name="Google Shape;1092;gec4040d229_0_1930"/>
          <p:cNvSpPr txBox="1">
            <a:spLocks noGrp="1"/>
          </p:cNvSpPr>
          <p:nvPr>
            <p:ph type="sldNum" idx="12"/>
          </p:nvPr>
        </p:nvSpPr>
        <p:spPr>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51</a:t>
            </a:fld>
            <a:endParaRPr/>
          </a:p>
        </p:txBody>
      </p:sp>
      <p:pic>
        <p:nvPicPr>
          <p:cNvPr id="1084" name="Google Shape;1084;gec4040d229_0_1930"/>
          <p:cNvPicPr preferRelativeResize="0"/>
          <p:nvPr/>
        </p:nvPicPr>
        <p:blipFill>
          <a:blip r:embed="rId3">
            <a:alphaModFix/>
          </a:blip>
          <a:stretch>
            <a:fillRect/>
          </a:stretch>
        </p:blipFill>
        <p:spPr>
          <a:xfrm>
            <a:off x="794500" y="1929908"/>
            <a:ext cx="3756713" cy="5418336"/>
          </a:xfrm>
          <a:prstGeom prst="rect">
            <a:avLst/>
          </a:prstGeom>
          <a:noFill/>
          <a:ln>
            <a:noFill/>
          </a:ln>
        </p:spPr>
      </p:pic>
      <p:pic>
        <p:nvPicPr>
          <p:cNvPr id="1085" name="Google Shape;1085;gec4040d229_0_1930"/>
          <p:cNvPicPr preferRelativeResize="0"/>
          <p:nvPr/>
        </p:nvPicPr>
        <p:blipFill>
          <a:blip r:embed="rId4">
            <a:alphaModFix/>
          </a:blip>
          <a:stretch>
            <a:fillRect/>
          </a:stretch>
        </p:blipFill>
        <p:spPr>
          <a:xfrm>
            <a:off x="4701058" y="1929908"/>
            <a:ext cx="6503711" cy="5418335"/>
          </a:xfrm>
          <a:prstGeom prst="rect">
            <a:avLst/>
          </a:prstGeom>
          <a:noFill/>
          <a:ln>
            <a:noFill/>
          </a:ln>
        </p:spPr>
      </p:pic>
      <p:pic>
        <p:nvPicPr>
          <p:cNvPr id="1086" name="Google Shape;1086;gec4040d229_0_1930"/>
          <p:cNvPicPr preferRelativeResize="0"/>
          <p:nvPr/>
        </p:nvPicPr>
        <p:blipFill>
          <a:blip r:embed="rId5">
            <a:alphaModFix/>
          </a:blip>
          <a:stretch>
            <a:fillRect/>
          </a:stretch>
        </p:blipFill>
        <p:spPr>
          <a:xfrm>
            <a:off x="11354616" y="1929908"/>
            <a:ext cx="5555948" cy="4171835"/>
          </a:xfrm>
          <a:prstGeom prst="rect">
            <a:avLst/>
          </a:prstGeom>
          <a:noFill/>
          <a:ln>
            <a:noFill/>
          </a:ln>
        </p:spPr>
      </p:pic>
      <p:pic>
        <p:nvPicPr>
          <p:cNvPr id="1087" name="Google Shape;1087;gec4040d229_0_1930"/>
          <p:cNvPicPr preferRelativeResize="0"/>
          <p:nvPr/>
        </p:nvPicPr>
        <p:blipFill>
          <a:blip r:embed="rId6">
            <a:alphaModFix/>
          </a:blip>
          <a:stretch>
            <a:fillRect/>
          </a:stretch>
        </p:blipFill>
        <p:spPr>
          <a:xfrm>
            <a:off x="11354614" y="6284089"/>
            <a:ext cx="5555952" cy="3125238"/>
          </a:xfrm>
          <a:prstGeom prst="rect">
            <a:avLst/>
          </a:prstGeom>
          <a:noFill/>
          <a:ln>
            <a:noFill/>
          </a:ln>
        </p:spPr>
      </p:pic>
      <p:pic>
        <p:nvPicPr>
          <p:cNvPr id="1088" name="Google Shape;1088;gec4040d229_0_1930"/>
          <p:cNvPicPr preferRelativeResize="0"/>
          <p:nvPr/>
        </p:nvPicPr>
        <p:blipFill rotWithShape="1">
          <a:blip r:embed="rId7">
            <a:alphaModFix/>
          </a:blip>
          <a:srcRect l="23254" t="13711" r="23002" b="36859"/>
          <a:stretch/>
        </p:blipFill>
        <p:spPr>
          <a:xfrm>
            <a:off x="8476401" y="7527396"/>
            <a:ext cx="2728368" cy="1882122"/>
          </a:xfrm>
          <a:prstGeom prst="rect">
            <a:avLst/>
          </a:prstGeom>
          <a:noFill/>
          <a:ln>
            <a:noFill/>
          </a:ln>
        </p:spPr>
      </p:pic>
      <p:pic>
        <p:nvPicPr>
          <p:cNvPr id="1089" name="Google Shape;1089;gec4040d229_0_1930"/>
          <p:cNvPicPr preferRelativeResize="0"/>
          <p:nvPr/>
        </p:nvPicPr>
        <p:blipFill>
          <a:blip r:embed="rId8">
            <a:alphaModFix/>
          </a:blip>
          <a:stretch>
            <a:fillRect/>
          </a:stretch>
        </p:blipFill>
        <p:spPr>
          <a:xfrm>
            <a:off x="5451946" y="7527396"/>
            <a:ext cx="2823011" cy="1882007"/>
          </a:xfrm>
          <a:prstGeom prst="rect">
            <a:avLst/>
          </a:prstGeom>
          <a:noFill/>
          <a:ln>
            <a:noFill/>
          </a:ln>
        </p:spPr>
      </p:pic>
      <p:pic>
        <p:nvPicPr>
          <p:cNvPr id="1090" name="Google Shape;1090;gec4040d229_0_1930"/>
          <p:cNvPicPr preferRelativeResize="0"/>
          <p:nvPr/>
        </p:nvPicPr>
        <p:blipFill>
          <a:blip r:embed="rId9">
            <a:alphaModFix/>
          </a:blip>
          <a:stretch>
            <a:fillRect/>
          </a:stretch>
        </p:blipFill>
        <p:spPr>
          <a:xfrm>
            <a:off x="2267163" y="7527396"/>
            <a:ext cx="2983383" cy="1882008"/>
          </a:xfrm>
          <a:prstGeom prst="rect">
            <a:avLst/>
          </a:prstGeom>
          <a:noFill/>
          <a:ln>
            <a:noFill/>
          </a:ln>
        </p:spPr>
      </p:pic>
      <p:pic>
        <p:nvPicPr>
          <p:cNvPr id="1091" name="Google Shape;1091;gec4040d229_0_1930"/>
          <p:cNvPicPr preferRelativeResize="0"/>
          <p:nvPr/>
        </p:nvPicPr>
        <p:blipFill rotWithShape="1">
          <a:blip r:embed="rId10">
            <a:alphaModFix/>
          </a:blip>
          <a:srcRect l="13275" t="12152" r="10995" b="8833"/>
          <a:stretch/>
        </p:blipFill>
        <p:spPr>
          <a:xfrm>
            <a:off x="794500" y="7527396"/>
            <a:ext cx="1219625" cy="188212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pic>
        <p:nvPicPr>
          <p:cNvPr id="1097" name="Google Shape;1097;gec4040d229_0_1943"/>
          <p:cNvPicPr preferRelativeResize="0"/>
          <p:nvPr/>
        </p:nvPicPr>
        <p:blipFill>
          <a:blip r:embed="rId3">
            <a:alphaModFix/>
          </a:blip>
          <a:stretch>
            <a:fillRect/>
          </a:stretch>
        </p:blipFill>
        <p:spPr>
          <a:xfrm>
            <a:off x="735528" y="2149357"/>
            <a:ext cx="4262424" cy="3865080"/>
          </a:xfrm>
          <a:prstGeom prst="rect">
            <a:avLst/>
          </a:prstGeom>
          <a:noFill/>
          <a:ln>
            <a:noFill/>
          </a:ln>
        </p:spPr>
      </p:pic>
      <p:pic>
        <p:nvPicPr>
          <p:cNvPr id="1098" name="Google Shape;1098;gec4040d229_0_1943"/>
          <p:cNvPicPr preferRelativeResize="0"/>
          <p:nvPr/>
        </p:nvPicPr>
        <p:blipFill>
          <a:blip r:embed="rId4">
            <a:alphaModFix/>
          </a:blip>
          <a:stretch>
            <a:fillRect/>
          </a:stretch>
        </p:blipFill>
        <p:spPr>
          <a:xfrm>
            <a:off x="5565195" y="2149357"/>
            <a:ext cx="5153439" cy="3865079"/>
          </a:xfrm>
          <a:prstGeom prst="rect">
            <a:avLst/>
          </a:prstGeom>
          <a:noFill/>
          <a:ln>
            <a:noFill/>
          </a:ln>
        </p:spPr>
      </p:pic>
      <p:pic>
        <p:nvPicPr>
          <p:cNvPr id="1099" name="Google Shape;1099;gec4040d229_0_1943"/>
          <p:cNvPicPr preferRelativeResize="0"/>
          <p:nvPr/>
        </p:nvPicPr>
        <p:blipFill>
          <a:blip r:embed="rId5">
            <a:alphaModFix/>
          </a:blip>
          <a:stretch>
            <a:fillRect/>
          </a:stretch>
        </p:blipFill>
        <p:spPr>
          <a:xfrm>
            <a:off x="11074358" y="2149357"/>
            <a:ext cx="5394991" cy="7245259"/>
          </a:xfrm>
          <a:prstGeom prst="rect">
            <a:avLst/>
          </a:prstGeom>
          <a:noFill/>
          <a:ln>
            <a:noFill/>
          </a:ln>
        </p:spPr>
      </p:pic>
      <p:pic>
        <p:nvPicPr>
          <p:cNvPr id="1100" name="Google Shape;1100;gec4040d229_0_1943"/>
          <p:cNvPicPr preferRelativeResize="0"/>
          <p:nvPr/>
        </p:nvPicPr>
        <p:blipFill rotWithShape="1">
          <a:blip r:embed="rId6">
            <a:alphaModFix/>
          </a:blip>
          <a:srcRect r="23803"/>
          <a:stretch/>
        </p:blipFill>
        <p:spPr>
          <a:xfrm>
            <a:off x="735528" y="6234121"/>
            <a:ext cx="5153440" cy="3160936"/>
          </a:xfrm>
          <a:prstGeom prst="rect">
            <a:avLst/>
          </a:prstGeom>
          <a:noFill/>
          <a:ln>
            <a:noFill/>
          </a:ln>
        </p:spPr>
      </p:pic>
      <p:pic>
        <p:nvPicPr>
          <p:cNvPr id="1101" name="Google Shape;1101;gec4040d229_0_1943"/>
          <p:cNvPicPr preferRelativeResize="0"/>
          <p:nvPr/>
        </p:nvPicPr>
        <p:blipFill>
          <a:blip r:embed="rId7">
            <a:alphaModFix/>
          </a:blip>
          <a:stretch>
            <a:fillRect/>
          </a:stretch>
        </p:blipFill>
        <p:spPr>
          <a:xfrm>
            <a:off x="6198093" y="6234122"/>
            <a:ext cx="4520539" cy="3194060"/>
          </a:xfrm>
          <a:prstGeom prst="rect">
            <a:avLst/>
          </a:prstGeom>
          <a:noFill/>
          <a:ln>
            <a:noFill/>
          </a:ln>
        </p:spPr>
      </p:pic>
      <p:sp>
        <p:nvSpPr>
          <p:cNvPr id="1102" name="Google Shape;1102;gec4040d229_0_1943"/>
          <p:cNvSpPr txBox="1">
            <a:spLocks noGrp="1"/>
          </p:cNvSpPr>
          <p:nvPr>
            <p:ph type="sldNum" idx="12"/>
          </p:nvPr>
        </p:nvSpPr>
        <p:spPr>
          <a:prstGeom prst="rect">
            <a:avLst/>
          </a:prstGeom>
        </p:spPr>
        <p:txBody>
          <a:bodyPr spcFirstLastPara="1" wrap="square" lIns="173350" tIns="173350" rIns="173350" bIns="173350" anchor="ctr" anchorCtr="0">
            <a:noAutofit/>
          </a:bodyPr>
          <a:lstStyle/>
          <a:p>
            <a:pPr marL="0" lvl="0" indent="0" algn="r" rtl="0">
              <a:spcBef>
                <a:spcPts val="0"/>
              </a:spcBef>
              <a:spcAft>
                <a:spcPts val="0"/>
              </a:spcAft>
              <a:buNone/>
            </a:pPr>
            <a:fld id="{00000000-1234-1234-1234-123412341234}" type="slidenum">
              <a:rPr lang="nl-NL"/>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gbedc4abe0b_0_149"/>
          <p:cNvSpPr txBox="1">
            <a:spLocks noGrp="1"/>
          </p:cNvSpPr>
          <p:nvPr>
            <p:ph type="sldNum" idx="12"/>
          </p:nvPr>
        </p:nvSpPr>
        <p:spPr>
          <a:xfrm>
            <a:off x="15590520" y="8948703"/>
            <a:ext cx="921900" cy="5193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700"/>
              <a:buNone/>
            </a:pPr>
            <a:fld id="{00000000-1234-1234-1234-123412341234}" type="slidenum">
              <a:rPr lang="nl-NL"/>
              <a:t>53</a:t>
            </a:fld>
            <a:endParaRPr/>
          </a:p>
        </p:txBody>
      </p:sp>
      <p:sp>
        <p:nvSpPr>
          <p:cNvPr id="1108" name="Google Shape;1108;gbedc4abe0b_0_149"/>
          <p:cNvSpPr/>
          <p:nvPr/>
        </p:nvSpPr>
        <p:spPr>
          <a:xfrm>
            <a:off x="-25" y="-19750"/>
            <a:ext cx="17338800" cy="9753600"/>
          </a:xfrm>
          <a:prstGeom prst="rect">
            <a:avLst/>
          </a:prstGeom>
          <a:solidFill>
            <a:srgbClr val="155D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gbedc4abe0b_0_149"/>
          <p:cNvSpPr txBox="1">
            <a:spLocks noGrp="1"/>
          </p:cNvSpPr>
          <p:nvPr>
            <p:ph type="ctrTitle"/>
          </p:nvPr>
        </p:nvSpPr>
        <p:spPr>
          <a:xfrm>
            <a:off x="1329125" y="2662473"/>
            <a:ext cx="15183300" cy="2531100"/>
          </a:xfrm>
          <a:prstGeom prst="rect">
            <a:avLst/>
          </a:prstGeom>
          <a:noFill/>
          <a:ln>
            <a:noFill/>
          </a:ln>
        </p:spPr>
        <p:txBody>
          <a:bodyPr spcFirstLastPara="1" wrap="square" lIns="91425" tIns="45700" rIns="91425" bIns="45700" anchor="b" anchorCtr="0">
            <a:noAutofit/>
          </a:bodyPr>
          <a:lstStyle/>
          <a:p>
            <a:pPr marL="0" lvl="0" indent="0" algn="l" rtl="0">
              <a:lnSpc>
                <a:spcPct val="110000"/>
              </a:lnSpc>
              <a:spcBef>
                <a:spcPts val="0"/>
              </a:spcBef>
              <a:spcAft>
                <a:spcPts val="0"/>
              </a:spcAft>
              <a:buClr>
                <a:schemeClr val="lt1"/>
              </a:buClr>
              <a:buSzPts val="10000"/>
              <a:buFont typeface="Arial"/>
              <a:buNone/>
            </a:pPr>
            <a:r>
              <a:rPr lang="nl-NL" u="none"/>
              <a:t>Good Luck!</a:t>
            </a:r>
            <a:endParaRPr u="none">
              <a:latin typeface="Arial"/>
              <a:ea typeface="Arial"/>
              <a:cs typeface="Arial"/>
              <a:sym typeface="Arial"/>
            </a:endParaRPr>
          </a:p>
        </p:txBody>
      </p:sp>
      <p:pic>
        <p:nvPicPr>
          <p:cNvPr id="1110" name="Google Shape;1110;gbedc4abe0b_0_149"/>
          <p:cNvPicPr preferRelativeResize="0"/>
          <p:nvPr/>
        </p:nvPicPr>
        <p:blipFill rotWithShape="1">
          <a:blip r:embed="rId3">
            <a:alphaModFix/>
          </a:blip>
          <a:srcRect/>
          <a:stretch/>
        </p:blipFill>
        <p:spPr>
          <a:xfrm>
            <a:off x="11893932" y="2581475"/>
            <a:ext cx="5444750" cy="541547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gec4040d229_0_1953"/>
          <p:cNvSpPr txBox="1">
            <a:spLocks noGrp="1"/>
          </p:cNvSpPr>
          <p:nvPr>
            <p:ph type="ctrTitle" idx="4294967295"/>
          </p:nvPr>
        </p:nvSpPr>
        <p:spPr>
          <a:xfrm>
            <a:off x="2154238" y="2286000"/>
            <a:ext cx="15184437" cy="4183811"/>
          </a:xfrm>
          <a:prstGeom prst="rect">
            <a:avLst/>
          </a:prstGeom>
          <a:noFill/>
          <a:ln>
            <a:noFill/>
          </a:ln>
        </p:spPr>
        <p:txBody>
          <a:bodyPr spcFirstLastPara="1" wrap="square" lIns="91425" tIns="45700" rIns="91425" bIns="45700" anchor="b" anchorCtr="0">
            <a:noAutofit/>
          </a:bodyPr>
          <a:lstStyle/>
          <a:p>
            <a:pPr marL="0" lvl="0" indent="0" algn="l" rtl="0">
              <a:lnSpc>
                <a:spcPct val="110000"/>
              </a:lnSpc>
              <a:spcBef>
                <a:spcPts val="0"/>
              </a:spcBef>
              <a:spcAft>
                <a:spcPts val="0"/>
              </a:spcAft>
              <a:buClr>
                <a:schemeClr val="lt1"/>
              </a:buClr>
              <a:buSzPts val="10000"/>
              <a:buFont typeface="Arial"/>
              <a:buNone/>
            </a:pPr>
            <a:r>
              <a:rPr lang="nl-NL" u="none" dirty="0" err="1"/>
              <a:t>Some</a:t>
            </a:r>
            <a:r>
              <a:rPr lang="nl-NL" u="none" dirty="0"/>
              <a:t> entry level </a:t>
            </a:r>
            <a:r>
              <a:rPr lang="nl-NL" u="none" dirty="0" err="1"/>
              <a:t>examples</a:t>
            </a:r>
            <a:endParaRPr u="none" dirty="0"/>
          </a:p>
          <a:p>
            <a:pPr marL="0" lvl="0" indent="0" algn="l" rtl="0">
              <a:lnSpc>
                <a:spcPct val="110000"/>
              </a:lnSpc>
              <a:spcBef>
                <a:spcPts val="0"/>
              </a:spcBef>
              <a:spcAft>
                <a:spcPts val="0"/>
              </a:spcAft>
              <a:buClr>
                <a:schemeClr val="lt1"/>
              </a:buClr>
              <a:buSzPts val="10000"/>
              <a:buFont typeface="Arial"/>
              <a:buNone/>
            </a:pPr>
            <a:endParaRPr u="none" dirty="0"/>
          </a:p>
        </p:txBody>
      </p:sp>
    </p:spTree>
    <p:extLst>
      <p:ext uri="{BB962C8B-B14F-4D97-AF65-F5344CB8AC3E}">
        <p14:creationId xmlns:p14="http://schemas.microsoft.com/office/powerpoint/2010/main" val="42272609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e901286ef1_0_26"/>
          <p:cNvSpPr txBox="1">
            <a:spLocks noGrp="1"/>
          </p:cNvSpPr>
          <p:nvPr>
            <p:ph type="title"/>
          </p:nvPr>
        </p:nvSpPr>
        <p:spPr>
          <a:xfrm>
            <a:off x="591039" y="843899"/>
            <a:ext cx="16156500" cy="1086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nl-NL"/>
              <a:t>The basics: electronic circuit</a:t>
            </a:r>
            <a:endParaRPr/>
          </a:p>
        </p:txBody>
      </p:sp>
      <p:sp>
        <p:nvSpPr>
          <p:cNvPr id="332" name="Google Shape;332;ge901286ef1_0_26"/>
          <p:cNvSpPr txBox="1">
            <a:spLocks noGrp="1"/>
          </p:cNvSpPr>
          <p:nvPr>
            <p:ph type="body" idx="2"/>
          </p:nvPr>
        </p:nvSpPr>
        <p:spPr>
          <a:xfrm>
            <a:off x="8124092" y="2185434"/>
            <a:ext cx="8623611" cy="6478500"/>
          </a:xfrm>
          <a:prstGeom prst="rect">
            <a:avLst/>
          </a:prstGeom>
        </p:spPr>
        <p:txBody>
          <a:bodyPr spcFirstLastPara="1" wrap="square" lIns="91425" tIns="45700" rIns="91425" bIns="45700" anchor="t" anchorCtr="0">
            <a:normAutofit/>
          </a:bodyPr>
          <a:lstStyle/>
          <a:p>
            <a:pPr marL="863600" lvl="0" indent="-603250" algn="l" rtl="0">
              <a:spcBef>
                <a:spcPts val="0"/>
              </a:spcBef>
              <a:spcAft>
                <a:spcPts val="0"/>
              </a:spcAft>
              <a:buSzPts val="2700"/>
              <a:buChar char="-"/>
            </a:pPr>
            <a:r>
              <a:rPr lang="nl-NL" dirty="0"/>
              <a:t>Select a </a:t>
            </a:r>
            <a:r>
              <a:rPr lang="nl-NL" dirty="0" err="1"/>
              <a:t>fabric</a:t>
            </a:r>
            <a:r>
              <a:rPr lang="nl-NL" dirty="0"/>
              <a:t> </a:t>
            </a:r>
            <a:r>
              <a:rPr lang="nl-NL" dirty="0" err="1"/>
              <a:t>substrate</a:t>
            </a:r>
            <a:r>
              <a:rPr lang="nl-NL" dirty="0"/>
              <a:t> </a:t>
            </a:r>
            <a:r>
              <a:rPr lang="nl-NL" dirty="0" err="1"/>
              <a:t>and</a:t>
            </a:r>
            <a:r>
              <a:rPr lang="nl-NL" dirty="0"/>
              <a:t> make </a:t>
            </a:r>
            <a:r>
              <a:rPr lang="nl-NL" dirty="0" err="1"/>
              <a:t>this</a:t>
            </a:r>
            <a:r>
              <a:rPr lang="nl-NL" dirty="0"/>
              <a:t>!</a:t>
            </a:r>
          </a:p>
          <a:p>
            <a:pPr marL="863600" lvl="0" indent="-603250" algn="l" rtl="0">
              <a:spcBef>
                <a:spcPts val="0"/>
              </a:spcBef>
              <a:spcAft>
                <a:spcPts val="0"/>
              </a:spcAft>
              <a:buSzPts val="2700"/>
              <a:buChar char="-"/>
            </a:pPr>
            <a:r>
              <a:rPr lang="nl-NL" dirty="0" err="1"/>
              <a:t>Use</a:t>
            </a:r>
            <a:r>
              <a:rPr lang="nl-NL" dirty="0"/>
              <a:t> </a:t>
            </a:r>
            <a:r>
              <a:rPr lang="nl-NL" dirty="0" err="1"/>
              <a:t>Conductive</a:t>
            </a:r>
            <a:r>
              <a:rPr lang="nl-NL" dirty="0"/>
              <a:t> </a:t>
            </a:r>
            <a:r>
              <a:rPr lang="nl-NL" dirty="0" err="1"/>
              <a:t>wire</a:t>
            </a:r>
            <a:endParaRPr dirty="0"/>
          </a:p>
          <a:p>
            <a:pPr marL="863600" lvl="0" indent="-603250" algn="l" rtl="0">
              <a:spcBef>
                <a:spcPts val="0"/>
              </a:spcBef>
              <a:spcAft>
                <a:spcPts val="0"/>
              </a:spcAft>
              <a:buSzPts val="2700"/>
              <a:buChar char="-"/>
            </a:pPr>
            <a:r>
              <a:rPr lang="nl-NL" dirty="0" err="1"/>
              <a:t>Add</a:t>
            </a:r>
            <a:r>
              <a:rPr lang="nl-NL" dirty="0"/>
              <a:t> LED</a:t>
            </a:r>
            <a:endParaRPr dirty="0"/>
          </a:p>
          <a:p>
            <a:pPr marL="863600" lvl="0" indent="-603250" algn="l" rtl="0">
              <a:spcBef>
                <a:spcPts val="0"/>
              </a:spcBef>
              <a:spcAft>
                <a:spcPts val="0"/>
              </a:spcAft>
              <a:buSzPts val="2700"/>
              <a:buChar char="-"/>
            </a:pPr>
            <a:r>
              <a:rPr lang="nl-NL" dirty="0" err="1"/>
              <a:t>Add</a:t>
            </a:r>
            <a:r>
              <a:rPr lang="nl-NL" dirty="0"/>
              <a:t> correct </a:t>
            </a:r>
            <a:r>
              <a:rPr lang="nl-NL" dirty="0" err="1"/>
              <a:t>Resistor</a:t>
            </a:r>
            <a:r>
              <a:rPr lang="nl-NL" dirty="0"/>
              <a:t>!</a:t>
            </a:r>
            <a:endParaRPr dirty="0"/>
          </a:p>
          <a:p>
            <a:pPr marL="863600" lvl="0" indent="-603250" algn="l" rtl="0">
              <a:spcBef>
                <a:spcPts val="0"/>
              </a:spcBef>
              <a:spcAft>
                <a:spcPts val="0"/>
              </a:spcAft>
              <a:buSzPts val="2700"/>
              <a:buChar char="-"/>
            </a:pPr>
            <a:r>
              <a:rPr lang="nl-NL" dirty="0" err="1"/>
              <a:t>Arduino</a:t>
            </a:r>
            <a:r>
              <a:rPr lang="nl-NL" dirty="0"/>
              <a:t>: red </a:t>
            </a:r>
            <a:r>
              <a:rPr lang="nl-NL" dirty="0" err="1"/>
              <a:t>wire</a:t>
            </a:r>
            <a:r>
              <a:rPr lang="nl-NL" dirty="0"/>
              <a:t> </a:t>
            </a:r>
            <a:r>
              <a:rPr lang="nl-NL" dirty="0" err="1"/>
              <a:t>to</a:t>
            </a:r>
            <a:r>
              <a:rPr lang="nl-NL" dirty="0"/>
              <a:t> pin 13, black </a:t>
            </a:r>
            <a:r>
              <a:rPr lang="nl-NL" dirty="0" err="1"/>
              <a:t>wire</a:t>
            </a:r>
            <a:r>
              <a:rPr lang="nl-NL" dirty="0"/>
              <a:t> </a:t>
            </a:r>
            <a:r>
              <a:rPr lang="nl-NL" dirty="0" err="1"/>
              <a:t>to</a:t>
            </a:r>
            <a:r>
              <a:rPr lang="nl-NL" dirty="0"/>
              <a:t> GND</a:t>
            </a:r>
            <a:endParaRPr dirty="0"/>
          </a:p>
          <a:p>
            <a:pPr marL="0" lvl="0" indent="0" algn="l" rtl="0">
              <a:spcBef>
                <a:spcPts val="0"/>
              </a:spcBef>
              <a:spcAft>
                <a:spcPts val="0"/>
              </a:spcAft>
              <a:buNone/>
            </a:pPr>
            <a:endParaRPr dirty="0"/>
          </a:p>
          <a:p>
            <a:pPr marL="863600" lvl="0" indent="-603250" algn="l" rtl="0">
              <a:spcBef>
                <a:spcPts val="0"/>
              </a:spcBef>
              <a:spcAft>
                <a:spcPts val="0"/>
              </a:spcAft>
              <a:buSzPts val="2700"/>
              <a:buChar char="-"/>
            </a:pPr>
            <a:r>
              <a:rPr lang="nl-NL" dirty="0"/>
              <a:t>Write </a:t>
            </a:r>
            <a:r>
              <a:rPr lang="nl-NL" dirty="0" err="1"/>
              <a:t>the</a:t>
            </a:r>
            <a:r>
              <a:rPr lang="nl-NL" dirty="0"/>
              <a:t> code </a:t>
            </a:r>
            <a:r>
              <a:rPr lang="nl-NL" dirty="0" err="1"/>
              <a:t>to</a:t>
            </a:r>
            <a:r>
              <a:rPr lang="nl-NL" dirty="0"/>
              <a:t> make </a:t>
            </a:r>
            <a:r>
              <a:rPr lang="nl-NL" dirty="0" err="1"/>
              <a:t>the</a:t>
            </a:r>
            <a:r>
              <a:rPr lang="nl-NL" dirty="0"/>
              <a:t> LED blink</a:t>
            </a:r>
            <a:endParaRPr dirty="0"/>
          </a:p>
          <a:p>
            <a:pPr marL="863600" lvl="0" indent="-603250" algn="l" rtl="0">
              <a:spcBef>
                <a:spcPts val="0"/>
              </a:spcBef>
              <a:spcAft>
                <a:spcPts val="0"/>
              </a:spcAft>
              <a:buSzPts val="2700"/>
              <a:buChar char="-"/>
            </a:pPr>
            <a:r>
              <a:rPr lang="nl-NL" dirty="0" err="1"/>
              <a:t>Add</a:t>
            </a:r>
            <a:r>
              <a:rPr lang="nl-NL" dirty="0"/>
              <a:t> more </a:t>
            </a:r>
            <a:r>
              <a:rPr lang="nl-NL" dirty="0" err="1"/>
              <a:t>LED’s</a:t>
            </a:r>
            <a:endParaRPr dirty="0"/>
          </a:p>
        </p:txBody>
      </p:sp>
      <p:pic>
        <p:nvPicPr>
          <p:cNvPr id="333" name="Google Shape;333;ge901286ef1_0_26"/>
          <p:cNvPicPr preferRelativeResize="0"/>
          <p:nvPr/>
        </p:nvPicPr>
        <p:blipFill rotWithShape="1">
          <a:blip r:embed="rId3">
            <a:alphaModFix/>
          </a:blip>
          <a:srcRect l="26800" t="14833" r="45114" b="15981"/>
          <a:stretch/>
        </p:blipFill>
        <p:spPr>
          <a:xfrm>
            <a:off x="1603140" y="1929908"/>
            <a:ext cx="5645626" cy="7823693"/>
          </a:xfrm>
          <a:prstGeom prst="rect">
            <a:avLst/>
          </a:prstGeom>
          <a:noFill/>
          <a:ln>
            <a:noFill/>
          </a:ln>
        </p:spPr>
      </p:pic>
      <p:sp>
        <p:nvSpPr>
          <p:cNvPr id="334" name="Google Shape;334;ge901286ef1_0_26"/>
          <p:cNvSpPr txBox="1">
            <a:spLocks noGrp="1"/>
          </p:cNvSpPr>
          <p:nvPr>
            <p:ph type="sldNum" idx="12"/>
          </p:nvPr>
        </p:nvSpPr>
        <p:spPr>
          <a:xfrm>
            <a:off x="16065310" y="8842841"/>
            <a:ext cx="1040400" cy="746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NL"/>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e901286ef1_0_33"/>
          <p:cNvSpPr txBox="1">
            <a:spLocks noGrp="1"/>
          </p:cNvSpPr>
          <p:nvPr>
            <p:ph type="title"/>
          </p:nvPr>
        </p:nvSpPr>
        <p:spPr>
          <a:xfrm>
            <a:off x="894025" y="389467"/>
            <a:ext cx="11216100" cy="1413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nl-NL"/>
              <a:t>Textile Switches</a:t>
            </a:r>
            <a:endParaRPr/>
          </a:p>
        </p:txBody>
      </p:sp>
      <p:sp>
        <p:nvSpPr>
          <p:cNvPr id="340" name="Google Shape;340;ge901286ef1_0_33"/>
          <p:cNvSpPr txBox="1">
            <a:spLocks noGrp="1"/>
          </p:cNvSpPr>
          <p:nvPr>
            <p:ph type="body" idx="1"/>
          </p:nvPr>
        </p:nvSpPr>
        <p:spPr>
          <a:xfrm>
            <a:off x="894025" y="2785533"/>
            <a:ext cx="11216100" cy="4641600"/>
          </a:xfrm>
          <a:prstGeom prst="rect">
            <a:avLst/>
          </a:prstGeom>
        </p:spPr>
        <p:txBody>
          <a:bodyPr spcFirstLastPara="1" wrap="square" lIns="91425" tIns="45700" rIns="91425" bIns="45700" anchor="t" anchorCtr="0">
            <a:normAutofit fontScale="77500" lnSpcReduction="20000"/>
          </a:bodyPr>
          <a:lstStyle/>
          <a:p>
            <a:pPr marL="647700" lvl="0" indent="-541020" algn="l" rtl="0">
              <a:spcBef>
                <a:spcPts val="0"/>
              </a:spcBef>
              <a:spcAft>
                <a:spcPts val="0"/>
              </a:spcAft>
              <a:buSzPct val="100000"/>
              <a:buAutoNum type="arabicPeriod"/>
            </a:pPr>
            <a:r>
              <a:rPr lang="nl-NL"/>
              <a:t>Metallic snap buttons integrated in the textile</a:t>
            </a:r>
            <a:br>
              <a:rPr lang="nl-NL"/>
            </a:br>
            <a:r>
              <a:rPr lang="nl-NL"/>
              <a:t>can be used</a:t>
            </a:r>
            <a:br>
              <a:rPr lang="nl-NL"/>
            </a:br>
            <a:br>
              <a:rPr lang="nl-NL"/>
            </a:br>
            <a:endParaRPr/>
          </a:p>
          <a:p>
            <a:pPr marL="647700" lvl="0" indent="-541020" algn="l" rtl="0">
              <a:spcBef>
                <a:spcPts val="0"/>
              </a:spcBef>
              <a:spcAft>
                <a:spcPts val="0"/>
              </a:spcAft>
              <a:buSzPct val="100000"/>
              <a:buAutoNum type="arabicPeriod"/>
            </a:pPr>
            <a:r>
              <a:rPr lang="nl-NL"/>
              <a:t>Hook-and-loop fasteners (eg. velcro) with a silver </a:t>
            </a:r>
            <a:br>
              <a:rPr lang="nl-NL"/>
            </a:br>
            <a:r>
              <a:rPr lang="nl-NL"/>
              <a:t>infused or coated polyester (PES) to make it </a:t>
            </a:r>
            <a:br>
              <a:rPr lang="nl-NL"/>
            </a:br>
            <a:r>
              <a:rPr lang="nl-NL"/>
              <a:t>conductive</a:t>
            </a:r>
            <a:br>
              <a:rPr lang="nl-NL"/>
            </a:br>
            <a:endParaRPr/>
          </a:p>
        </p:txBody>
      </p:sp>
      <p:pic>
        <p:nvPicPr>
          <p:cNvPr id="341" name="Google Shape;341;ge901286ef1_0_33"/>
          <p:cNvPicPr preferRelativeResize="0"/>
          <p:nvPr/>
        </p:nvPicPr>
        <p:blipFill>
          <a:blip r:embed="rId3">
            <a:alphaModFix/>
          </a:blip>
          <a:stretch>
            <a:fillRect/>
          </a:stretch>
        </p:blipFill>
        <p:spPr>
          <a:xfrm>
            <a:off x="11959839" y="714844"/>
            <a:ext cx="4388852" cy="3291639"/>
          </a:xfrm>
          <a:prstGeom prst="rect">
            <a:avLst/>
          </a:prstGeom>
          <a:noFill/>
          <a:ln>
            <a:noFill/>
          </a:ln>
        </p:spPr>
      </p:pic>
      <p:pic>
        <p:nvPicPr>
          <p:cNvPr id="342" name="Google Shape;342;ge901286ef1_0_33"/>
          <p:cNvPicPr preferRelativeResize="0"/>
          <p:nvPr/>
        </p:nvPicPr>
        <p:blipFill>
          <a:blip r:embed="rId4">
            <a:alphaModFix/>
          </a:blip>
          <a:stretch>
            <a:fillRect/>
          </a:stretch>
        </p:blipFill>
        <p:spPr>
          <a:xfrm>
            <a:off x="8635562" y="1290276"/>
            <a:ext cx="3047814" cy="1408767"/>
          </a:xfrm>
          <a:prstGeom prst="rect">
            <a:avLst/>
          </a:prstGeom>
          <a:noFill/>
          <a:ln>
            <a:noFill/>
          </a:ln>
        </p:spPr>
      </p:pic>
      <p:pic>
        <p:nvPicPr>
          <p:cNvPr id="343" name="Google Shape;343;ge901286ef1_0_33"/>
          <p:cNvPicPr preferRelativeResize="0"/>
          <p:nvPr/>
        </p:nvPicPr>
        <p:blipFill>
          <a:blip r:embed="rId5">
            <a:alphaModFix/>
          </a:blip>
          <a:stretch>
            <a:fillRect/>
          </a:stretch>
        </p:blipFill>
        <p:spPr>
          <a:xfrm>
            <a:off x="12251074" y="5121102"/>
            <a:ext cx="3806381" cy="3508373"/>
          </a:xfrm>
          <a:prstGeom prst="rect">
            <a:avLst/>
          </a:prstGeom>
          <a:noFill/>
          <a:ln>
            <a:noFill/>
          </a:ln>
        </p:spPr>
      </p:pic>
      <p:sp>
        <p:nvSpPr>
          <p:cNvPr id="344" name="Google Shape;344;ge901286ef1_0_33"/>
          <p:cNvSpPr txBox="1">
            <a:spLocks noGrp="1"/>
          </p:cNvSpPr>
          <p:nvPr>
            <p:ph type="sldNum" idx="12"/>
          </p:nvPr>
        </p:nvSpPr>
        <p:spPr>
          <a:xfrm>
            <a:off x="29562441" y="16969393"/>
            <a:ext cx="1748100" cy="984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707"/>
              <a:buFont typeface="Arial"/>
              <a:buNone/>
            </a:pPr>
            <a:fld id="{00000000-1234-1234-1234-123412341234}" type="slidenum">
              <a:rPr lang="nl-NL"/>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e901286ef1_0_42"/>
          <p:cNvSpPr txBox="1">
            <a:spLocks noGrp="1"/>
          </p:cNvSpPr>
          <p:nvPr>
            <p:ph type="title"/>
          </p:nvPr>
        </p:nvSpPr>
        <p:spPr>
          <a:xfrm>
            <a:off x="591039" y="843899"/>
            <a:ext cx="16156500" cy="1086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nl-NL"/>
              <a:t>Switches </a:t>
            </a:r>
            <a:endParaRPr/>
          </a:p>
        </p:txBody>
      </p:sp>
      <p:pic>
        <p:nvPicPr>
          <p:cNvPr id="350" name="Google Shape;350;ge901286ef1_0_42"/>
          <p:cNvPicPr preferRelativeResize="0"/>
          <p:nvPr/>
        </p:nvPicPr>
        <p:blipFill rotWithShape="1">
          <a:blip r:embed="rId3">
            <a:alphaModFix/>
          </a:blip>
          <a:srcRect l="21780" t="28824" r="39290" b="34568"/>
          <a:stretch/>
        </p:blipFill>
        <p:spPr>
          <a:xfrm>
            <a:off x="591039" y="3302827"/>
            <a:ext cx="8022307" cy="4243722"/>
          </a:xfrm>
          <a:prstGeom prst="rect">
            <a:avLst/>
          </a:prstGeom>
          <a:noFill/>
          <a:ln>
            <a:noFill/>
          </a:ln>
        </p:spPr>
      </p:pic>
      <p:pic>
        <p:nvPicPr>
          <p:cNvPr id="351" name="Google Shape;351;ge901286ef1_0_42"/>
          <p:cNvPicPr preferRelativeResize="0"/>
          <p:nvPr/>
        </p:nvPicPr>
        <p:blipFill>
          <a:blip r:embed="rId4">
            <a:alphaModFix/>
          </a:blip>
          <a:stretch>
            <a:fillRect/>
          </a:stretch>
        </p:blipFill>
        <p:spPr>
          <a:xfrm>
            <a:off x="9423472" y="1929908"/>
            <a:ext cx="7170265" cy="6628431"/>
          </a:xfrm>
          <a:prstGeom prst="rect">
            <a:avLst/>
          </a:prstGeom>
          <a:noFill/>
          <a:ln>
            <a:noFill/>
          </a:ln>
        </p:spPr>
      </p:pic>
      <p:sp>
        <p:nvSpPr>
          <p:cNvPr id="352" name="Google Shape;352;ge901286ef1_0_42"/>
          <p:cNvSpPr txBox="1">
            <a:spLocks noGrp="1"/>
          </p:cNvSpPr>
          <p:nvPr>
            <p:ph type="sldNum" idx="12"/>
          </p:nvPr>
        </p:nvSpPr>
        <p:spPr>
          <a:xfrm>
            <a:off x="16065310" y="8842841"/>
            <a:ext cx="1040400" cy="746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NL"/>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e901286ef1_0_49"/>
          <p:cNvSpPr txBox="1">
            <a:spLocks noGrp="1"/>
          </p:cNvSpPr>
          <p:nvPr>
            <p:ph type="title"/>
          </p:nvPr>
        </p:nvSpPr>
        <p:spPr>
          <a:xfrm>
            <a:off x="894025" y="389475"/>
            <a:ext cx="15708300" cy="1413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nl-NL"/>
              <a:t>Pushbutton using a sandwich structure with hole</a:t>
            </a:r>
            <a:endParaRPr/>
          </a:p>
        </p:txBody>
      </p:sp>
      <p:sp>
        <p:nvSpPr>
          <p:cNvPr id="358" name="Google Shape;358;ge901286ef1_0_49"/>
          <p:cNvSpPr txBox="1">
            <a:spLocks noGrp="1"/>
          </p:cNvSpPr>
          <p:nvPr>
            <p:ph type="body" idx="1"/>
          </p:nvPr>
        </p:nvSpPr>
        <p:spPr>
          <a:xfrm>
            <a:off x="2571650" y="5841150"/>
            <a:ext cx="13575000" cy="3398100"/>
          </a:xfrm>
          <a:prstGeom prst="rect">
            <a:avLst/>
          </a:prstGeom>
        </p:spPr>
        <p:txBody>
          <a:bodyPr spcFirstLastPara="1" wrap="square" lIns="91425" tIns="45700" rIns="91425" bIns="45700" anchor="t" anchorCtr="0">
            <a:normAutofit fontScale="70000" lnSpcReduction="20000"/>
          </a:bodyPr>
          <a:lstStyle/>
          <a:p>
            <a:pPr marL="0" lvl="0" indent="0" algn="l" rtl="0">
              <a:spcBef>
                <a:spcPts val="0"/>
              </a:spcBef>
              <a:spcAft>
                <a:spcPts val="0"/>
              </a:spcAft>
              <a:buNone/>
            </a:pPr>
            <a:r>
              <a:rPr lang="nl-NL" dirty="0" err="1"/>
              <a:t>Thicker</a:t>
            </a:r>
            <a:r>
              <a:rPr lang="nl-NL" dirty="0"/>
              <a:t> </a:t>
            </a:r>
            <a:r>
              <a:rPr lang="nl-NL" dirty="0" err="1"/>
              <a:t>textiles</a:t>
            </a:r>
            <a:r>
              <a:rPr lang="nl-NL" dirty="0"/>
              <a:t> are </a:t>
            </a:r>
            <a:r>
              <a:rPr lang="nl-NL" dirty="0" err="1"/>
              <a:t>always</a:t>
            </a:r>
            <a:r>
              <a:rPr lang="nl-NL" dirty="0"/>
              <a:t> </a:t>
            </a:r>
            <a:r>
              <a:rPr lang="nl-NL" dirty="0" err="1"/>
              <a:t>compressible</a:t>
            </a:r>
            <a:r>
              <a:rPr lang="nl-NL" dirty="0"/>
              <a:t>.</a:t>
            </a:r>
            <a:br>
              <a:rPr lang="nl-NL" dirty="0"/>
            </a:br>
            <a:r>
              <a:rPr lang="nl-NL" dirty="0" err="1"/>
              <a:t>Create</a:t>
            </a:r>
            <a:r>
              <a:rPr lang="nl-NL" dirty="0"/>
              <a:t> sandwich </a:t>
            </a:r>
            <a:r>
              <a:rPr lang="nl-NL" dirty="0" err="1"/>
              <a:t>structure</a:t>
            </a:r>
            <a:r>
              <a:rPr lang="nl-NL" dirty="0"/>
              <a:t>, </a:t>
            </a:r>
            <a:r>
              <a:rPr lang="nl-NL" dirty="0" err="1"/>
              <a:t>with</a:t>
            </a:r>
            <a:r>
              <a:rPr lang="nl-NL" dirty="0"/>
              <a:t> a </a:t>
            </a:r>
            <a:r>
              <a:rPr lang="nl-NL" dirty="0" err="1"/>
              <a:t>conductive</a:t>
            </a:r>
            <a:r>
              <a:rPr lang="nl-NL" dirty="0"/>
              <a:t> </a:t>
            </a:r>
            <a:r>
              <a:rPr lang="nl-NL" dirty="0" err="1"/>
              <a:t>yarn</a:t>
            </a:r>
            <a:r>
              <a:rPr lang="nl-NL" dirty="0"/>
              <a:t> or </a:t>
            </a:r>
            <a:r>
              <a:rPr lang="nl-NL" dirty="0" err="1"/>
              <a:t>fabric</a:t>
            </a:r>
            <a:r>
              <a:rPr lang="nl-NL" dirty="0"/>
              <a:t> at </a:t>
            </a:r>
            <a:r>
              <a:rPr lang="nl-NL" dirty="0" err="1"/>
              <a:t>the</a:t>
            </a:r>
            <a:r>
              <a:rPr lang="nl-NL" dirty="0"/>
              <a:t> top </a:t>
            </a:r>
            <a:r>
              <a:rPr lang="nl-NL" dirty="0" err="1"/>
              <a:t>and</a:t>
            </a:r>
            <a:r>
              <a:rPr lang="nl-NL" dirty="0"/>
              <a:t> </a:t>
            </a:r>
            <a:r>
              <a:rPr lang="nl-NL" dirty="0" err="1"/>
              <a:t>bottom</a:t>
            </a:r>
            <a:r>
              <a:rPr lang="nl-NL" dirty="0"/>
              <a:t>, </a:t>
            </a:r>
            <a:r>
              <a:rPr lang="nl-NL" dirty="0" err="1"/>
              <a:t>and</a:t>
            </a:r>
            <a:r>
              <a:rPr lang="nl-NL" dirty="0"/>
              <a:t> non-</a:t>
            </a:r>
            <a:r>
              <a:rPr lang="nl-NL" dirty="0" err="1"/>
              <a:t>conductive</a:t>
            </a:r>
            <a:r>
              <a:rPr lang="nl-NL" dirty="0"/>
              <a:t> </a:t>
            </a:r>
            <a:r>
              <a:rPr lang="nl-NL" dirty="0" err="1"/>
              <a:t>middle</a:t>
            </a:r>
            <a:r>
              <a:rPr lang="nl-NL" dirty="0"/>
              <a:t> </a:t>
            </a:r>
            <a:r>
              <a:rPr lang="nl-NL" dirty="0" err="1"/>
              <a:t>layer</a:t>
            </a:r>
            <a:r>
              <a:rPr lang="nl-NL" dirty="0"/>
              <a:t> </a:t>
            </a:r>
            <a:r>
              <a:rPr lang="nl-NL" dirty="0" err="1"/>
              <a:t>with</a:t>
            </a:r>
            <a:r>
              <a:rPr lang="nl-NL" dirty="0"/>
              <a:t> a hole.</a:t>
            </a:r>
            <a:endParaRPr dirty="0"/>
          </a:p>
          <a:p>
            <a:pPr marL="0" lvl="0" indent="0" algn="l" rtl="0">
              <a:spcBef>
                <a:spcPts val="0"/>
              </a:spcBef>
              <a:spcAft>
                <a:spcPts val="0"/>
              </a:spcAft>
              <a:buNone/>
            </a:pPr>
            <a:r>
              <a:rPr lang="nl-NL" dirty="0" err="1"/>
              <a:t>By</a:t>
            </a:r>
            <a:r>
              <a:rPr lang="nl-NL" dirty="0"/>
              <a:t> pressing on </a:t>
            </a:r>
            <a:r>
              <a:rPr lang="nl-NL" dirty="0" err="1"/>
              <a:t>the</a:t>
            </a:r>
            <a:r>
              <a:rPr lang="nl-NL" dirty="0"/>
              <a:t> </a:t>
            </a:r>
            <a:r>
              <a:rPr lang="nl-NL" dirty="0" err="1"/>
              <a:t>material</a:t>
            </a:r>
            <a:r>
              <a:rPr lang="nl-NL" dirty="0"/>
              <a:t>, </a:t>
            </a:r>
            <a:r>
              <a:rPr lang="nl-NL" dirty="0" err="1"/>
              <a:t>the</a:t>
            </a:r>
            <a:r>
              <a:rPr lang="nl-NL" dirty="0"/>
              <a:t> </a:t>
            </a:r>
            <a:r>
              <a:rPr lang="nl-NL" dirty="0" err="1"/>
              <a:t>two</a:t>
            </a:r>
            <a:r>
              <a:rPr lang="nl-NL" dirty="0"/>
              <a:t> </a:t>
            </a:r>
            <a:r>
              <a:rPr lang="nl-NL" dirty="0" err="1"/>
              <a:t>conductive</a:t>
            </a:r>
            <a:r>
              <a:rPr lang="nl-NL" dirty="0"/>
              <a:t> </a:t>
            </a:r>
            <a:r>
              <a:rPr lang="nl-NL" dirty="0" err="1"/>
              <a:t>parts</a:t>
            </a:r>
            <a:r>
              <a:rPr lang="nl-NL" dirty="0"/>
              <a:t> </a:t>
            </a:r>
            <a:r>
              <a:rPr lang="nl-NL" dirty="0" err="1"/>
              <a:t>can</a:t>
            </a:r>
            <a:r>
              <a:rPr lang="nl-NL" dirty="0"/>
              <a:t> </a:t>
            </a:r>
            <a:r>
              <a:rPr lang="nl-NL" dirty="0" err="1"/>
              <a:t>touch</a:t>
            </a:r>
            <a:r>
              <a:rPr lang="nl-NL" dirty="0"/>
              <a:t> </a:t>
            </a:r>
            <a:r>
              <a:rPr lang="nl-NL" dirty="0" err="1"/>
              <a:t>each</a:t>
            </a:r>
            <a:r>
              <a:rPr lang="nl-NL" dirty="0"/>
              <a:t> </a:t>
            </a:r>
            <a:r>
              <a:rPr lang="nl-NL" dirty="0" err="1"/>
              <a:t>other</a:t>
            </a:r>
            <a:r>
              <a:rPr lang="nl-NL" dirty="0"/>
              <a:t> </a:t>
            </a:r>
            <a:r>
              <a:rPr lang="nl-NL" dirty="0" err="1"/>
              <a:t>through</a:t>
            </a:r>
            <a:r>
              <a:rPr lang="nl-NL" dirty="0"/>
              <a:t> </a:t>
            </a:r>
            <a:r>
              <a:rPr lang="nl-NL" dirty="0" err="1"/>
              <a:t>the</a:t>
            </a:r>
            <a:r>
              <a:rPr lang="nl-NL" dirty="0"/>
              <a:t> hole, </a:t>
            </a:r>
            <a:r>
              <a:rPr lang="nl-NL" dirty="0" err="1"/>
              <a:t>closing</a:t>
            </a:r>
            <a:r>
              <a:rPr lang="nl-NL" dirty="0"/>
              <a:t> </a:t>
            </a:r>
            <a:r>
              <a:rPr lang="nl-NL" dirty="0" err="1"/>
              <a:t>the</a:t>
            </a:r>
            <a:r>
              <a:rPr lang="nl-NL" dirty="0"/>
              <a:t> circuit</a:t>
            </a:r>
            <a:endParaRPr dirty="0"/>
          </a:p>
        </p:txBody>
      </p:sp>
      <p:pic>
        <p:nvPicPr>
          <p:cNvPr id="359" name="Google Shape;359;ge901286ef1_0_49"/>
          <p:cNvPicPr preferRelativeResize="0"/>
          <p:nvPr/>
        </p:nvPicPr>
        <p:blipFill>
          <a:blip r:embed="rId3">
            <a:alphaModFix/>
          </a:blip>
          <a:stretch>
            <a:fillRect/>
          </a:stretch>
        </p:blipFill>
        <p:spPr>
          <a:xfrm>
            <a:off x="3412627" y="2596444"/>
            <a:ext cx="10307709" cy="3167664"/>
          </a:xfrm>
          <a:prstGeom prst="rect">
            <a:avLst/>
          </a:prstGeom>
          <a:noFill/>
          <a:ln>
            <a:noFill/>
          </a:ln>
        </p:spPr>
      </p:pic>
      <p:sp>
        <p:nvSpPr>
          <p:cNvPr id="360" name="Google Shape;360;ge901286ef1_0_49"/>
          <p:cNvSpPr txBox="1">
            <a:spLocks noGrp="1"/>
          </p:cNvSpPr>
          <p:nvPr>
            <p:ph type="sldNum" idx="12"/>
          </p:nvPr>
        </p:nvSpPr>
        <p:spPr>
          <a:xfrm>
            <a:off x="29562441" y="16969393"/>
            <a:ext cx="1748100" cy="984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707"/>
              <a:buFont typeface="Arial"/>
              <a:buNone/>
            </a:pPr>
            <a:fld id="{00000000-1234-1234-1234-123412341234}" type="slidenum">
              <a:rPr lang="nl-NL"/>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e901286ef1_0_56"/>
          <p:cNvSpPr txBox="1">
            <a:spLocks noGrp="1"/>
          </p:cNvSpPr>
          <p:nvPr>
            <p:ph type="title"/>
          </p:nvPr>
        </p:nvSpPr>
        <p:spPr>
          <a:xfrm>
            <a:off x="591039" y="843899"/>
            <a:ext cx="16156500" cy="1086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nl-NL"/>
              <a:t>Switches</a:t>
            </a:r>
            <a:endParaRPr/>
          </a:p>
        </p:txBody>
      </p:sp>
      <p:pic>
        <p:nvPicPr>
          <p:cNvPr id="366" name="Google Shape;366;ge901286ef1_0_56"/>
          <p:cNvPicPr preferRelativeResize="0"/>
          <p:nvPr/>
        </p:nvPicPr>
        <p:blipFill>
          <a:blip r:embed="rId3">
            <a:alphaModFix/>
          </a:blip>
          <a:stretch>
            <a:fillRect/>
          </a:stretch>
        </p:blipFill>
        <p:spPr>
          <a:xfrm>
            <a:off x="8891617" y="2381179"/>
            <a:ext cx="8127504" cy="6086597"/>
          </a:xfrm>
          <a:prstGeom prst="rect">
            <a:avLst/>
          </a:prstGeom>
          <a:noFill/>
          <a:ln>
            <a:noFill/>
          </a:ln>
        </p:spPr>
      </p:pic>
      <p:pic>
        <p:nvPicPr>
          <p:cNvPr id="367" name="Google Shape;367;ge901286ef1_0_56"/>
          <p:cNvPicPr preferRelativeResize="0"/>
          <p:nvPr/>
        </p:nvPicPr>
        <p:blipFill>
          <a:blip r:embed="rId4">
            <a:alphaModFix/>
          </a:blip>
          <a:stretch>
            <a:fillRect/>
          </a:stretch>
        </p:blipFill>
        <p:spPr>
          <a:xfrm>
            <a:off x="717538" y="2361529"/>
            <a:ext cx="7331520" cy="6125896"/>
          </a:xfrm>
          <a:prstGeom prst="rect">
            <a:avLst/>
          </a:prstGeom>
          <a:noFill/>
          <a:ln>
            <a:noFill/>
          </a:ln>
        </p:spPr>
      </p:pic>
      <p:sp>
        <p:nvSpPr>
          <p:cNvPr id="368" name="Google Shape;368;ge901286ef1_0_56"/>
          <p:cNvSpPr txBox="1">
            <a:spLocks noGrp="1"/>
          </p:cNvSpPr>
          <p:nvPr>
            <p:ph type="sldNum" idx="12"/>
          </p:nvPr>
        </p:nvSpPr>
        <p:spPr>
          <a:xfrm>
            <a:off x="16065310" y="8842841"/>
            <a:ext cx="1040400" cy="746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NL"/>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5" name="Google Shape;675;gec4040d229_0_635"/>
          <p:cNvSpPr txBox="1">
            <a:spLocks noGrp="1"/>
          </p:cNvSpPr>
          <p:nvPr>
            <p:ph type="sldNum" sz="quarter" idx="12"/>
          </p:nvPr>
        </p:nvSpPr>
        <p:spPr>
          <a:prstGeom prst="rect">
            <a:avLst/>
          </a:prstGeom>
        </p:spPr>
        <p:txBody>
          <a:bodyPr spcFirstLastPara="1" wrap="square" lIns="130025" tIns="65000" rIns="130025" bIns="6500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6</a:t>
            </a:fld>
            <a:endParaRPr/>
          </a:p>
        </p:txBody>
      </p:sp>
      <p:sp>
        <p:nvSpPr>
          <p:cNvPr id="672" name="Google Shape;672;gec4040d229_0_635"/>
          <p:cNvSpPr txBox="1">
            <a:spLocks noGrp="1"/>
          </p:cNvSpPr>
          <p:nvPr>
            <p:ph type="title" idx="4294967295"/>
          </p:nvPr>
        </p:nvSpPr>
        <p:spPr>
          <a:xfrm>
            <a:off x="1074057" y="1172709"/>
            <a:ext cx="11215688" cy="1414462"/>
          </a:xfrm>
          <a:prstGeom prst="rect">
            <a:avLst/>
          </a:prstGeom>
        </p:spPr>
        <p:txBody>
          <a:bodyPr spcFirstLastPara="1" wrap="square" lIns="130025" tIns="65000" rIns="130025" bIns="65000" anchor="ctr" anchorCtr="0">
            <a:noAutofit/>
          </a:bodyPr>
          <a:lstStyle/>
          <a:p>
            <a:pPr marL="0" lvl="0" indent="0" algn="l" rtl="0">
              <a:spcBef>
                <a:spcPts val="0"/>
              </a:spcBef>
              <a:spcAft>
                <a:spcPts val="0"/>
              </a:spcAft>
              <a:buNone/>
            </a:pPr>
            <a:r>
              <a:rPr lang="nl-NL" dirty="0" err="1"/>
              <a:t>Functions</a:t>
            </a:r>
            <a:r>
              <a:rPr lang="nl-NL" dirty="0"/>
              <a:t> in smart </a:t>
            </a:r>
            <a:r>
              <a:rPr lang="nl-NL" dirty="0" err="1"/>
              <a:t>textiles</a:t>
            </a:r>
            <a:endParaRPr dirty="0"/>
          </a:p>
        </p:txBody>
      </p:sp>
      <p:sp>
        <p:nvSpPr>
          <p:cNvPr id="673" name="Google Shape;673;gec4040d229_0_635"/>
          <p:cNvSpPr txBox="1">
            <a:spLocks noGrp="1"/>
          </p:cNvSpPr>
          <p:nvPr>
            <p:ph type="body" idx="4294967295"/>
          </p:nvPr>
        </p:nvSpPr>
        <p:spPr>
          <a:xfrm>
            <a:off x="1074056" y="2405063"/>
            <a:ext cx="13880193" cy="6380162"/>
          </a:xfrm>
          <a:prstGeom prst="rect">
            <a:avLst/>
          </a:prstGeom>
        </p:spPr>
        <p:txBody>
          <a:bodyPr spcFirstLastPara="1" wrap="square" lIns="130025" tIns="65000" rIns="130025" bIns="65000" anchor="t" anchorCtr="0">
            <a:noAutofit/>
          </a:bodyPr>
          <a:lstStyle/>
          <a:p>
            <a:pPr marL="0" lvl="0" indent="0" algn="l" rtl="0">
              <a:spcBef>
                <a:spcPts val="1500"/>
              </a:spcBef>
              <a:spcAft>
                <a:spcPts val="0"/>
              </a:spcAft>
              <a:buClr>
                <a:schemeClr val="dk1"/>
              </a:buClr>
              <a:buSzPts val="1500"/>
              <a:buFont typeface="Arial"/>
              <a:buNone/>
            </a:pPr>
            <a:r>
              <a:rPr lang="nl-NL" sz="3600" dirty="0"/>
              <a:t>5 </a:t>
            </a:r>
            <a:r>
              <a:rPr lang="nl-NL" sz="3600" dirty="0" err="1"/>
              <a:t>functions</a:t>
            </a:r>
            <a:r>
              <a:rPr lang="nl-NL" sz="3600" dirty="0"/>
              <a:t> </a:t>
            </a:r>
            <a:r>
              <a:rPr lang="nl-NL" sz="3600" dirty="0" err="1"/>
              <a:t>can</a:t>
            </a:r>
            <a:r>
              <a:rPr lang="nl-NL" sz="3600" dirty="0"/>
              <a:t> </a:t>
            </a:r>
            <a:r>
              <a:rPr lang="nl-NL" sz="3600" dirty="0" err="1"/>
              <a:t>be</a:t>
            </a:r>
            <a:r>
              <a:rPr lang="nl-NL" sz="3600" dirty="0"/>
              <a:t> </a:t>
            </a:r>
            <a:r>
              <a:rPr lang="nl-NL" sz="3600" dirty="0" err="1"/>
              <a:t>distinguished</a:t>
            </a:r>
            <a:r>
              <a:rPr lang="nl-NL" sz="3600" dirty="0"/>
              <a:t> in a smart </a:t>
            </a:r>
            <a:r>
              <a:rPr lang="nl-NL" sz="3600" dirty="0" err="1"/>
              <a:t>suit</a:t>
            </a:r>
            <a:r>
              <a:rPr lang="nl-NL" sz="3600" dirty="0"/>
              <a:t>, </a:t>
            </a:r>
            <a:r>
              <a:rPr lang="nl-NL" sz="3600" dirty="0" err="1"/>
              <a:t>namely</a:t>
            </a:r>
            <a:r>
              <a:rPr lang="nl-NL" sz="3600" dirty="0"/>
              <a:t>:</a:t>
            </a:r>
            <a:endParaRPr sz="3600" dirty="0"/>
          </a:p>
          <a:p>
            <a:pPr marL="647700" lvl="0" indent="-476250" algn="l" rtl="0">
              <a:lnSpc>
                <a:spcPct val="115000"/>
              </a:lnSpc>
              <a:spcBef>
                <a:spcPts val="3000"/>
              </a:spcBef>
              <a:spcAft>
                <a:spcPts val="0"/>
              </a:spcAft>
              <a:buSzPts val="2700"/>
              <a:buChar char="●"/>
            </a:pPr>
            <a:r>
              <a:rPr lang="nl-NL" sz="3600" b="1" dirty="0"/>
              <a:t>Sensors</a:t>
            </a:r>
            <a:r>
              <a:rPr lang="nl-NL" sz="3600" dirty="0"/>
              <a:t>: </a:t>
            </a:r>
            <a:r>
              <a:rPr lang="nl-NL" sz="3600" dirty="0" err="1"/>
              <a:t>measure</a:t>
            </a:r>
            <a:r>
              <a:rPr lang="nl-NL" sz="3600" dirty="0"/>
              <a:t> </a:t>
            </a:r>
            <a:r>
              <a:rPr lang="nl-NL" sz="3600" dirty="0" err="1"/>
              <a:t>the</a:t>
            </a:r>
            <a:r>
              <a:rPr lang="nl-NL" sz="3600" dirty="0"/>
              <a:t> environment</a:t>
            </a:r>
            <a:endParaRPr sz="3600" dirty="0"/>
          </a:p>
          <a:p>
            <a:pPr marL="647700" lvl="0" indent="-476250" algn="l" rtl="0">
              <a:lnSpc>
                <a:spcPct val="115000"/>
              </a:lnSpc>
              <a:spcBef>
                <a:spcPts val="0"/>
              </a:spcBef>
              <a:spcAft>
                <a:spcPts val="0"/>
              </a:spcAft>
              <a:buSzPts val="2700"/>
              <a:buChar char="●"/>
            </a:pPr>
            <a:r>
              <a:rPr lang="nl-NL" sz="3600" b="1" dirty="0"/>
              <a:t>Data processing</a:t>
            </a:r>
            <a:r>
              <a:rPr lang="nl-NL" sz="3600" dirty="0"/>
              <a:t>: </a:t>
            </a:r>
            <a:r>
              <a:rPr lang="nl-NL" sz="3600" dirty="0" err="1"/>
              <a:t>use</a:t>
            </a:r>
            <a:r>
              <a:rPr lang="nl-NL" sz="3600" dirty="0"/>
              <a:t> output sensor </a:t>
            </a:r>
            <a:r>
              <a:rPr lang="nl-NL" sz="3600" dirty="0" err="1"/>
              <a:t>to</a:t>
            </a:r>
            <a:r>
              <a:rPr lang="nl-NL" sz="3600" dirty="0"/>
              <a:t> </a:t>
            </a:r>
            <a:r>
              <a:rPr lang="nl-NL" sz="3600" dirty="0" err="1"/>
              <a:t>determine</a:t>
            </a:r>
            <a:r>
              <a:rPr lang="nl-NL" sz="3600" dirty="0"/>
              <a:t> </a:t>
            </a:r>
            <a:r>
              <a:rPr lang="nl-NL" sz="3600" dirty="0" err="1"/>
              <a:t>what</a:t>
            </a:r>
            <a:r>
              <a:rPr lang="nl-NL" sz="3600" dirty="0"/>
              <a:t> </a:t>
            </a:r>
            <a:r>
              <a:rPr lang="nl-NL" sz="3600" dirty="0" err="1"/>
              <a:t>to</a:t>
            </a:r>
            <a:r>
              <a:rPr lang="nl-NL" sz="3600" dirty="0"/>
              <a:t> do</a:t>
            </a:r>
            <a:endParaRPr sz="3600" dirty="0"/>
          </a:p>
          <a:p>
            <a:pPr marL="647700" lvl="0" indent="-476250" algn="l" rtl="0">
              <a:lnSpc>
                <a:spcPct val="115000"/>
              </a:lnSpc>
              <a:spcBef>
                <a:spcPts val="0"/>
              </a:spcBef>
              <a:spcAft>
                <a:spcPts val="0"/>
              </a:spcAft>
              <a:buSzPts val="2700"/>
              <a:buChar char="●"/>
            </a:pPr>
            <a:r>
              <a:rPr lang="nl-NL" sz="3600" b="1" dirty="0" err="1"/>
              <a:t>Actuators</a:t>
            </a:r>
            <a:r>
              <a:rPr lang="nl-NL" sz="3600" dirty="0"/>
              <a:t>: </a:t>
            </a:r>
            <a:r>
              <a:rPr lang="nl-NL" sz="3600" dirty="0" err="1"/>
              <a:t>react</a:t>
            </a:r>
            <a:r>
              <a:rPr lang="nl-NL" sz="3600" dirty="0"/>
              <a:t> </a:t>
            </a:r>
            <a:r>
              <a:rPr lang="nl-NL" sz="3600" dirty="0" err="1"/>
              <a:t>to</a:t>
            </a:r>
            <a:r>
              <a:rPr lang="nl-NL" sz="3600" dirty="0"/>
              <a:t> </a:t>
            </a:r>
            <a:r>
              <a:rPr lang="nl-NL" sz="3600" dirty="0" err="1"/>
              <a:t>the</a:t>
            </a:r>
            <a:r>
              <a:rPr lang="nl-NL" sz="3600" dirty="0"/>
              <a:t> input</a:t>
            </a:r>
            <a:endParaRPr sz="3600" dirty="0"/>
          </a:p>
          <a:p>
            <a:pPr marL="647700" lvl="0" indent="-476250" algn="l" rtl="0">
              <a:lnSpc>
                <a:spcPct val="115000"/>
              </a:lnSpc>
              <a:spcBef>
                <a:spcPts val="0"/>
              </a:spcBef>
              <a:spcAft>
                <a:spcPts val="0"/>
              </a:spcAft>
              <a:buSzPts val="2700"/>
              <a:buChar char="●"/>
            </a:pPr>
            <a:r>
              <a:rPr lang="nl-NL" sz="3600" b="1" dirty="0"/>
              <a:t>Energy </a:t>
            </a:r>
            <a:r>
              <a:rPr lang="nl-NL" sz="3600" b="1" dirty="0" err="1"/>
              <a:t>supply</a:t>
            </a:r>
            <a:endParaRPr sz="3600" b="1" dirty="0"/>
          </a:p>
          <a:p>
            <a:pPr marL="647700" lvl="0" indent="-476250" algn="l" rtl="0">
              <a:lnSpc>
                <a:spcPct val="115000"/>
              </a:lnSpc>
              <a:spcBef>
                <a:spcPts val="0"/>
              </a:spcBef>
              <a:spcAft>
                <a:spcPts val="0"/>
              </a:spcAft>
              <a:buSzPts val="2700"/>
              <a:buChar char="●"/>
            </a:pPr>
            <a:r>
              <a:rPr lang="nl-NL" sz="3600" b="1" dirty="0"/>
              <a:t>Communication</a:t>
            </a:r>
            <a:endParaRPr sz="3600" b="1" dirty="0"/>
          </a:p>
          <a:p>
            <a:pPr marL="0" lvl="0" indent="0" algn="l" rtl="0">
              <a:spcBef>
                <a:spcPts val="3000"/>
              </a:spcBef>
              <a:spcAft>
                <a:spcPts val="0"/>
              </a:spcAft>
              <a:buClr>
                <a:schemeClr val="dk1"/>
              </a:buClr>
              <a:buSzPts val="1500"/>
              <a:buFont typeface="Arial"/>
              <a:buNone/>
            </a:pPr>
            <a:endParaRPr sz="3600" dirty="0"/>
          </a:p>
          <a:p>
            <a:pPr marL="0" lvl="0" indent="0" algn="l" rtl="0">
              <a:spcBef>
                <a:spcPts val="3000"/>
              </a:spcBef>
              <a:spcAft>
                <a:spcPts val="3000"/>
              </a:spcAft>
              <a:buNone/>
            </a:pPr>
            <a:endParaRPr sz="3600" dirty="0"/>
          </a:p>
        </p:txBody>
      </p:sp>
      <p:pic>
        <p:nvPicPr>
          <p:cNvPr id="674" name="Google Shape;674;gec4040d229_0_635"/>
          <p:cNvPicPr preferRelativeResize="0"/>
          <p:nvPr/>
        </p:nvPicPr>
        <p:blipFill>
          <a:blip r:embed="rId3">
            <a:alphaModFix/>
          </a:blip>
          <a:stretch>
            <a:fillRect/>
          </a:stretch>
        </p:blipFill>
        <p:spPr>
          <a:xfrm>
            <a:off x="6398792" y="5574258"/>
            <a:ext cx="10728305" cy="403666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e901286ef1_0_64"/>
          <p:cNvSpPr txBox="1">
            <a:spLocks noGrp="1"/>
          </p:cNvSpPr>
          <p:nvPr>
            <p:ph type="title"/>
          </p:nvPr>
        </p:nvSpPr>
        <p:spPr>
          <a:xfrm>
            <a:off x="1192034" y="-130951"/>
            <a:ext cx="14954700" cy="1457727"/>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nl-NL" dirty="0" err="1"/>
              <a:t>Textile</a:t>
            </a:r>
            <a:r>
              <a:rPr lang="nl-NL" dirty="0"/>
              <a:t> </a:t>
            </a:r>
            <a:r>
              <a:rPr lang="nl-NL" dirty="0" err="1"/>
              <a:t>Pressure</a:t>
            </a:r>
            <a:r>
              <a:rPr lang="nl-NL" dirty="0"/>
              <a:t> Sensor</a:t>
            </a:r>
            <a:endParaRPr dirty="0"/>
          </a:p>
        </p:txBody>
      </p:sp>
      <p:sp>
        <p:nvSpPr>
          <p:cNvPr id="374" name="Google Shape;374;ge901286ef1_0_64"/>
          <p:cNvSpPr txBox="1">
            <a:spLocks noGrp="1"/>
          </p:cNvSpPr>
          <p:nvPr>
            <p:ph type="body" idx="1"/>
          </p:nvPr>
        </p:nvSpPr>
        <p:spPr>
          <a:xfrm>
            <a:off x="2402540" y="4474474"/>
            <a:ext cx="14439959" cy="5655643"/>
          </a:xfrm>
          <a:prstGeom prst="rect">
            <a:avLst/>
          </a:prstGeom>
        </p:spPr>
        <p:txBody>
          <a:bodyPr spcFirstLastPara="1" wrap="square" lIns="91425" tIns="45700" rIns="91425" bIns="45700" anchor="t" anchorCtr="0">
            <a:normAutofit fontScale="70000" lnSpcReduction="20000"/>
          </a:bodyPr>
          <a:lstStyle/>
          <a:p>
            <a:pPr marL="0" lvl="0" indent="0" algn="l" rtl="0">
              <a:spcBef>
                <a:spcPts val="0"/>
              </a:spcBef>
              <a:spcAft>
                <a:spcPts val="0"/>
              </a:spcAft>
              <a:buNone/>
            </a:pPr>
            <a:r>
              <a:rPr lang="nl-NL" dirty="0"/>
              <a:t>Mix </a:t>
            </a:r>
            <a:r>
              <a:rPr lang="nl-NL" dirty="0" err="1"/>
              <a:t>cotton</a:t>
            </a:r>
            <a:r>
              <a:rPr lang="nl-NL" dirty="0"/>
              <a:t> </a:t>
            </a:r>
            <a:r>
              <a:rPr lang="nl-NL" dirty="0" err="1"/>
              <a:t>with</a:t>
            </a:r>
            <a:r>
              <a:rPr lang="nl-NL" dirty="0"/>
              <a:t> metallic fiber! As </a:t>
            </a:r>
            <a:r>
              <a:rPr lang="nl-NL" dirty="0" err="1"/>
              <a:t>you</a:t>
            </a:r>
            <a:r>
              <a:rPr lang="nl-NL" dirty="0"/>
              <a:t> push in </a:t>
            </a:r>
            <a:r>
              <a:rPr lang="nl-NL" dirty="0" err="1"/>
              <a:t>the</a:t>
            </a:r>
            <a:r>
              <a:rPr lang="nl-NL" dirty="0"/>
              <a:t> </a:t>
            </a:r>
            <a:r>
              <a:rPr lang="nl-NL" dirty="0" err="1"/>
              <a:t>fabric</a:t>
            </a:r>
            <a:r>
              <a:rPr lang="nl-NL" dirty="0"/>
              <a:t>, </a:t>
            </a:r>
            <a:r>
              <a:rPr lang="nl-NL" dirty="0" err="1"/>
              <a:t>there</a:t>
            </a:r>
            <a:r>
              <a:rPr lang="nl-NL" dirty="0"/>
              <a:t> is more contact </a:t>
            </a:r>
            <a:r>
              <a:rPr lang="nl-NL" dirty="0" err="1"/>
              <a:t>between</a:t>
            </a:r>
            <a:r>
              <a:rPr lang="nl-NL" dirty="0"/>
              <a:t> different low </a:t>
            </a:r>
            <a:r>
              <a:rPr lang="nl-NL" dirty="0" err="1"/>
              <a:t>conductive</a:t>
            </a:r>
            <a:r>
              <a:rPr lang="nl-NL" dirty="0"/>
              <a:t> fibers.</a:t>
            </a:r>
            <a:endParaRPr dirty="0"/>
          </a:p>
          <a:p>
            <a:pPr marL="0" lvl="0" indent="0" algn="l" rtl="0">
              <a:spcBef>
                <a:spcPts val="0"/>
              </a:spcBef>
              <a:spcAft>
                <a:spcPts val="0"/>
              </a:spcAft>
              <a:buNone/>
            </a:pPr>
            <a:r>
              <a:rPr lang="nl-NL" dirty="0"/>
              <a:t>Using </a:t>
            </a:r>
            <a:r>
              <a:rPr lang="nl-NL" dirty="0" err="1"/>
              <a:t>Ohm’s</a:t>
            </a:r>
            <a:r>
              <a:rPr lang="nl-NL" dirty="0"/>
              <a:t> </a:t>
            </a:r>
            <a:r>
              <a:rPr lang="nl-NL" dirty="0" err="1"/>
              <a:t>law</a:t>
            </a:r>
            <a:r>
              <a:rPr lang="nl-NL" dirty="0"/>
              <a:t>,  I= V/R, </a:t>
            </a:r>
            <a:r>
              <a:rPr lang="nl-NL" dirty="0" err="1"/>
              <a:t>for</a:t>
            </a:r>
            <a:r>
              <a:rPr lang="nl-NL" dirty="0"/>
              <a:t> parallel circuit </a:t>
            </a:r>
            <a:r>
              <a:rPr lang="nl-NL" dirty="0" err="1"/>
              <a:t>under</a:t>
            </a:r>
            <a:r>
              <a:rPr lang="nl-NL" dirty="0"/>
              <a:t> constant voltage V,  we </a:t>
            </a:r>
            <a:r>
              <a:rPr lang="nl-NL" dirty="0" err="1"/>
              <a:t>calculate</a:t>
            </a:r>
            <a:r>
              <a:rPr lang="nl-NL" dirty="0"/>
              <a:t> </a:t>
            </a:r>
            <a:r>
              <a:rPr lang="nl-NL" dirty="0" err="1"/>
              <a:t>that</a:t>
            </a:r>
            <a:r>
              <a:rPr lang="nl-NL" dirty="0"/>
              <a:t> </a:t>
            </a:r>
            <a:r>
              <a:rPr lang="nl-NL" dirty="0" err="1"/>
              <a:t>if</a:t>
            </a:r>
            <a:r>
              <a:rPr lang="nl-NL" dirty="0"/>
              <a:t> </a:t>
            </a:r>
            <a:r>
              <a:rPr lang="nl-NL" dirty="0" err="1"/>
              <a:t>there</a:t>
            </a:r>
            <a:r>
              <a:rPr lang="nl-NL" dirty="0"/>
              <a:t> are </a:t>
            </a:r>
            <a:r>
              <a:rPr lang="nl-NL" dirty="0" err="1"/>
              <a:t>two</a:t>
            </a:r>
            <a:r>
              <a:rPr lang="nl-NL" dirty="0"/>
              <a:t> </a:t>
            </a:r>
            <a:r>
              <a:rPr lang="nl-NL" dirty="0" err="1"/>
              <a:t>contacts</a:t>
            </a:r>
            <a:r>
              <a:rPr lang="nl-NL" dirty="0"/>
              <a:t> </a:t>
            </a:r>
            <a:r>
              <a:rPr lang="nl-NL" dirty="0" err="1"/>
              <a:t>instead</a:t>
            </a:r>
            <a:r>
              <a:rPr lang="nl-NL" dirty="0"/>
              <a:t> of 1, we have double </a:t>
            </a:r>
            <a:r>
              <a:rPr lang="nl-NL" dirty="0" err="1"/>
              <a:t>the</a:t>
            </a:r>
            <a:r>
              <a:rPr lang="nl-NL" dirty="0"/>
              <a:t> </a:t>
            </a:r>
            <a:r>
              <a:rPr lang="nl-NL" dirty="0" err="1"/>
              <a:t>current</a:t>
            </a:r>
            <a:r>
              <a:rPr lang="nl-NL" dirty="0"/>
              <a:t>!</a:t>
            </a:r>
            <a:endParaRPr dirty="0"/>
          </a:p>
          <a:p>
            <a:pPr marL="0" lvl="0" indent="0" algn="l" rtl="0">
              <a:spcBef>
                <a:spcPts val="0"/>
              </a:spcBef>
              <a:spcAft>
                <a:spcPts val="0"/>
              </a:spcAft>
              <a:buNone/>
            </a:pPr>
            <a:r>
              <a:rPr lang="nl-NL" dirty="0"/>
              <a:t>                    1/</a:t>
            </a:r>
            <a:r>
              <a:rPr lang="nl-NL" dirty="0" err="1"/>
              <a:t>R</a:t>
            </a:r>
            <a:r>
              <a:rPr lang="nl-NL" sz="3800" baseline="-25000" dirty="0" err="1"/>
              <a:t>total</a:t>
            </a:r>
            <a:r>
              <a:rPr lang="nl-NL" dirty="0"/>
              <a:t> =1/R+1/R = 2/R, </a:t>
            </a:r>
            <a:r>
              <a:rPr lang="nl-NL" dirty="0" err="1"/>
              <a:t>so</a:t>
            </a:r>
            <a:r>
              <a:rPr lang="nl-NL" dirty="0"/>
              <a:t> </a:t>
            </a:r>
            <a:r>
              <a:rPr lang="nl-NL" dirty="0" err="1"/>
              <a:t>I</a:t>
            </a:r>
            <a:r>
              <a:rPr lang="nl-NL" baseline="-25000" dirty="0" err="1"/>
              <a:t>new</a:t>
            </a:r>
            <a:r>
              <a:rPr lang="nl-NL" dirty="0"/>
              <a:t>= V/</a:t>
            </a:r>
            <a:r>
              <a:rPr lang="nl-NL" dirty="0" err="1"/>
              <a:t>R</a:t>
            </a:r>
            <a:r>
              <a:rPr lang="nl-NL" baseline="-25000" dirty="0" err="1"/>
              <a:t>total</a:t>
            </a:r>
            <a:r>
              <a:rPr lang="nl-NL" dirty="0"/>
              <a:t> = 2 V / R</a:t>
            </a:r>
            <a:endParaRPr dirty="0"/>
          </a:p>
          <a:p>
            <a:pPr marL="0" lvl="0" indent="0" algn="l" rtl="0">
              <a:spcBef>
                <a:spcPts val="0"/>
              </a:spcBef>
              <a:spcAft>
                <a:spcPts val="0"/>
              </a:spcAft>
              <a:buNone/>
            </a:pPr>
            <a:endParaRPr lang="nl-NL" dirty="0"/>
          </a:p>
          <a:p>
            <a:pPr marL="0" lvl="0" indent="0" algn="l" rtl="0">
              <a:spcBef>
                <a:spcPts val="0"/>
              </a:spcBef>
              <a:spcAft>
                <a:spcPts val="0"/>
              </a:spcAft>
              <a:buNone/>
            </a:pPr>
            <a:r>
              <a:rPr lang="nl-NL" dirty="0" err="1"/>
              <a:t>This</a:t>
            </a:r>
            <a:r>
              <a:rPr lang="nl-NL" dirty="0"/>
              <a:t> </a:t>
            </a:r>
            <a:r>
              <a:rPr lang="nl-NL" dirty="0" err="1"/>
              <a:t>can</a:t>
            </a:r>
            <a:r>
              <a:rPr lang="nl-NL" dirty="0"/>
              <a:t> </a:t>
            </a:r>
            <a:r>
              <a:rPr lang="nl-NL" dirty="0" err="1"/>
              <a:t>be</a:t>
            </a:r>
            <a:r>
              <a:rPr lang="nl-NL" dirty="0"/>
              <a:t> </a:t>
            </a:r>
            <a:r>
              <a:rPr lang="nl-NL" dirty="0" err="1"/>
              <a:t>verified</a:t>
            </a:r>
            <a:r>
              <a:rPr lang="nl-NL" dirty="0"/>
              <a:t> </a:t>
            </a:r>
            <a:r>
              <a:rPr lang="nl-NL" dirty="0" err="1"/>
              <a:t>by</a:t>
            </a:r>
            <a:r>
              <a:rPr lang="nl-NL" dirty="0"/>
              <a:t> </a:t>
            </a:r>
            <a:r>
              <a:rPr lang="nl-NL" dirty="0" err="1"/>
              <a:t>measurements</a:t>
            </a:r>
            <a:r>
              <a:rPr lang="nl-NL" dirty="0"/>
              <a:t>.</a:t>
            </a:r>
            <a:endParaRPr dirty="0"/>
          </a:p>
          <a:p>
            <a:pPr marL="0" lvl="0" indent="0" algn="l" rtl="0">
              <a:spcBef>
                <a:spcPts val="0"/>
              </a:spcBef>
              <a:spcAft>
                <a:spcPts val="0"/>
              </a:spcAft>
              <a:buNone/>
            </a:pPr>
            <a:r>
              <a:rPr lang="nl-NL" dirty="0" err="1"/>
              <a:t>Textile</a:t>
            </a:r>
            <a:r>
              <a:rPr lang="nl-NL" dirty="0"/>
              <a:t> is </a:t>
            </a:r>
            <a:r>
              <a:rPr lang="nl-NL" dirty="0" err="1"/>
              <a:t>elastic</a:t>
            </a:r>
            <a:r>
              <a:rPr lang="nl-NL" dirty="0"/>
              <a:t>, </a:t>
            </a:r>
            <a:r>
              <a:rPr lang="nl-NL" dirty="0" err="1"/>
              <a:t>so</a:t>
            </a:r>
            <a:r>
              <a:rPr lang="nl-NL" dirty="0"/>
              <a:t>, without </a:t>
            </a:r>
            <a:r>
              <a:rPr lang="nl-NL" dirty="0" err="1"/>
              <a:t>pressure</a:t>
            </a:r>
            <a:r>
              <a:rPr lang="nl-NL" dirty="0"/>
              <a:t>, </a:t>
            </a:r>
            <a:r>
              <a:rPr lang="nl-NL" dirty="0" err="1"/>
              <a:t>it</a:t>
            </a:r>
            <a:r>
              <a:rPr lang="nl-NL" dirty="0"/>
              <a:t> </a:t>
            </a:r>
            <a:r>
              <a:rPr lang="nl-NL" dirty="0" err="1"/>
              <a:t>goes</a:t>
            </a:r>
            <a:r>
              <a:rPr lang="nl-NL" dirty="0"/>
              <a:t> back </a:t>
            </a:r>
            <a:r>
              <a:rPr lang="nl-NL" dirty="0" err="1"/>
              <a:t>to</a:t>
            </a:r>
            <a:r>
              <a:rPr lang="nl-NL" dirty="0"/>
              <a:t> </a:t>
            </a:r>
            <a:r>
              <a:rPr lang="nl-NL" dirty="0" err="1"/>
              <a:t>the</a:t>
            </a:r>
            <a:r>
              <a:rPr lang="nl-NL" dirty="0"/>
              <a:t> </a:t>
            </a:r>
            <a:r>
              <a:rPr lang="nl-NL" dirty="0" err="1"/>
              <a:t>original</a:t>
            </a:r>
            <a:r>
              <a:rPr lang="nl-NL" dirty="0"/>
              <a:t> form.</a:t>
            </a:r>
            <a:endParaRPr dirty="0"/>
          </a:p>
        </p:txBody>
      </p:sp>
      <p:pic>
        <p:nvPicPr>
          <p:cNvPr id="375" name="Google Shape;375;ge901286ef1_0_64"/>
          <p:cNvPicPr preferRelativeResize="0"/>
          <p:nvPr/>
        </p:nvPicPr>
        <p:blipFill rotWithShape="1">
          <a:blip r:embed="rId3">
            <a:alphaModFix/>
          </a:blip>
          <a:srcRect b="28407"/>
          <a:stretch/>
        </p:blipFill>
        <p:spPr>
          <a:xfrm>
            <a:off x="1300401" y="1914311"/>
            <a:ext cx="5418336" cy="2560164"/>
          </a:xfrm>
          <a:prstGeom prst="rect">
            <a:avLst/>
          </a:prstGeom>
          <a:noFill/>
          <a:ln>
            <a:noFill/>
          </a:ln>
        </p:spPr>
      </p:pic>
      <p:pic>
        <p:nvPicPr>
          <p:cNvPr id="376" name="Google Shape;376;ge901286ef1_0_64"/>
          <p:cNvPicPr preferRelativeResize="0"/>
          <p:nvPr/>
        </p:nvPicPr>
        <p:blipFill>
          <a:blip r:embed="rId4">
            <a:alphaModFix/>
          </a:blip>
          <a:stretch>
            <a:fillRect/>
          </a:stretch>
        </p:blipFill>
        <p:spPr>
          <a:xfrm>
            <a:off x="6759374" y="1763378"/>
            <a:ext cx="3819927" cy="2560164"/>
          </a:xfrm>
          <a:prstGeom prst="rect">
            <a:avLst/>
          </a:prstGeom>
          <a:noFill/>
          <a:ln>
            <a:noFill/>
          </a:ln>
        </p:spPr>
      </p:pic>
      <p:pic>
        <p:nvPicPr>
          <p:cNvPr id="377" name="Google Shape;377;ge901286ef1_0_64"/>
          <p:cNvPicPr preferRelativeResize="0"/>
          <p:nvPr/>
        </p:nvPicPr>
        <p:blipFill>
          <a:blip r:embed="rId5">
            <a:alphaModFix/>
          </a:blip>
          <a:stretch>
            <a:fillRect/>
          </a:stretch>
        </p:blipFill>
        <p:spPr>
          <a:xfrm>
            <a:off x="10976254" y="1749831"/>
            <a:ext cx="3860564" cy="2587255"/>
          </a:xfrm>
          <a:prstGeom prst="rect">
            <a:avLst/>
          </a:prstGeom>
          <a:noFill/>
          <a:ln>
            <a:noFill/>
          </a:ln>
        </p:spPr>
      </p:pic>
      <p:sp>
        <p:nvSpPr>
          <p:cNvPr id="378" name="Google Shape;378;ge901286ef1_0_64"/>
          <p:cNvSpPr txBox="1">
            <a:spLocks noGrp="1"/>
          </p:cNvSpPr>
          <p:nvPr>
            <p:ph type="sldNum" idx="12"/>
          </p:nvPr>
        </p:nvSpPr>
        <p:spPr>
          <a:xfrm>
            <a:off x="29562441" y="16969393"/>
            <a:ext cx="1748100" cy="984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707"/>
              <a:buFont typeface="Arial"/>
              <a:buNone/>
            </a:pPr>
            <a:fld id="{00000000-1234-1234-1234-123412341234}" type="slidenum">
              <a:rPr lang="nl-NL"/>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e901286ef1_0_73"/>
          <p:cNvSpPr txBox="1">
            <a:spLocks noGrp="1"/>
          </p:cNvSpPr>
          <p:nvPr>
            <p:ph type="title"/>
          </p:nvPr>
        </p:nvSpPr>
        <p:spPr>
          <a:xfrm>
            <a:off x="894025" y="389467"/>
            <a:ext cx="11216100" cy="1413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nl-NL"/>
              <a:t>Other Sensors</a:t>
            </a:r>
            <a:endParaRPr/>
          </a:p>
        </p:txBody>
      </p:sp>
      <p:sp>
        <p:nvSpPr>
          <p:cNvPr id="384" name="Google Shape;384;ge901286ef1_0_73"/>
          <p:cNvSpPr txBox="1">
            <a:spLocks noGrp="1"/>
          </p:cNvSpPr>
          <p:nvPr>
            <p:ph type="body" idx="1"/>
          </p:nvPr>
        </p:nvSpPr>
        <p:spPr>
          <a:xfrm>
            <a:off x="1192034" y="2075627"/>
            <a:ext cx="14954700" cy="6709500"/>
          </a:xfrm>
          <a:prstGeom prst="rect">
            <a:avLst/>
          </a:prstGeom>
        </p:spPr>
        <p:txBody>
          <a:bodyPr spcFirstLastPara="1" wrap="square" lIns="91425" tIns="45700" rIns="91425" bIns="45700" anchor="t" anchorCtr="0">
            <a:normAutofit fontScale="77500" lnSpcReduction="20000"/>
          </a:bodyPr>
          <a:lstStyle/>
          <a:p>
            <a:pPr marL="0" lvl="0" indent="0" algn="l" rtl="0">
              <a:spcBef>
                <a:spcPts val="0"/>
              </a:spcBef>
              <a:spcAft>
                <a:spcPts val="0"/>
              </a:spcAft>
              <a:buNone/>
            </a:pPr>
            <a:r>
              <a:rPr lang="nl-NL"/>
              <a:t>Stretch sensor can be based on the same principle of changing the number of contact points.</a:t>
            </a:r>
            <a:br>
              <a:rPr lang="nl-NL"/>
            </a:br>
            <a:br>
              <a:rPr lang="nl-NL"/>
            </a:br>
            <a:br>
              <a:rPr lang="nl-NL"/>
            </a:br>
            <a:br>
              <a:rPr lang="nl-NL"/>
            </a:br>
            <a:br>
              <a:rPr lang="nl-NL"/>
            </a:br>
            <a:br>
              <a:rPr lang="nl-NL"/>
            </a:br>
            <a:br>
              <a:rPr lang="nl-NL"/>
            </a:br>
            <a:endParaRPr/>
          </a:p>
          <a:p>
            <a:pPr marL="0" lvl="0" indent="0" algn="l" rtl="0">
              <a:spcBef>
                <a:spcPts val="0"/>
              </a:spcBef>
              <a:spcAft>
                <a:spcPts val="0"/>
              </a:spcAft>
              <a:buNone/>
            </a:pPr>
            <a:r>
              <a:rPr lang="nl-NL"/>
              <a:t>For a tilt sensor, one might create </a:t>
            </a:r>
            <a:endParaRPr/>
          </a:p>
          <a:p>
            <a:pPr marL="0" lvl="0" indent="0" algn="l" rtl="0">
              <a:spcBef>
                <a:spcPts val="0"/>
              </a:spcBef>
              <a:spcAft>
                <a:spcPts val="0"/>
              </a:spcAft>
              <a:buNone/>
            </a:pPr>
            <a:r>
              <a:rPr lang="nl-NL"/>
              <a:t>                                  different contact zones</a:t>
            </a:r>
            <a:endParaRPr/>
          </a:p>
        </p:txBody>
      </p:sp>
      <p:pic>
        <p:nvPicPr>
          <p:cNvPr id="385" name="Google Shape;385;ge901286ef1_0_73"/>
          <p:cNvPicPr preferRelativeResize="0"/>
          <p:nvPr/>
        </p:nvPicPr>
        <p:blipFill>
          <a:blip r:embed="rId3">
            <a:alphaModFix/>
          </a:blip>
          <a:stretch>
            <a:fillRect/>
          </a:stretch>
        </p:blipFill>
        <p:spPr>
          <a:xfrm>
            <a:off x="5928918" y="3594667"/>
            <a:ext cx="4483673" cy="3359368"/>
          </a:xfrm>
          <a:prstGeom prst="rect">
            <a:avLst/>
          </a:prstGeom>
          <a:noFill/>
          <a:ln>
            <a:noFill/>
          </a:ln>
        </p:spPr>
      </p:pic>
      <p:pic>
        <p:nvPicPr>
          <p:cNvPr id="386" name="Google Shape;386;ge901286ef1_0_73"/>
          <p:cNvPicPr preferRelativeResize="0"/>
          <p:nvPr/>
        </p:nvPicPr>
        <p:blipFill>
          <a:blip r:embed="rId4">
            <a:alphaModFix/>
          </a:blip>
          <a:stretch>
            <a:fillRect/>
          </a:stretch>
        </p:blipFill>
        <p:spPr>
          <a:xfrm>
            <a:off x="11986468" y="6733867"/>
            <a:ext cx="3684468" cy="2736260"/>
          </a:xfrm>
          <a:prstGeom prst="rect">
            <a:avLst/>
          </a:prstGeom>
          <a:noFill/>
          <a:ln>
            <a:noFill/>
          </a:ln>
        </p:spPr>
      </p:pic>
      <p:sp>
        <p:nvSpPr>
          <p:cNvPr id="387" name="Google Shape;387;ge901286ef1_0_73"/>
          <p:cNvSpPr txBox="1">
            <a:spLocks noGrp="1"/>
          </p:cNvSpPr>
          <p:nvPr>
            <p:ph type="sldNum" idx="12"/>
          </p:nvPr>
        </p:nvSpPr>
        <p:spPr>
          <a:xfrm>
            <a:off x="29562441" y="16969393"/>
            <a:ext cx="1748100" cy="984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707"/>
              <a:buFont typeface="Arial"/>
              <a:buNone/>
            </a:pPr>
            <a:fld id="{00000000-1234-1234-1234-123412341234}" type="slidenum">
              <a:rPr lang="nl-NL"/>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e901286ef1_0_81"/>
          <p:cNvSpPr txBox="1">
            <a:spLocks noGrp="1"/>
          </p:cNvSpPr>
          <p:nvPr>
            <p:ph type="title"/>
          </p:nvPr>
        </p:nvSpPr>
        <p:spPr>
          <a:xfrm>
            <a:off x="1574054" y="257944"/>
            <a:ext cx="29780100" cy="1637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nl-NL"/>
              <a:t>Power</a:t>
            </a:r>
            <a:endParaRPr/>
          </a:p>
        </p:txBody>
      </p:sp>
      <p:sp>
        <p:nvSpPr>
          <p:cNvPr id="393" name="Google Shape;393;ge901286ef1_0_81"/>
          <p:cNvSpPr txBox="1">
            <a:spLocks noGrp="1"/>
          </p:cNvSpPr>
          <p:nvPr>
            <p:ph type="body" idx="1"/>
          </p:nvPr>
        </p:nvSpPr>
        <p:spPr>
          <a:xfrm>
            <a:off x="1584875" y="2264868"/>
            <a:ext cx="29769300" cy="12697500"/>
          </a:xfrm>
          <a:prstGeom prst="rect">
            <a:avLst/>
          </a:prstGeom>
        </p:spPr>
        <p:txBody>
          <a:bodyPr spcFirstLastPara="1" wrap="square" lIns="91425" tIns="45700" rIns="91425" bIns="45700" anchor="t" anchorCtr="0">
            <a:normAutofit/>
          </a:bodyPr>
          <a:lstStyle/>
          <a:p>
            <a:pPr marL="863600" lvl="0" indent="-736600" algn="l" rtl="0">
              <a:spcBef>
                <a:spcPts val="0"/>
              </a:spcBef>
              <a:spcAft>
                <a:spcPts val="0"/>
              </a:spcAft>
              <a:buSzPts val="4800"/>
              <a:buChar char="●"/>
            </a:pPr>
            <a:r>
              <a:rPr lang="nl-NL"/>
              <a:t>Battery</a:t>
            </a:r>
            <a:br>
              <a:rPr lang="nl-NL"/>
            </a:br>
            <a:br>
              <a:rPr lang="nl-NL"/>
            </a:br>
            <a:endParaRPr/>
          </a:p>
          <a:p>
            <a:pPr marL="863600" lvl="0" indent="-736600" algn="l" rtl="0">
              <a:spcBef>
                <a:spcPts val="0"/>
              </a:spcBef>
              <a:spcAft>
                <a:spcPts val="0"/>
              </a:spcAft>
              <a:buSzPts val="4800"/>
              <a:buChar char="●"/>
            </a:pPr>
            <a:r>
              <a:rPr lang="nl-NL"/>
              <a:t>USB charger</a:t>
            </a:r>
            <a:br>
              <a:rPr lang="nl-NL"/>
            </a:br>
            <a:endParaRPr/>
          </a:p>
          <a:p>
            <a:pPr marL="863600" lvl="0" indent="-736600" algn="l" rtl="0">
              <a:spcBef>
                <a:spcPts val="0"/>
              </a:spcBef>
              <a:spcAft>
                <a:spcPts val="0"/>
              </a:spcAft>
              <a:buSzPts val="4800"/>
              <a:buChar char="●"/>
            </a:pPr>
            <a:r>
              <a:rPr lang="nl-NL"/>
              <a:t>LiPo battery via </a:t>
            </a:r>
            <a:br>
              <a:rPr lang="nl-NL"/>
            </a:br>
            <a:r>
              <a:rPr lang="nl-NL"/>
              <a:t>battery-shield</a:t>
            </a:r>
            <a:endParaRPr/>
          </a:p>
        </p:txBody>
      </p:sp>
      <p:sp>
        <p:nvSpPr>
          <p:cNvPr id="394" name="Google Shape;394;ge901286ef1_0_81"/>
          <p:cNvSpPr txBox="1">
            <a:spLocks noGrp="1"/>
          </p:cNvSpPr>
          <p:nvPr>
            <p:ph type="sldNum" idx="12"/>
          </p:nvPr>
        </p:nvSpPr>
        <p:spPr>
          <a:xfrm>
            <a:off x="29562441" y="16969393"/>
            <a:ext cx="1748100" cy="984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707"/>
              <a:buFont typeface="Arial"/>
              <a:buNone/>
            </a:pPr>
            <a:fld id="{00000000-1234-1234-1234-123412341234}" type="slidenum">
              <a:rPr lang="nl-NL"/>
              <a:t>62</a:t>
            </a:fld>
            <a:endParaRPr/>
          </a:p>
        </p:txBody>
      </p:sp>
      <p:pic>
        <p:nvPicPr>
          <p:cNvPr id="395" name="Google Shape;395;ge901286ef1_0_81"/>
          <p:cNvPicPr preferRelativeResize="0"/>
          <p:nvPr/>
        </p:nvPicPr>
        <p:blipFill>
          <a:blip r:embed="rId3">
            <a:alphaModFix/>
          </a:blip>
          <a:stretch>
            <a:fillRect/>
          </a:stretch>
        </p:blipFill>
        <p:spPr>
          <a:xfrm>
            <a:off x="8140303" y="648142"/>
            <a:ext cx="6095628" cy="5526703"/>
          </a:xfrm>
          <a:prstGeom prst="rect">
            <a:avLst/>
          </a:prstGeom>
          <a:noFill/>
          <a:ln>
            <a:noFill/>
          </a:ln>
        </p:spPr>
      </p:pic>
      <p:pic>
        <p:nvPicPr>
          <p:cNvPr id="396" name="Google Shape;396;ge901286ef1_0_81"/>
          <p:cNvPicPr preferRelativeResize="0"/>
          <p:nvPr/>
        </p:nvPicPr>
        <p:blipFill rotWithShape="1">
          <a:blip r:embed="rId4">
            <a:alphaModFix/>
          </a:blip>
          <a:srcRect t="17026" b="24463"/>
          <a:stretch/>
        </p:blipFill>
        <p:spPr>
          <a:xfrm>
            <a:off x="8140303" y="6348907"/>
            <a:ext cx="7506600" cy="329440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e901286ef1_0_89"/>
          <p:cNvSpPr txBox="1">
            <a:spLocks noGrp="1"/>
          </p:cNvSpPr>
          <p:nvPr>
            <p:ph type="title"/>
          </p:nvPr>
        </p:nvSpPr>
        <p:spPr>
          <a:xfrm>
            <a:off x="866933" y="3009878"/>
            <a:ext cx="15604808" cy="1460783"/>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nl-NL" dirty="0"/>
              <a:t>Microcontroller: </a:t>
            </a:r>
            <a:r>
              <a:rPr lang="nl-NL" dirty="0" err="1"/>
              <a:t>Add</a:t>
            </a:r>
            <a:r>
              <a:rPr lang="nl-NL" dirty="0"/>
              <a:t> a </a:t>
            </a:r>
            <a:r>
              <a:rPr lang="nl-NL" dirty="0" err="1"/>
              <a:t>brain</a:t>
            </a:r>
            <a:endParaRPr dirty="0"/>
          </a:p>
        </p:txBody>
      </p:sp>
      <p:sp>
        <p:nvSpPr>
          <p:cNvPr id="402" name="Google Shape;402;ge901286ef1_0_89"/>
          <p:cNvSpPr txBox="1">
            <a:spLocks noGrp="1"/>
          </p:cNvSpPr>
          <p:nvPr>
            <p:ph type="sldNum" sz="quarter"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NL"/>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e901286ef1_0_94"/>
          <p:cNvSpPr txBox="1">
            <a:spLocks noGrp="1"/>
          </p:cNvSpPr>
          <p:nvPr>
            <p:ph type="title"/>
          </p:nvPr>
        </p:nvSpPr>
        <p:spPr>
          <a:xfrm>
            <a:off x="1192034" y="389468"/>
            <a:ext cx="14954700" cy="1413600"/>
          </a:xfrm>
          <a:prstGeom prst="rect">
            <a:avLst/>
          </a:prstGeom>
          <a:noFill/>
          <a:ln>
            <a:noFill/>
          </a:ln>
        </p:spPr>
        <p:txBody>
          <a:bodyPr spcFirstLastPara="1" wrap="square" lIns="173350" tIns="86650" rIns="173350" bIns="86650" anchor="ctr" anchorCtr="0">
            <a:noAutofit/>
          </a:bodyPr>
          <a:lstStyle/>
          <a:p>
            <a:pPr marL="0" lvl="0" indent="0" algn="l" rtl="0">
              <a:lnSpc>
                <a:spcPct val="90000"/>
              </a:lnSpc>
              <a:spcBef>
                <a:spcPts val="0"/>
              </a:spcBef>
              <a:spcAft>
                <a:spcPts val="0"/>
              </a:spcAft>
              <a:buClr>
                <a:schemeClr val="dk1"/>
              </a:buClr>
              <a:buSzPts val="8300"/>
              <a:buFont typeface="Calibri"/>
              <a:buNone/>
            </a:pPr>
            <a:r>
              <a:rPr lang="nl-NL"/>
              <a:t>Microcontroller: Wemos D1 Mini</a:t>
            </a:r>
            <a:endParaRPr/>
          </a:p>
        </p:txBody>
      </p:sp>
      <p:sp>
        <p:nvSpPr>
          <p:cNvPr id="408" name="Google Shape;408;ge901286ef1_0_94"/>
          <p:cNvSpPr txBox="1">
            <a:spLocks noGrp="1"/>
          </p:cNvSpPr>
          <p:nvPr>
            <p:ph type="sldNum" idx="12"/>
          </p:nvPr>
        </p:nvSpPr>
        <p:spPr>
          <a:xfrm>
            <a:off x="12245439" y="6780108"/>
            <a:ext cx="3901200" cy="389700"/>
          </a:xfrm>
          <a:prstGeom prst="rect">
            <a:avLst/>
          </a:prstGeom>
          <a:noFill/>
          <a:ln>
            <a:noFill/>
          </a:ln>
        </p:spPr>
        <p:txBody>
          <a:bodyPr spcFirstLastPara="1" wrap="square" lIns="173350" tIns="86650" rIns="173350" bIns="86650" anchor="ctr" anchorCtr="0">
            <a:noAutofit/>
          </a:bodyPr>
          <a:lstStyle/>
          <a:p>
            <a:pPr marL="0" lvl="0" indent="0" algn="r" rtl="0">
              <a:spcBef>
                <a:spcPts val="0"/>
              </a:spcBef>
              <a:spcAft>
                <a:spcPts val="0"/>
              </a:spcAft>
              <a:buClr>
                <a:srgbClr val="000000"/>
              </a:buClr>
              <a:buSzPts val="1707"/>
              <a:buFont typeface="Arial"/>
              <a:buNone/>
            </a:pPr>
            <a:fld id="{00000000-1234-1234-1234-123412341234}" type="slidenum">
              <a:rPr lang="nl-NL"/>
              <a:t>64</a:t>
            </a:fld>
            <a:endParaRPr/>
          </a:p>
        </p:txBody>
      </p:sp>
      <p:pic>
        <p:nvPicPr>
          <p:cNvPr id="409" name="Google Shape;409;ge901286ef1_0_94"/>
          <p:cNvPicPr preferRelativeResize="0"/>
          <p:nvPr/>
        </p:nvPicPr>
        <p:blipFill rotWithShape="1">
          <a:blip r:embed="rId3">
            <a:alphaModFix/>
          </a:blip>
          <a:srcRect t="20669" b="20710"/>
          <a:stretch/>
        </p:blipFill>
        <p:spPr>
          <a:xfrm>
            <a:off x="559899" y="2221801"/>
            <a:ext cx="5479311" cy="3219928"/>
          </a:xfrm>
          <a:prstGeom prst="rect">
            <a:avLst/>
          </a:prstGeom>
          <a:noFill/>
          <a:ln>
            <a:noFill/>
          </a:ln>
        </p:spPr>
      </p:pic>
      <p:pic>
        <p:nvPicPr>
          <p:cNvPr id="410" name="Google Shape;410;ge901286ef1_0_94"/>
          <p:cNvPicPr preferRelativeResize="0"/>
          <p:nvPr/>
        </p:nvPicPr>
        <p:blipFill rotWithShape="1">
          <a:blip r:embed="rId4">
            <a:alphaModFix/>
          </a:blip>
          <a:srcRect l="4127" r="6530" b="7638"/>
          <a:stretch/>
        </p:blipFill>
        <p:spPr>
          <a:xfrm>
            <a:off x="1097604" y="5523271"/>
            <a:ext cx="6306696" cy="3728000"/>
          </a:xfrm>
          <a:prstGeom prst="rect">
            <a:avLst/>
          </a:prstGeom>
          <a:noFill/>
          <a:ln>
            <a:noFill/>
          </a:ln>
        </p:spPr>
      </p:pic>
      <p:pic>
        <p:nvPicPr>
          <p:cNvPr id="411" name="Google Shape;411;ge901286ef1_0_94"/>
          <p:cNvPicPr preferRelativeResize="0"/>
          <p:nvPr/>
        </p:nvPicPr>
        <p:blipFill>
          <a:blip r:embed="rId5">
            <a:alphaModFix/>
          </a:blip>
          <a:stretch>
            <a:fillRect/>
          </a:stretch>
        </p:blipFill>
        <p:spPr>
          <a:xfrm>
            <a:off x="7502238" y="2498204"/>
            <a:ext cx="7090304" cy="4687643"/>
          </a:xfrm>
          <a:prstGeom prst="rect">
            <a:avLst/>
          </a:prstGeom>
          <a:noFill/>
          <a:ln>
            <a:noFill/>
          </a:ln>
        </p:spPr>
      </p:pic>
      <p:sp>
        <p:nvSpPr>
          <p:cNvPr id="412" name="Google Shape;412;ge901286ef1_0_94"/>
          <p:cNvSpPr txBox="1"/>
          <p:nvPr/>
        </p:nvSpPr>
        <p:spPr>
          <a:xfrm>
            <a:off x="8148409" y="6572184"/>
            <a:ext cx="8539200" cy="2948700"/>
          </a:xfrm>
          <a:prstGeom prst="rect">
            <a:avLst/>
          </a:prstGeom>
          <a:noFill/>
          <a:ln>
            <a:noFill/>
          </a:ln>
        </p:spPr>
        <p:txBody>
          <a:bodyPr spcFirstLastPara="1" wrap="square" lIns="173350" tIns="173350" rIns="173350" bIns="173350" anchor="t" anchorCtr="0">
            <a:noAutofit/>
          </a:bodyPr>
          <a:lstStyle/>
          <a:p>
            <a:pPr marL="0" lvl="0" indent="0" algn="l" rtl="0">
              <a:lnSpc>
                <a:spcPct val="115000"/>
              </a:lnSpc>
              <a:spcBef>
                <a:spcPts val="4600"/>
              </a:spcBef>
              <a:spcAft>
                <a:spcPts val="0"/>
              </a:spcAft>
              <a:buNone/>
            </a:pPr>
            <a:r>
              <a:rPr lang="nl-NL" sz="4400" b="1">
                <a:solidFill>
                  <a:schemeClr val="dk1"/>
                </a:solidFill>
              </a:rPr>
              <a:t>Wifi via ESP8266 Chip</a:t>
            </a:r>
            <a:endParaRPr sz="4400" b="1">
              <a:solidFill>
                <a:schemeClr val="dk1"/>
              </a:solidFill>
            </a:endParaRPr>
          </a:p>
          <a:p>
            <a:pPr marL="0" lvl="0" indent="0" algn="l" rtl="0">
              <a:lnSpc>
                <a:spcPct val="115000"/>
              </a:lnSpc>
              <a:spcBef>
                <a:spcPts val="4600"/>
              </a:spcBef>
              <a:spcAft>
                <a:spcPts val="1100"/>
              </a:spcAft>
              <a:buNone/>
            </a:pPr>
            <a:r>
              <a:rPr lang="nl-NL" sz="4400" b="1">
                <a:solidFill>
                  <a:schemeClr val="dk1"/>
                </a:solidFill>
              </a:rPr>
              <a:t>      ⇒ ideal for IOT </a:t>
            </a:r>
            <a:endParaRPr sz="4400" b="1">
              <a:solidFill>
                <a:schemeClr val="dk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e901286ef1_0_109"/>
          <p:cNvSpPr txBox="1">
            <a:spLocks noGrp="1"/>
          </p:cNvSpPr>
          <p:nvPr>
            <p:ph type="title"/>
          </p:nvPr>
        </p:nvSpPr>
        <p:spPr>
          <a:xfrm>
            <a:off x="1192034" y="519326"/>
            <a:ext cx="6701100" cy="6447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nl-NL"/>
              <a:t>AZ Delivery </a:t>
            </a:r>
            <a:br>
              <a:rPr lang="nl-NL"/>
            </a:br>
            <a:r>
              <a:rPr lang="nl-NL"/>
              <a:t>Wemos</a:t>
            </a:r>
            <a:endParaRPr/>
          </a:p>
        </p:txBody>
      </p:sp>
      <p:pic>
        <p:nvPicPr>
          <p:cNvPr id="418" name="Google Shape;418;ge901286ef1_0_109"/>
          <p:cNvPicPr preferRelativeResize="0"/>
          <p:nvPr/>
        </p:nvPicPr>
        <p:blipFill>
          <a:blip r:embed="rId3">
            <a:alphaModFix/>
          </a:blip>
          <a:stretch>
            <a:fillRect/>
          </a:stretch>
        </p:blipFill>
        <p:spPr>
          <a:xfrm>
            <a:off x="7892899" y="610560"/>
            <a:ext cx="8100008" cy="9017240"/>
          </a:xfrm>
          <a:prstGeom prst="rect">
            <a:avLst/>
          </a:prstGeom>
          <a:noFill/>
          <a:ln>
            <a:noFill/>
          </a:ln>
        </p:spPr>
      </p:pic>
      <p:sp>
        <p:nvSpPr>
          <p:cNvPr id="419" name="Google Shape;419;ge901286ef1_0_109"/>
          <p:cNvSpPr txBox="1">
            <a:spLocks noGrp="1"/>
          </p:cNvSpPr>
          <p:nvPr>
            <p:ph type="sldNum" idx="12"/>
          </p:nvPr>
        </p:nvSpPr>
        <p:spPr>
          <a:xfrm>
            <a:off x="29562441" y="16969393"/>
            <a:ext cx="1748100" cy="984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707"/>
              <a:buFont typeface="Arial"/>
              <a:buNone/>
            </a:pPr>
            <a:fld id="{00000000-1234-1234-1234-123412341234}" type="slidenum">
              <a:rPr lang="nl-NL"/>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e901286ef1_0_308"/>
          <p:cNvSpPr txBox="1">
            <a:spLocks noGrp="1"/>
          </p:cNvSpPr>
          <p:nvPr>
            <p:ph type="title"/>
          </p:nvPr>
        </p:nvSpPr>
        <p:spPr>
          <a:xfrm>
            <a:off x="907592" y="3416017"/>
            <a:ext cx="15604808" cy="1460783"/>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nl-NL"/>
              <a:t>The Skills4Smartex Prototypes</a:t>
            </a:r>
            <a:endParaRPr/>
          </a:p>
        </p:txBody>
      </p:sp>
      <p:sp>
        <p:nvSpPr>
          <p:cNvPr id="425" name="Google Shape;425;ge901286ef1_0_308"/>
          <p:cNvSpPr txBox="1">
            <a:spLocks noGrp="1"/>
          </p:cNvSpPr>
          <p:nvPr>
            <p:ph type="sldNum" sz="quarter"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NL"/>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e901286ef1_0_180"/>
          <p:cNvSpPr txBox="1">
            <a:spLocks noGrp="1"/>
          </p:cNvSpPr>
          <p:nvPr>
            <p:ph type="sldNum" idx="12"/>
          </p:nvPr>
        </p:nvSpPr>
        <p:spPr>
          <a:xfrm>
            <a:off x="22171831" y="12727044"/>
            <a:ext cx="1311000" cy="738600"/>
          </a:xfrm>
          <a:prstGeom prst="rect">
            <a:avLst/>
          </a:prstGeom>
          <a:noFill/>
          <a:ln>
            <a:noFill/>
          </a:ln>
        </p:spPr>
        <p:txBody>
          <a:bodyPr spcFirstLastPara="1" wrap="square" lIns="130025" tIns="65000" rIns="130025" bIns="65000" anchor="ctr" anchorCtr="0">
            <a:noAutofit/>
          </a:bodyPr>
          <a:lstStyle/>
          <a:p>
            <a:pPr marL="0" lvl="0" indent="0" algn="r" rtl="0">
              <a:spcBef>
                <a:spcPts val="0"/>
              </a:spcBef>
              <a:spcAft>
                <a:spcPts val="0"/>
              </a:spcAft>
              <a:buClr>
                <a:srgbClr val="000000"/>
              </a:buClr>
              <a:buSzPts val="1707"/>
              <a:buFont typeface="Arial"/>
              <a:buNone/>
            </a:pPr>
            <a:fld id="{00000000-1234-1234-1234-123412341234}" type="slidenum">
              <a:rPr lang="nl-NL"/>
              <a:t>67</a:t>
            </a:fld>
            <a:endParaRPr/>
          </a:p>
        </p:txBody>
      </p:sp>
      <p:sp>
        <p:nvSpPr>
          <p:cNvPr id="431" name="Google Shape;431;ge901286ef1_0_180"/>
          <p:cNvSpPr txBox="1"/>
          <p:nvPr/>
        </p:nvSpPr>
        <p:spPr>
          <a:xfrm>
            <a:off x="1222765" y="232922"/>
            <a:ext cx="15289500" cy="1085400"/>
          </a:xfrm>
          <a:prstGeom prst="rect">
            <a:avLst/>
          </a:prstGeom>
          <a:noFill/>
          <a:ln>
            <a:noFill/>
          </a:ln>
        </p:spPr>
        <p:txBody>
          <a:bodyPr spcFirstLastPara="1" wrap="square" lIns="130025" tIns="65000" rIns="130025" bIns="65000" anchor="t" anchorCtr="0">
            <a:noAutofit/>
          </a:bodyPr>
          <a:lstStyle/>
          <a:p>
            <a:pPr marL="0" marR="0" lvl="0" indent="0" algn="l" rtl="0">
              <a:lnSpc>
                <a:spcPct val="120000"/>
              </a:lnSpc>
              <a:spcBef>
                <a:spcPts val="0"/>
              </a:spcBef>
              <a:spcAft>
                <a:spcPts val="0"/>
              </a:spcAft>
              <a:buClr>
                <a:srgbClr val="000000"/>
              </a:buClr>
              <a:buFont typeface="Arial"/>
              <a:buNone/>
            </a:pPr>
            <a:r>
              <a:rPr lang="nl-NL" sz="5700" b="1">
                <a:solidFill>
                  <a:schemeClr val="dk1"/>
                </a:solidFill>
              </a:rPr>
              <a:t>Construction Guide</a:t>
            </a:r>
            <a:endParaRPr sz="5700" b="1" i="0" u="none" strike="noStrike" cap="none">
              <a:solidFill>
                <a:schemeClr val="dk1"/>
              </a:solidFill>
              <a:latin typeface="Arial"/>
              <a:ea typeface="Arial"/>
              <a:cs typeface="Arial"/>
              <a:sym typeface="Arial"/>
            </a:endParaRPr>
          </a:p>
        </p:txBody>
      </p:sp>
      <p:sp>
        <p:nvSpPr>
          <p:cNvPr id="432" name="Google Shape;432;ge901286ef1_0_180"/>
          <p:cNvSpPr txBox="1"/>
          <p:nvPr/>
        </p:nvSpPr>
        <p:spPr>
          <a:xfrm>
            <a:off x="1416730" y="1738194"/>
            <a:ext cx="15546900" cy="6277200"/>
          </a:xfrm>
          <a:prstGeom prst="rect">
            <a:avLst/>
          </a:prstGeom>
          <a:noFill/>
          <a:ln>
            <a:noFill/>
          </a:ln>
        </p:spPr>
        <p:txBody>
          <a:bodyPr spcFirstLastPara="1" wrap="square" lIns="130025" tIns="65000" rIns="130025" bIns="65000" anchor="t" anchorCtr="0">
            <a:noAutofit/>
          </a:bodyPr>
          <a:lstStyle/>
          <a:p>
            <a:pPr marL="0" marR="0" lvl="0" indent="0" algn="l" rtl="0">
              <a:lnSpc>
                <a:spcPct val="120000"/>
              </a:lnSpc>
              <a:spcBef>
                <a:spcPts val="0"/>
              </a:spcBef>
              <a:spcAft>
                <a:spcPts val="0"/>
              </a:spcAft>
              <a:buNone/>
            </a:pPr>
            <a:endParaRPr sz="4300" dirty="0">
              <a:solidFill>
                <a:schemeClr val="dk1"/>
              </a:solidFill>
              <a:latin typeface="Calibri"/>
              <a:ea typeface="Calibri"/>
              <a:cs typeface="Calibri"/>
              <a:sym typeface="Calibri"/>
            </a:endParaRPr>
          </a:p>
          <a:p>
            <a:pPr marL="0" marR="0" lvl="0" indent="0" algn="l" rtl="0">
              <a:lnSpc>
                <a:spcPct val="120000"/>
              </a:lnSpc>
              <a:spcBef>
                <a:spcPts val="0"/>
              </a:spcBef>
              <a:spcAft>
                <a:spcPts val="0"/>
              </a:spcAft>
              <a:buNone/>
            </a:pPr>
            <a:r>
              <a:rPr lang="nl-NL" sz="4300" dirty="0">
                <a:solidFill>
                  <a:schemeClr val="dk1"/>
                </a:solidFill>
                <a:latin typeface="Calibri"/>
                <a:ea typeface="Calibri"/>
                <a:cs typeface="Calibri"/>
                <a:sym typeface="Calibri"/>
              </a:rPr>
              <a:t>Guide: </a:t>
            </a:r>
            <a:r>
              <a:rPr lang="nl-NL" sz="4300" u="sng" dirty="0">
                <a:solidFill>
                  <a:schemeClr val="hlink"/>
                </a:solidFill>
                <a:latin typeface="Calibri"/>
                <a:ea typeface="Calibri"/>
                <a:cs typeface="Calibri"/>
                <a:sym typeface="Calibri"/>
                <a:hlinkClick r:id="rId3"/>
              </a:rPr>
              <a:t>https://github.com/bmcage/skills4smartex</a:t>
            </a:r>
            <a:r>
              <a:rPr lang="nl-NL" sz="4300" dirty="0">
                <a:solidFill>
                  <a:schemeClr val="dk1"/>
                </a:solidFill>
                <a:latin typeface="Calibri"/>
                <a:ea typeface="Calibri"/>
                <a:cs typeface="Calibri"/>
                <a:sym typeface="Calibri"/>
              </a:rPr>
              <a:t> </a:t>
            </a:r>
            <a:endParaRPr sz="4300" dirty="0">
              <a:solidFill>
                <a:schemeClr val="dk1"/>
              </a:solidFill>
              <a:latin typeface="Calibri"/>
              <a:ea typeface="Calibri"/>
              <a:cs typeface="Calibri"/>
              <a:sym typeface="Calibri"/>
            </a:endParaRPr>
          </a:p>
          <a:p>
            <a:pPr marL="0" marR="0" lvl="0" indent="0" algn="l" rtl="0">
              <a:lnSpc>
                <a:spcPct val="120000"/>
              </a:lnSpc>
              <a:spcBef>
                <a:spcPts val="0"/>
              </a:spcBef>
              <a:spcAft>
                <a:spcPts val="0"/>
              </a:spcAft>
              <a:buNone/>
            </a:pPr>
            <a:r>
              <a:rPr lang="nl-NL" sz="4300" dirty="0">
                <a:solidFill>
                  <a:schemeClr val="dk1"/>
                </a:solidFill>
                <a:latin typeface="Calibri"/>
                <a:ea typeface="Calibri"/>
                <a:cs typeface="Calibri"/>
                <a:sym typeface="Calibri"/>
              </a:rPr>
              <a:t>Level 01 A:  </a:t>
            </a:r>
            <a:endParaRPr sz="4300" dirty="0">
              <a:solidFill>
                <a:schemeClr val="dk1"/>
              </a:solidFill>
              <a:latin typeface="Calibri"/>
              <a:ea typeface="Calibri"/>
              <a:cs typeface="Calibri"/>
              <a:sym typeface="Calibri"/>
            </a:endParaRPr>
          </a:p>
          <a:p>
            <a:pPr marL="0" marR="0" lvl="0" indent="0" algn="l" rtl="0">
              <a:lnSpc>
                <a:spcPct val="120000"/>
              </a:lnSpc>
              <a:spcBef>
                <a:spcPts val="0"/>
              </a:spcBef>
              <a:spcAft>
                <a:spcPts val="0"/>
              </a:spcAft>
              <a:buNone/>
            </a:pPr>
            <a:endParaRPr sz="2000" dirty="0"/>
          </a:p>
        </p:txBody>
      </p:sp>
      <p:pic>
        <p:nvPicPr>
          <p:cNvPr id="433" name="Google Shape;433;ge901286ef1_0_180"/>
          <p:cNvPicPr preferRelativeResize="0"/>
          <p:nvPr/>
        </p:nvPicPr>
        <p:blipFill>
          <a:blip r:embed="rId4">
            <a:alphaModFix/>
          </a:blip>
          <a:stretch>
            <a:fillRect/>
          </a:stretch>
        </p:blipFill>
        <p:spPr>
          <a:xfrm>
            <a:off x="4153275" y="3504603"/>
            <a:ext cx="5547537" cy="5806402"/>
          </a:xfrm>
          <a:prstGeom prst="rect">
            <a:avLst/>
          </a:prstGeom>
          <a:noFill/>
          <a:ln>
            <a:noFill/>
          </a:ln>
        </p:spPr>
      </p:pic>
      <p:pic>
        <p:nvPicPr>
          <p:cNvPr id="434" name="Google Shape;434;ge901286ef1_0_180"/>
          <p:cNvPicPr preferRelativeResize="0"/>
          <p:nvPr/>
        </p:nvPicPr>
        <p:blipFill>
          <a:blip r:embed="rId5">
            <a:alphaModFix/>
          </a:blip>
          <a:stretch>
            <a:fillRect/>
          </a:stretch>
        </p:blipFill>
        <p:spPr>
          <a:xfrm>
            <a:off x="9844981" y="5095136"/>
            <a:ext cx="7118643" cy="332840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e901286ef1_0_188"/>
          <p:cNvSpPr txBox="1">
            <a:spLocks noGrp="1"/>
          </p:cNvSpPr>
          <p:nvPr>
            <p:ph type="title"/>
          </p:nvPr>
        </p:nvSpPr>
        <p:spPr>
          <a:xfrm>
            <a:off x="1180540" y="193458"/>
            <a:ext cx="22335000" cy="12285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441" name="Google Shape;441;ge901286ef1_0_188"/>
          <p:cNvSpPr txBox="1">
            <a:spLocks noGrp="1"/>
          </p:cNvSpPr>
          <p:nvPr>
            <p:ph type="body" idx="1"/>
          </p:nvPr>
        </p:nvSpPr>
        <p:spPr>
          <a:xfrm>
            <a:off x="1188656" y="1698651"/>
            <a:ext cx="22326900" cy="95232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Clr>
                <a:schemeClr val="dk1"/>
              </a:buClr>
              <a:buFont typeface="Arial"/>
              <a:buNone/>
            </a:pPr>
            <a:r>
              <a:rPr lang="nl-NL" sz="4300">
                <a:solidFill>
                  <a:schemeClr val="dk1"/>
                </a:solidFill>
                <a:latin typeface="Calibri"/>
                <a:ea typeface="Calibri"/>
                <a:cs typeface="Calibri"/>
                <a:sym typeface="Calibri"/>
              </a:rPr>
              <a:t>Level 01 B: </a:t>
            </a:r>
            <a:endParaRPr/>
          </a:p>
        </p:txBody>
      </p:sp>
      <p:sp>
        <p:nvSpPr>
          <p:cNvPr id="442" name="Google Shape;442;ge901286ef1_0_188"/>
          <p:cNvSpPr txBox="1">
            <a:spLocks noGrp="1"/>
          </p:cNvSpPr>
          <p:nvPr>
            <p:ph type="sldNum" idx="12"/>
          </p:nvPr>
        </p:nvSpPr>
        <p:spPr>
          <a:xfrm>
            <a:off x="22171831" y="12727044"/>
            <a:ext cx="1311000" cy="738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707"/>
              <a:buFont typeface="Arial"/>
              <a:buNone/>
            </a:pPr>
            <a:fld id="{00000000-1234-1234-1234-123412341234}" type="slidenum">
              <a:rPr lang="nl-NL"/>
              <a:t>68</a:t>
            </a:fld>
            <a:endParaRPr/>
          </a:p>
        </p:txBody>
      </p:sp>
      <p:pic>
        <p:nvPicPr>
          <p:cNvPr id="443" name="Google Shape;443;ge901286ef1_0_188"/>
          <p:cNvPicPr preferRelativeResize="0"/>
          <p:nvPr/>
        </p:nvPicPr>
        <p:blipFill>
          <a:blip r:embed="rId3">
            <a:alphaModFix/>
          </a:blip>
          <a:stretch>
            <a:fillRect/>
          </a:stretch>
        </p:blipFill>
        <p:spPr>
          <a:xfrm>
            <a:off x="11222319" y="3362738"/>
            <a:ext cx="5290169" cy="2829232"/>
          </a:xfrm>
          <a:prstGeom prst="rect">
            <a:avLst/>
          </a:prstGeom>
          <a:noFill/>
          <a:ln>
            <a:noFill/>
          </a:ln>
        </p:spPr>
      </p:pic>
      <p:pic>
        <p:nvPicPr>
          <p:cNvPr id="444" name="Google Shape;444;ge901286ef1_0_188"/>
          <p:cNvPicPr preferRelativeResize="0"/>
          <p:nvPr/>
        </p:nvPicPr>
        <p:blipFill>
          <a:blip r:embed="rId4">
            <a:alphaModFix/>
          </a:blip>
          <a:stretch>
            <a:fillRect/>
          </a:stretch>
        </p:blipFill>
        <p:spPr>
          <a:xfrm>
            <a:off x="830136" y="2571157"/>
            <a:ext cx="4448866" cy="4958453"/>
          </a:xfrm>
          <a:prstGeom prst="rect">
            <a:avLst/>
          </a:prstGeom>
          <a:noFill/>
          <a:ln>
            <a:noFill/>
          </a:ln>
        </p:spPr>
      </p:pic>
      <p:pic>
        <p:nvPicPr>
          <p:cNvPr id="445" name="Google Shape;445;ge901286ef1_0_188"/>
          <p:cNvPicPr preferRelativeResize="0"/>
          <p:nvPr/>
        </p:nvPicPr>
        <p:blipFill>
          <a:blip r:embed="rId5">
            <a:alphaModFix/>
          </a:blip>
          <a:stretch>
            <a:fillRect/>
          </a:stretch>
        </p:blipFill>
        <p:spPr>
          <a:xfrm>
            <a:off x="5791149" y="4509191"/>
            <a:ext cx="4328808" cy="495845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e901286ef1_0_198"/>
          <p:cNvSpPr txBox="1">
            <a:spLocks noGrp="1"/>
          </p:cNvSpPr>
          <p:nvPr>
            <p:ph type="body" idx="1"/>
          </p:nvPr>
        </p:nvSpPr>
        <p:spPr>
          <a:xfrm>
            <a:off x="1188656" y="1698651"/>
            <a:ext cx="22326900" cy="95232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nl-NL" sz="4300">
                <a:solidFill>
                  <a:schemeClr val="dk1"/>
                </a:solidFill>
                <a:latin typeface="Calibri"/>
                <a:ea typeface="Calibri"/>
                <a:cs typeface="Calibri"/>
                <a:sym typeface="Calibri"/>
              </a:rPr>
              <a:t>Level 02 A: </a:t>
            </a:r>
            <a:endParaRPr sz="43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600"/>
              <a:buFont typeface="Arial"/>
              <a:buNone/>
            </a:pPr>
            <a:endParaRPr sz="4300">
              <a:solidFill>
                <a:schemeClr val="dk1"/>
              </a:solidFill>
              <a:latin typeface="Calibri"/>
              <a:ea typeface="Calibri"/>
              <a:cs typeface="Calibri"/>
              <a:sym typeface="Calibri"/>
            </a:endParaRPr>
          </a:p>
        </p:txBody>
      </p:sp>
      <p:sp>
        <p:nvSpPr>
          <p:cNvPr id="452" name="Google Shape;452;ge901286ef1_0_198"/>
          <p:cNvSpPr txBox="1">
            <a:spLocks noGrp="1"/>
          </p:cNvSpPr>
          <p:nvPr>
            <p:ph type="sldNum" idx="12"/>
          </p:nvPr>
        </p:nvSpPr>
        <p:spPr>
          <a:xfrm>
            <a:off x="22171831" y="12727044"/>
            <a:ext cx="1311000" cy="738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707"/>
              <a:buFont typeface="Arial"/>
              <a:buNone/>
            </a:pPr>
            <a:fld id="{00000000-1234-1234-1234-123412341234}" type="slidenum">
              <a:rPr lang="nl-NL"/>
              <a:t>69</a:t>
            </a:fld>
            <a:endParaRPr/>
          </a:p>
        </p:txBody>
      </p:sp>
      <p:pic>
        <p:nvPicPr>
          <p:cNvPr id="453" name="Google Shape;453;ge901286ef1_0_198"/>
          <p:cNvPicPr preferRelativeResize="0"/>
          <p:nvPr/>
        </p:nvPicPr>
        <p:blipFill>
          <a:blip r:embed="rId3">
            <a:alphaModFix/>
          </a:blip>
          <a:stretch>
            <a:fillRect/>
          </a:stretch>
        </p:blipFill>
        <p:spPr>
          <a:xfrm>
            <a:off x="9120652" y="294400"/>
            <a:ext cx="7776911" cy="3064738"/>
          </a:xfrm>
          <a:prstGeom prst="rect">
            <a:avLst/>
          </a:prstGeom>
          <a:noFill/>
          <a:ln>
            <a:noFill/>
          </a:ln>
        </p:spPr>
      </p:pic>
      <p:pic>
        <p:nvPicPr>
          <p:cNvPr id="454" name="Google Shape;454;ge901286ef1_0_198"/>
          <p:cNvPicPr preferRelativeResize="0"/>
          <p:nvPr/>
        </p:nvPicPr>
        <p:blipFill>
          <a:blip r:embed="rId4">
            <a:alphaModFix/>
          </a:blip>
          <a:stretch>
            <a:fillRect/>
          </a:stretch>
        </p:blipFill>
        <p:spPr>
          <a:xfrm>
            <a:off x="360974" y="3230880"/>
            <a:ext cx="10674122" cy="3291639"/>
          </a:xfrm>
          <a:prstGeom prst="rect">
            <a:avLst/>
          </a:prstGeom>
          <a:noFill/>
          <a:ln>
            <a:noFill/>
          </a:ln>
        </p:spPr>
      </p:pic>
      <p:pic>
        <p:nvPicPr>
          <p:cNvPr id="455" name="Google Shape;455;ge901286ef1_0_198"/>
          <p:cNvPicPr preferRelativeResize="0"/>
          <p:nvPr/>
        </p:nvPicPr>
        <p:blipFill>
          <a:blip r:embed="rId5">
            <a:alphaModFix/>
          </a:blip>
          <a:stretch>
            <a:fillRect/>
          </a:stretch>
        </p:blipFill>
        <p:spPr>
          <a:xfrm>
            <a:off x="11360178" y="4224160"/>
            <a:ext cx="5377698" cy="49713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9"/>
        <p:cNvGrpSpPr/>
        <p:nvPr/>
      </p:nvGrpSpPr>
      <p:grpSpPr>
        <a:xfrm>
          <a:off x="0" y="0"/>
          <a:ext cx="0" cy="0"/>
          <a:chOff x="0" y="0"/>
          <a:chExt cx="0" cy="0"/>
        </a:xfrm>
      </p:grpSpPr>
      <p:sp>
        <p:nvSpPr>
          <p:cNvPr id="680" name="Google Shape;680;gec4040d229_0_642"/>
          <p:cNvSpPr/>
          <p:nvPr/>
        </p:nvSpPr>
        <p:spPr>
          <a:xfrm>
            <a:off x="676208" y="0"/>
            <a:ext cx="15516000" cy="9753600"/>
          </a:xfrm>
          <a:prstGeom prst="rect">
            <a:avLst/>
          </a:prstGeom>
          <a:gradFill>
            <a:gsLst>
              <a:gs pos="0">
                <a:srgbClr val="3865B4"/>
              </a:gs>
              <a:gs pos="25000">
                <a:srgbClr val="3865B4"/>
              </a:gs>
              <a:gs pos="94000">
                <a:srgbClr val="3A3838"/>
              </a:gs>
              <a:gs pos="100000">
                <a:srgbClr val="3A3838"/>
              </a:gs>
            </a:gsLst>
            <a:lin ang="4199895" scaled="0"/>
          </a:gradFill>
          <a:ln>
            <a:noFill/>
          </a:ln>
        </p:spPr>
        <p:txBody>
          <a:bodyPr spcFirstLastPara="1" wrap="square" lIns="173350" tIns="86650" rIns="173350" bIns="86650" anchor="ctr" anchorCtr="0">
            <a:noAutofit/>
          </a:bodyPr>
          <a:lstStyle/>
          <a:p>
            <a:pPr marL="0" marR="0" lvl="0" indent="0" algn="ctr" rtl="0">
              <a:spcBef>
                <a:spcPts val="0"/>
              </a:spcBef>
              <a:spcAft>
                <a:spcPts val="0"/>
              </a:spcAft>
              <a:buNone/>
            </a:pPr>
            <a:endParaRPr sz="3400">
              <a:solidFill>
                <a:schemeClr val="lt1"/>
              </a:solidFill>
              <a:latin typeface="Calibri"/>
              <a:ea typeface="Calibri"/>
              <a:cs typeface="Calibri"/>
              <a:sym typeface="Calibri"/>
            </a:endParaRPr>
          </a:p>
        </p:txBody>
      </p:sp>
      <p:pic>
        <p:nvPicPr>
          <p:cNvPr id="681" name="Google Shape;681;gec4040d229_0_642"/>
          <p:cNvPicPr preferRelativeResize="0"/>
          <p:nvPr/>
        </p:nvPicPr>
        <p:blipFill rotWithShape="1">
          <a:blip r:embed="rId3">
            <a:alphaModFix/>
          </a:blip>
          <a:srcRect/>
          <a:stretch/>
        </p:blipFill>
        <p:spPr>
          <a:xfrm>
            <a:off x="0" y="0"/>
            <a:ext cx="17338675" cy="9753005"/>
          </a:xfrm>
          <a:prstGeom prst="rect">
            <a:avLst/>
          </a:prstGeom>
          <a:noFill/>
          <a:ln>
            <a:noFill/>
          </a:ln>
        </p:spPr>
      </p:pic>
      <p:sp>
        <p:nvSpPr>
          <p:cNvPr id="682" name="Google Shape;682;gec4040d229_0_642"/>
          <p:cNvSpPr txBox="1">
            <a:spLocks noGrp="1"/>
          </p:cNvSpPr>
          <p:nvPr>
            <p:ph type="title"/>
          </p:nvPr>
        </p:nvSpPr>
        <p:spPr>
          <a:xfrm>
            <a:off x="4330926" y="2906543"/>
            <a:ext cx="8682300" cy="2888700"/>
          </a:xfrm>
          <a:prstGeom prst="rect">
            <a:avLst/>
          </a:prstGeom>
          <a:noFill/>
          <a:ln>
            <a:noFill/>
          </a:ln>
        </p:spPr>
        <p:txBody>
          <a:bodyPr spcFirstLastPara="1" wrap="square" lIns="173350" tIns="86650" rIns="173350" bIns="86650" anchor="b" anchorCtr="0">
            <a:noAutofit/>
          </a:bodyPr>
          <a:lstStyle/>
          <a:p>
            <a:pPr marL="0" lvl="0" indent="0" algn="ctr" rtl="0">
              <a:lnSpc>
                <a:spcPct val="90000"/>
              </a:lnSpc>
              <a:spcBef>
                <a:spcPts val="0"/>
              </a:spcBef>
              <a:spcAft>
                <a:spcPts val="0"/>
              </a:spcAft>
              <a:buClr>
                <a:srgbClr val="FFFFFF"/>
              </a:buClr>
              <a:buSzPts val="10600"/>
              <a:buFont typeface="Calibri"/>
              <a:buNone/>
            </a:pPr>
            <a:r>
              <a:rPr lang="nl-NL" sz="10600">
                <a:solidFill>
                  <a:srgbClr val="FFFFFF"/>
                </a:solidFill>
                <a:latin typeface="Calibri"/>
                <a:ea typeface="Calibri"/>
                <a:cs typeface="Calibri"/>
                <a:sym typeface="Calibri"/>
              </a:rPr>
              <a:t>Smart Textiles: </a:t>
            </a:r>
            <a:r>
              <a:rPr lang="nl-NL" sz="10600">
                <a:solidFill>
                  <a:srgbClr val="FFFFFF"/>
                </a:solidFill>
              </a:rPr>
              <a:t>A</a:t>
            </a:r>
            <a:r>
              <a:rPr lang="nl-NL" sz="10600">
                <a:solidFill>
                  <a:srgbClr val="FFFFFF"/>
                </a:solidFill>
                <a:latin typeface="Calibri"/>
                <a:ea typeface="Calibri"/>
                <a:cs typeface="Calibri"/>
                <a:sym typeface="Calibri"/>
              </a:rPr>
              <a:t> primer</a:t>
            </a:r>
            <a:endParaRPr/>
          </a:p>
        </p:txBody>
      </p:sp>
      <p:sp>
        <p:nvSpPr>
          <p:cNvPr id="683" name="Google Shape;683;gec4040d229_0_642"/>
          <p:cNvSpPr txBox="1">
            <a:spLocks noGrp="1"/>
          </p:cNvSpPr>
          <p:nvPr>
            <p:ph type="body" idx="1"/>
          </p:nvPr>
        </p:nvSpPr>
        <p:spPr>
          <a:xfrm>
            <a:off x="4330926" y="5795154"/>
            <a:ext cx="8682300" cy="969900"/>
          </a:xfrm>
          <a:prstGeom prst="rect">
            <a:avLst/>
          </a:prstGeom>
          <a:noFill/>
          <a:ln>
            <a:noFill/>
          </a:ln>
        </p:spPr>
        <p:txBody>
          <a:bodyPr spcFirstLastPara="1" wrap="square" lIns="173350" tIns="86650" rIns="173350" bIns="86650" anchor="t" anchorCtr="0">
            <a:noAutofit/>
          </a:bodyPr>
          <a:lstStyle/>
          <a:p>
            <a:pPr marL="0" lvl="0" indent="0" algn="ctr" rtl="0">
              <a:lnSpc>
                <a:spcPct val="90000"/>
              </a:lnSpc>
              <a:spcBef>
                <a:spcPts val="0"/>
              </a:spcBef>
              <a:spcAft>
                <a:spcPts val="0"/>
              </a:spcAft>
              <a:buClr>
                <a:srgbClr val="FFFFFF"/>
              </a:buClr>
              <a:buSzPts val="4600"/>
              <a:buNone/>
            </a:pPr>
            <a:r>
              <a:rPr lang="nl-NL" sz="4600">
                <a:solidFill>
                  <a:srgbClr val="FFFFFF"/>
                </a:solidFill>
              </a:rPr>
              <a:t>Why</a:t>
            </a:r>
            <a:r>
              <a:rPr lang="nl-NL" sz="4600">
                <a:solidFill>
                  <a:srgbClr val="FFFFFF"/>
                </a:solidFill>
                <a:latin typeface="Calibri"/>
                <a:ea typeface="Calibri"/>
                <a:cs typeface="Calibri"/>
                <a:sym typeface="Calibri"/>
              </a:rPr>
              <a:t>?</a:t>
            </a:r>
            <a:endParaRPr/>
          </a:p>
        </p:txBody>
      </p:sp>
      <p:sp>
        <p:nvSpPr>
          <p:cNvPr id="684" name="Google Shape;684;gec4040d229_0_642"/>
          <p:cNvSpPr txBox="1">
            <a:spLocks noGrp="1"/>
          </p:cNvSpPr>
          <p:nvPr>
            <p:ph type="sldNum" idx="12"/>
          </p:nvPr>
        </p:nvSpPr>
        <p:spPr>
          <a:xfrm>
            <a:off x="15395937" y="8851487"/>
            <a:ext cx="811800" cy="446700"/>
          </a:xfrm>
          <a:prstGeom prst="rect">
            <a:avLst/>
          </a:prstGeom>
          <a:noFill/>
          <a:ln>
            <a:noFill/>
          </a:ln>
        </p:spPr>
        <p:txBody>
          <a:bodyPr spcFirstLastPara="1" wrap="square" lIns="173350" tIns="86650" rIns="173350" bIns="86650" anchor="ctr" anchorCtr="0">
            <a:noAutofit/>
          </a:bodyPr>
          <a:lstStyle/>
          <a:p>
            <a:pPr marL="0" lvl="0" indent="0" algn="r" rtl="0">
              <a:spcBef>
                <a:spcPts val="0"/>
              </a:spcBef>
              <a:spcAft>
                <a:spcPts val="0"/>
              </a:spcAft>
              <a:buNone/>
            </a:pPr>
            <a:fld id="{00000000-1234-1234-1234-123412341234}" type="slidenum">
              <a:rPr lang="nl-NL" sz="1700">
                <a:solidFill>
                  <a:srgbClr val="898989"/>
                </a:solidFill>
              </a:rPr>
              <a:t>7</a:t>
            </a:fld>
            <a:endParaRPr sz="1700">
              <a:solidFill>
                <a:srgbClr val="898989"/>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ge901286ef1_0_208"/>
          <p:cNvPicPr preferRelativeResize="0"/>
          <p:nvPr/>
        </p:nvPicPr>
        <p:blipFill>
          <a:blip r:embed="rId3">
            <a:alphaModFix/>
          </a:blip>
          <a:stretch>
            <a:fillRect/>
          </a:stretch>
        </p:blipFill>
        <p:spPr>
          <a:xfrm>
            <a:off x="866934" y="3385476"/>
            <a:ext cx="8127504" cy="4781682"/>
          </a:xfrm>
          <a:prstGeom prst="rect">
            <a:avLst/>
          </a:prstGeom>
          <a:noFill/>
          <a:ln>
            <a:noFill/>
          </a:ln>
        </p:spPr>
      </p:pic>
      <p:sp>
        <p:nvSpPr>
          <p:cNvPr id="462" name="Google Shape;462;ge901286ef1_0_208"/>
          <p:cNvSpPr txBox="1">
            <a:spLocks noGrp="1"/>
          </p:cNvSpPr>
          <p:nvPr>
            <p:ph type="body" idx="1"/>
          </p:nvPr>
        </p:nvSpPr>
        <p:spPr>
          <a:xfrm>
            <a:off x="1188656" y="1698651"/>
            <a:ext cx="22326900" cy="95232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600"/>
              <a:buFont typeface="Arial"/>
              <a:buNone/>
            </a:pPr>
            <a:r>
              <a:rPr lang="nl-NL" sz="4300">
                <a:solidFill>
                  <a:schemeClr val="dk1"/>
                </a:solidFill>
                <a:latin typeface="Calibri"/>
                <a:ea typeface="Calibri"/>
                <a:cs typeface="Calibri"/>
                <a:sym typeface="Calibri"/>
              </a:rPr>
              <a:t>Level 02 B:</a:t>
            </a:r>
            <a:endParaRPr/>
          </a:p>
        </p:txBody>
      </p:sp>
      <p:sp>
        <p:nvSpPr>
          <p:cNvPr id="463" name="Google Shape;463;ge901286ef1_0_208"/>
          <p:cNvSpPr txBox="1">
            <a:spLocks noGrp="1"/>
          </p:cNvSpPr>
          <p:nvPr>
            <p:ph type="sldNum" idx="12"/>
          </p:nvPr>
        </p:nvSpPr>
        <p:spPr>
          <a:xfrm>
            <a:off x="22171831" y="12727044"/>
            <a:ext cx="1311000" cy="738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707"/>
              <a:buFont typeface="Arial"/>
              <a:buNone/>
            </a:pPr>
            <a:fld id="{00000000-1234-1234-1234-123412341234}" type="slidenum">
              <a:rPr lang="nl-NL"/>
              <a:t>70</a:t>
            </a:fld>
            <a:endParaRPr/>
          </a:p>
        </p:txBody>
      </p:sp>
      <p:pic>
        <p:nvPicPr>
          <p:cNvPr id="464" name="Google Shape;464;ge901286ef1_0_208"/>
          <p:cNvPicPr preferRelativeResize="0"/>
          <p:nvPr/>
        </p:nvPicPr>
        <p:blipFill>
          <a:blip r:embed="rId4">
            <a:alphaModFix/>
          </a:blip>
          <a:stretch>
            <a:fillRect/>
          </a:stretch>
        </p:blipFill>
        <p:spPr>
          <a:xfrm>
            <a:off x="9085134" y="308444"/>
            <a:ext cx="7450212" cy="514741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e901286ef1_0_217"/>
          <p:cNvSpPr txBox="1">
            <a:spLocks noGrp="1"/>
          </p:cNvSpPr>
          <p:nvPr>
            <p:ph type="body" idx="1"/>
          </p:nvPr>
        </p:nvSpPr>
        <p:spPr>
          <a:xfrm>
            <a:off x="1199225" y="213200"/>
            <a:ext cx="15747300" cy="8367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600"/>
              <a:buFont typeface="Arial"/>
              <a:buNone/>
            </a:pPr>
            <a:r>
              <a:rPr lang="nl-NL" sz="4300">
                <a:solidFill>
                  <a:schemeClr val="dk1"/>
                </a:solidFill>
                <a:latin typeface="Calibri"/>
                <a:ea typeface="Calibri"/>
                <a:cs typeface="Calibri"/>
                <a:sym typeface="Calibri"/>
              </a:rPr>
              <a:t>Level 03 A:</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71" name="Google Shape;471;ge901286ef1_0_217"/>
          <p:cNvSpPr txBox="1">
            <a:spLocks noGrp="1"/>
          </p:cNvSpPr>
          <p:nvPr>
            <p:ph type="sldNum" idx="12"/>
          </p:nvPr>
        </p:nvSpPr>
        <p:spPr>
          <a:xfrm>
            <a:off x="22171831" y="12727044"/>
            <a:ext cx="1311000" cy="738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707"/>
              <a:buFont typeface="Arial"/>
              <a:buNone/>
            </a:pPr>
            <a:fld id="{00000000-1234-1234-1234-123412341234}" type="slidenum">
              <a:rPr lang="nl-NL"/>
              <a:t>71</a:t>
            </a:fld>
            <a:endParaRPr/>
          </a:p>
        </p:txBody>
      </p:sp>
      <p:pic>
        <p:nvPicPr>
          <p:cNvPr id="472" name="Google Shape;472;ge901286ef1_0_217"/>
          <p:cNvPicPr preferRelativeResize="0"/>
          <p:nvPr/>
        </p:nvPicPr>
        <p:blipFill>
          <a:blip r:embed="rId3">
            <a:alphaModFix/>
          </a:blip>
          <a:stretch>
            <a:fillRect/>
          </a:stretch>
        </p:blipFill>
        <p:spPr>
          <a:xfrm>
            <a:off x="5984313" y="-7"/>
            <a:ext cx="6095628" cy="4090844"/>
          </a:xfrm>
          <a:prstGeom prst="rect">
            <a:avLst/>
          </a:prstGeom>
          <a:noFill/>
          <a:ln>
            <a:noFill/>
          </a:ln>
        </p:spPr>
      </p:pic>
      <p:pic>
        <p:nvPicPr>
          <p:cNvPr id="473" name="Google Shape;473;ge901286ef1_0_217"/>
          <p:cNvPicPr preferRelativeResize="0"/>
          <p:nvPr/>
        </p:nvPicPr>
        <p:blipFill>
          <a:blip r:embed="rId4">
            <a:alphaModFix/>
          </a:blip>
          <a:stretch>
            <a:fillRect/>
          </a:stretch>
        </p:blipFill>
        <p:spPr>
          <a:xfrm>
            <a:off x="335950" y="905335"/>
            <a:ext cx="5648366" cy="4870636"/>
          </a:xfrm>
          <a:prstGeom prst="rect">
            <a:avLst/>
          </a:prstGeom>
          <a:noFill/>
          <a:ln>
            <a:noFill/>
          </a:ln>
        </p:spPr>
      </p:pic>
      <p:pic>
        <p:nvPicPr>
          <p:cNvPr id="474" name="Google Shape;474;ge901286ef1_0_217"/>
          <p:cNvPicPr preferRelativeResize="0"/>
          <p:nvPr/>
        </p:nvPicPr>
        <p:blipFill>
          <a:blip r:embed="rId5">
            <a:alphaModFix/>
          </a:blip>
          <a:stretch>
            <a:fillRect/>
          </a:stretch>
        </p:blipFill>
        <p:spPr>
          <a:xfrm>
            <a:off x="12079945" y="3"/>
            <a:ext cx="4402398" cy="6149811"/>
          </a:xfrm>
          <a:prstGeom prst="rect">
            <a:avLst/>
          </a:prstGeom>
          <a:noFill/>
          <a:ln>
            <a:noFill/>
          </a:ln>
        </p:spPr>
      </p:pic>
      <p:pic>
        <p:nvPicPr>
          <p:cNvPr id="475" name="Google Shape;475;ge901286ef1_0_217"/>
          <p:cNvPicPr preferRelativeResize="0"/>
          <p:nvPr/>
        </p:nvPicPr>
        <p:blipFill>
          <a:blip r:embed="rId6">
            <a:alphaModFix/>
          </a:blip>
          <a:stretch>
            <a:fillRect/>
          </a:stretch>
        </p:blipFill>
        <p:spPr>
          <a:xfrm>
            <a:off x="1491519" y="5775969"/>
            <a:ext cx="7334548" cy="3977626"/>
          </a:xfrm>
          <a:prstGeom prst="rect">
            <a:avLst/>
          </a:prstGeom>
          <a:noFill/>
          <a:ln>
            <a:noFill/>
          </a:ln>
        </p:spPr>
      </p:pic>
      <p:pic>
        <p:nvPicPr>
          <p:cNvPr id="476" name="Google Shape;476;ge901286ef1_0_217"/>
          <p:cNvPicPr preferRelativeResize="0"/>
          <p:nvPr/>
        </p:nvPicPr>
        <p:blipFill>
          <a:blip r:embed="rId7">
            <a:alphaModFix/>
          </a:blip>
          <a:stretch>
            <a:fillRect/>
          </a:stretch>
        </p:blipFill>
        <p:spPr>
          <a:xfrm>
            <a:off x="8826074" y="5775976"/>
            <a:ext cx="7334548" cy="397762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e901286ef1_0_227"/>
          <p:cNvSpPr txBox="1">
            <a:spLocks noGrp="1"/>
          </p:cNvSpPr>
          <p:nvPr>
            <p:ph type="body" idx="1"/>
          </p:nvPr>
        </p:nvSpPr>
        <p:spPr>
          <a:xfrm>
            <a:off x="835825" y="0"/>
            <a:ext cx="15699600" cy="7890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nl-NL" sz="4300">
                <a:solidFill>
                  <a:schemeClr val="dk1"/>
                </a:solidFill>
                <a:latin typeface="Calibri"/>
                <a:ea typeface="Calibri"/>
                <a:cs typeface="Calibri"/>
                <a:sym typeface="Calibri"/>
              </a:rPr>
              <a:t>Level 03 B:</a:t>
            </a:r>
            <a:endParaRPr sz="43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600"/>
              <a:buFont typeface="Arial"/>
              <a:buNone/>
            </a:pPr>
            <a:endParaRPr sz="4300">
              <a:solidFill>
                <a:schemeClr val="dk1"/>
              </a:solidFill>
              <a:latin typeface="Calibri"/>
              <a:ea typeface="Calibri"/>
              <a:cs typeface="Calibri"/>
              <a:sym typeface="Calibri"/>
            </a:endParaRPr>
          </a:p>
        </p:txBody>
      </p:sp>
      <p:sp>
        <p:nvSpPr>
          <p:cNvPr id="483" name="Google Shape;483;ge901286ef1_0_227"/>
          <p:cNvSpPr txBox="1">
            <a:spLocks noGrp="1"/>
          </p:cNvSpPr>
          <p:nvPr>
            <p:ph type="sldNum" idx="12"/>
          </p:nvPr>
        </p:nvSpPr>
        <p:spPr>
          <a:xfrm>
            <a:off x="22171831" y="12727044"/>
            <a:ext cx="1311000" cy="738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707"/>
              <a:buFont typeface="Arial"/>
              <a:buNone/>
            </a:pPr>
            <a:fld id="{00000000-1234-1234-1234-123412341234}" type="slidenum">
              <a:rPr lang="nl-NL"/>
              <a:t>72</a:t>
            </a:fld>
            <a:endParaRPr/>
          </a:p>
        </p:txBody>
      </p:sp>
      <p:pic>
        <p:nvPicPr>
          <p:cNvPr id="484" name="Google Shape;484;ge901286ef1_0_227"/>
          <p:cNvPicPr preferRelativeResize="0"/>
          <p:nvPr/>
        </p:nvPicPr>
        <p:blipFill>
          <a:blip r:embed="rId3">
            <a:alphaModFix/>
          </a:blip>
          <a:stretch>
            <a:fillRect/>
          </a:stretch>
        </p:blipFill>
        <p:spPr>
          <a:xfrm>
            <a:off x="7782956" y="243307"/>
            <a:ext cx="7391088" cy="5440521"/>
          </a:xfrm>
          <a:prstGeom prst="rect">
            <a:avLst/>
          </a:prstGeom>
          <a:noFill/>
          <a:ln>
            <a:noFill/>
          </a:ln>
        </p:spPr>
      </p:pic>
      <p:pic>
        <p:nvPicPr>
          <p:cNvPr id="485" name="Google Shape;485;ge901286ef1_0_227"/>
          <p:cNvPicPr preferRelativeResize="0"/>
          <p:nvPr/>
        </p:nvPicPr>
        <p:blipFill rotWithShape="1">
          <a:blip r:embed="rId4">
            <a:alphaModFix/>
          </a:blip>
          <a:srcRect l="52545"/>
          <a:stretch/>
        </p:blipFill>
        <p:spPr>
          <a:xfrm>
            <a:off x="835825" y="5205378"/>
            <a:ext cx="5682392" cy="4538134"/>
          </a:xfrm>
          <a:prstGeom prst="rect">
            <a:avLst/>
          </a:prstGeom>
          <a:noFill/>
          <a:ln>
            <a:noFill/>
          </a:ln>
        </p:spPr>
      </p:pic>
      <p:pic>
        <p:nvPicPr>
          <p:cNvPr id="486" name="Google Shape;486;ge901286ef1_0_227"/>
          <p:cNvPicPr preferRelativeResize="0"/>
          <p:nvPr/>
        </p:nvPicPr>
        <p:blipFill rotWithShape="1">
          <a:blip r:embed="rId4">
            <a:alphaModFix/>
          </a:blip>
          <a:srcRect r="52545"/>
          <a:stretch/>
        </p:blipFill>
        <p:spPr>
          <a:xfrm>
            <a:off x="835825" y="738961"/>
            <a:ext cx="5682392" cy="4538134"/>
          </a:xfrm>
          <a:prstGeom prst="rect">
            <a:avLst/>
          </a:prstGeom>
          <a:noFill/>
          <a:ln>
            <a:noFill/>
          </a:ln>
        </p:spPr>
      </p:pic>
      <p:pic>
        <p:nvPicPr>
          <p:cNvPr id="487" name="Google Shape;487;ge901286ef1_0_227"/>
          <p:cNvPicPr preferRelativeResize="0"/>
          <p:nvPr/>
        </p:nvPicPr>
        <p:blipFill>
          <a:blip r:embed="rId5">
            <a:alphaModFix/>
          </a:blip>
          <a:stretch>
            <a:fillRect/>
          </a:stretch>
        </p:blipFill>
        <p:spPr>
          <a:xfrm>
            <a:off x="9330127" y="5684160"/>
            <a:ext cx="4971003" cy="396946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a:extLst>
              <a:ext uri="{FF2B5EF4-FFF2-40B4-BE49-F238E27FC236}">
                <a16:creationId xmlns:a16="http://schemas.microsoft.com/office/drawing/2014/main" id="{F3BB608E-1756-4DCC-A177-EB48C5575780}"/>
              </a:ext>
            </a:extLst>
          </p:cNvPr>
          <p:cNvSpPr>
            <a:spLocks noGrp="1"/>
          </p:cNvSpPr>
          <p:nvPr>
            <p:ph idx="1"/>
          </p:nvPr>
        </p:nvSpPr>
        <p:spPr>
          <a:xfrm>
            <a:off x="866934" y="1497114"/>
            <a:ext cx="10850218" cy="5018733"/>
          </a:xfrm>
        </p:spPr>
        <p:txBody>
          <a:bodyPr/>
          <a:lstStyle/>
          <a:p>
            <a:pPr marL="0" indent="0">
              <a:spcBef>
                <a:spcPct val="0"/>
              </a:spcBef>
              <a:buNone/>
            </a:pPr>
            <a:r>
              <a:rPr lang="en-US" altLang="nl-BE" sz="2844" b="1" dirty="0">
                <a:latin typeface="Corbel" panose="020B0503020204020204" pitchFamily="34" charset="0"/>
              </a:rPr>
              <a:t>Coordinator: </a:t>
            </a:r>
          </a:p>
          <a:p>
            <a:pPr marL="0" indent="0">
              <a:spcBef>
                <a:spcPct val="0"/>
              </a:spcBef>
              <a:buNone/>
            </a:pPr>
            <a:r>
              <a:rPr lang="en-US" altLang="nl-BE" sz="2844" dirty="0">
                <a:latin typeface="Corbel" panose="020B0503020204020204" pitchFamily="34" charset="0"/>
              </a:rPr>
              <a:t>Technical University of Sofia</a:t>
            </a:r>
            <a:endParaRPr lang="bg-BG" altLang="nl-BE" sz="2844" dirty="0">
              <a:latin typeface="Corbel" panose="020B0503020204020204" pitchFamily="34" charset="0"/>
            </a:endParaRPr>
          </a:p>
          <a:p>
            <a:pPr marL="0" indent="0">
              <a:spcBef>
                <a:spcPct val="0"/>
              </a:spcBef>
              <a:buNone/>
            </a:pPr>
            <a:r>
              <a:rPr lang="en-US" altLang="nl-BE" sz="2844" dirty="0">
                <a:latin typeface="Corbel" panose="020B0503020204020204" pitchFamily="34" charset="0"/>
              </a:rPr>
              <a:t>Department of Textile Engineering</a:t>
            </a:r>
          </a:p>
          <a:p>
            <a:pPr marL="0" indent="0">
              <a:spcBef>
                <a:spcPct val="0"/>
              </a:spcBef>
              <a:buNone/>
            </a:pPr>
            <a:endParaRPr lang="en-US" altLang="nl-BE" sz="2844" dirty="0">
              <a:latin typeface="Corbel" panose="020B0503020204020204" pitchFamily="34" charset="0"/>
            </a:endParaRPr>
          </a:p>
          <a:p>
            <a:pPr marL="0" indent="0">
              <a:spcBef>
                <a:spcPct val="0"/>
              </a:spcBef>
              <a:buNone/>
            </a:pPr>
            <a:r>
              <a:rPr lang="en-US" altLang="nl-BE" sz="2844" b="1" dirty="0">
                <a:latin typeface="Corbel" panose="020B0503020204020204" pitchFamily="34" charset="0"/>
              </a:rPr>
              <a:t>Project Manager of ICT-TEX:</a:t>
            </a:r>
          </a:p>
          <a:p>
            <a:pPr marL="0" indent="0">
              <a:spcBef>
                <a:spcPct val="0"/>
              </a:spcBef>
              <a:buNone/>
            </a:pPr>
            <a:r>
              <a:rPr lang="en-US" altLang="nl-BE" sz="2844" dirty="0">
                <a:latin typeface="Corbel" panose="020B0503020204020204" pitchFamily="34" charset="0"/>
              </a:rPr>
              <a:t>Prof. Angel </a:t>
            </a:r>
            <a:r>
              <a:rPr lang="en-US" altLang="nl-BE" sz="2844" dirty="0" err="1">
                <a:latin typeface="Corbel" panose="020B0503020204020204" pitchFamily="34" charset="0"/>
              </a:rPr>
              <a:t>Terziev</a:t>
            </a:r>
            <a:endParaRPr lang="bg-BG" altLang="nl-BE" sz="2844" dirty="0">
              <a:latin typeface="Corbel" panose="020B0503020204020204" pitchFamily="34" charset="0"/>
            </a:endParaRPr>
          </a:p>
          <a:p>
            <a:pPr marL="0" indent="0">
              <a:spcBef>
                <a:spcPct val="0"/>
              </a:spcBef>
              <a:buNone/>
            </a:pPr>
            <a:r>
              <a:rPr lang="bg-BG" altLang="nl-BE" sz="2844" b="1" dirty="0">
                <a:latin typeface="Corbel" panose="020B0503020204020204" pitchFamily="34" charset="0"/>
              </a:rPr>
              <a:t>е-</a:t>
            </a:r>
            <a:r>
              <a:rPr lang="en-US" altLang="nl-BE" sz="2844" b="1" dirty="0">
                <a:latin typeface="Corbel" panose="020B0503020204020204" pitchFamily="34" charset="0"/>
              </a:rPr>
              <a:t>mail</a:t>
            </a:r>
            <a:r>
              <a:rPr lang="en-US" altLang="nl-BE" sz="2844" dirty="0">
                <a:latin typeface="Corbel" panose="020B0503020204020204" pitchFamily="34" charset="0"/>
              </a:rPr>
              <a:t>: </a:t>
            </a:r>
            <a:r>
              <a:rPr lang="en-US" altLang="nl-BE" sz="2844" dirty="0">
                <a:latin typeface="Corbel" panose="020B0503020204020204" pitchFamily="34" charset="0"/>
                <a:hlinkClick r:id="rId3"/>
              </a:rPr>
              <a:t>aterziev@tu-sofia.bg</a:t>
            </a:r>
            <a:endParaRPr lang="en-US" altLang="nl-BE" sz="2844" dirty="0">
              <a:latin typeface="Corbel" panose="020B0503020204020204" pitchFamily="34" charset="0"/>
            </a:endParaRPr>
          </a:p>
          <a:p>
            <a:pPr marL="0" indent="0">
              <a:spcBef>
                <a:spcPct val="0"/>
              </a:spcBef>
              <a:buNone/>
            </a:pPr>
            <a:endParaRPr lang="en-US" altLang="nl-BE" sz="2844" dirty="0">
              <a:latin typeface="Corbel" panose="020B0503020204020204" pitchFamily="34" charset="0"/>
            </a:endParaRPr>
          </a:p>
          <a:p>
            <a:pPr marL="0" indent="0">
              <a:spcBef>
                <a:spcPct val="0"/>
              </a:spcBef>
              <a:buNone/>
            </a:pPr>
            <a:r>
              <a:rPr lang="en-US" altLang="nl-BE" sz="2844" b="1" dirty="0">
                <a:latin typeface="Corbel" panose="020B0503020204020204" pitchFamily="34" charset="0"/>
              </a:rPr>
              <a:t>Web-site</a:t>
            </a:r>
            <a:r>
              <a:rPr lang="en-US" altLang="nl-BE" sz="2844" dirty="0">
                <a:latin typeface="Corbel" panose="020B0503020204020204" pitchFamily="34" charset="0"/>
              </a:rPr>
              <a:t>: </a:t>
            </a:r>
            <a:r>
              <a:rPr lang="en-US" altLang="nl-BE" sz="2844" dirty="0">
                <a:latin typeface="Corbel" panose="020B0503020204020204" pitchFamily="34" charset="0"/>
                <a:hlinkClick r:id="rId4"/>
              </a:rPr>
              <a:t>ICT-TEX.eu</a:t>
            </a:r>
            <a:endParaRPr lang="en-US" altLang="nl-BE" sz="2844" dirty="0">
              <a:latin typeface="Corbel" panose="020B0503020204020204" pitchFamily="34" charset="0"/>
            </a:endParaRPr>
          </a:p>
        </p:txBody>
      </p:sp>
      <p:sp>
        <p:nvSpPr>
          <p:cNvPr id="8" name="Title 1">
            <a:extLst>
              <a:ext uri="{FF2B5EF4-FFF2-40B4-BE49-F238E27FC236}">
                <a16:creationId xmlns:a16="http://schemas.microsoft.com/office/drawing/2014/main" id="{D69E7582-0BEE-4287-9C64-8A9EBE6EE9B2}"/>
              </a:ext>
            </a:extLst>
          </p:cNvPr>
          <p:cNvSpPr txBox="1">
            <a:spLocks/>
          </p:cNvSpPr>
          <p:nvPr/>
        </p:nvSpPr>
        <p:spPr>
          <a:xfrm>
            <a:off x="866934" y="268958"/>
            <a:ext cx="10662834" cy="1228156"/>
          </a:xfrm>
          <a:prstGeom prst="rect">
            <a:avLst/>
          </a:prstGeom>
        </p:spPr>
        <p:txBody>
          <a:bodyPr anchor="ctr"/>
          <a:lstStyle>
            <a:lvl1pPr algn="l" rtl="0" eaLnBrk="1" latinLnBrk="0" hangingPunct="1">
              <a:spcBef>
                <a:spcPct val="0"/>
              </a:spcBef>
              <a:buNone/>
              <a:defRPr kumimoji="0" sz="36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defRPr/>
            </a:pPr>
            <a:r>
              <a:rPr lang="en-US" sz="3982" dirty="0">
                <a:solidFill>
                  <a:srgbClr val="0070C0"/>
                </a:solidFill>
              </a:rPr>
              <a:t>CONTACTS</a:t>
            </a:r>
            <a:endParaRPr lang="en-GB" sz="3982" dirty="0">
              <a:solidFill>
                <a:srgbClr val="0070C0"/>
              </a:solidFill>
            </a:endParaRPr>
          </a:p>
        </p:txBody>
      </p:sp>
      <p:pic>
        <p:nvPicPr>
          <p:cNvPr id="4100" name="Picture 2" descr="E:\Disc D\Knowledge Alliances\Logos\ICTTEX-Logo-v7.png">
            <a:extLst>
              <a:ext uri="{FF2B5EF4-FFF2-40B4-BE49-F238E27FC236}">
                <a16:creationId xmlns:a16="http://schemas.microsoft.com/office/drawing/2014/main" id="{5A815851-DA92-44C5-AFDB-5C8CA2B0A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3126"/>
          <a:stretch>
            <a:fillRect/>
          </a:stretch>
        </p:blipFill>
        <p:spPr bwMode="auto">
          <a:xfrm>
            <a:off x="13654206" y="6755156"/>
            <a:ext cx="2492435" cy="1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 descr="Резултат с изображение за „co-funded by the erasmus+ programme of the european union logo“">
            <a:extLst>
              <a:ext uri="{FF2B5EF4-FFF2-40B4-BE49-F238E27FC236}">
                <a16:creationId xmlns:a16="http://schemas.microsoft.com/office/drawing/2014/main" id="{00143FAC-02AE-465E-B457-B39A6F6737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 r="12125" b="4472"/>
          <a:stretch>
            <a:fillRect/>
          </a:stretch>
        </p:blipFill>
        <p:spPr bwMode="auto">
          <a:xfrm>
            <a:off x="932406" y="6755159"/>
            <a:ext cx="6488457" cy="143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EAC3B31-68F6-4246-A680-9E4D2E0DC4D5}"/>
              </a:ext>
            </a:extLst>
          </p:cNvPr>
          <p:cNvSpPr txBox="1">
            <a:spLocks/>
          </p:cNvSpPr>
          <p:nvPr/>
        </p:nvSpPr>
        <p:spPr>
          <a:xfrm>
            <a:off x="1083667" y="8665122"/>
            <a:ext cx="15279707" cy="1024969"/>
          </a:xfrm>
          <a:prstGeom prst="rect">
            <a:avLst/>
          </a:prstGeom>
        </p:spPr>
        <p:txBody>
          <a:bodyPr anchor="ct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defRPr/>
            </a:pPr>
            <a:r>
              <a:rPr lang="en-US" sz="1707" i="1" dirty="0">
                <a:solidFill>
                  <a:srgbClr val="0070C0"/>
                </a:solidFill>
                <a:effectLst/>
                <a:latin typeface="Corbel" pitchFamily="34" charset="0"/>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lang="en-GB" sz="1707" b="1" dirty="0">
              <a:solidFill>
                <a:srgbClr val="0070C0"/>
              </a:solidFill>
              <a:effectLst/>
              <a:latin typeface="Corbel" pitchFamily="34" charset="0"/>
            </a:endParaRPr>
          </a:p>
        </p:txBody>
      </p:sp>
      <p:sp>
        <p:nvSpPr>
          <p:cNvPr id="3" name="Tijdelijke aanduiding voor dianummer 2">
            <a:extLst>
              <a:ext uri="{FF2B5EF4-FFF2-40B4-BE49-F238E27FC236}">
                <a16:creationId xmlns:a16="http://schemas.microsoft.com/office/drawing/2014/main" id="{1F51AA90-FE91-475E-B550-A8C6B44955C9}"/>
              </a:ext>
            </a:extLst>
          </p:cNvPr>
          <p:cNvSpPr>
            <a:spLocks noGrp="1"/>
          </p:cNvSpPr>
          <p:nvPr>
            <p:ph type="sldNum" sz="quarter" idx="12"/>
          </p:nvPr>
        </p:nvSpPr>
        <p:spPr>
          <a:xfrm>
            <a:off x="12967883" y="9039890"/>
            <a:ext cx="4045691" cy="519257"/>
          </a:xfrm>
        </p:spPr>
        <p:txBody>
          <a:bodyPr/>
          <a:lstStyle/>
          <a:p>
            <a:fld id="{6951D2FB-88C3-45F7-AC29-D72D84E730B7}" type="slidenum">
              <a:rPr lang="en-US" altLang="nl-BE" smtClean="0"/>
              <a:pPr/>
              <a:t>73</a:t>
            </a:fld>
            <a:endParaRPr lang="en-US" altLang="nl-BE"/>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8"/>
        <p:cNvGrpSpPr/>
        <p:nvPr/>
      </p:nvGrpSpPr>
      <p:grpSpPr>
        <a:xfrm>
          <a:off x="0" y="0"/>
          <a:ext cx="0" cy="0"/>
          <a:chOff x="0" y="0"/>
          <a:chExt cx="0" cy="0"/>
        </a:xfrm>
      </p:grpSpPr>
      <p:sp>
        <p:nvSpPr>
          <p:cNvPr id="689" name="Google Shape;689;gec4040d229_0_650"/>
          <p:cNvSpPr/>
          <p:nvPr/>
        </p:nvSpPr>
        <p:spPr>
          <a:xfrm>
            <a:off x="0" y="0"/>
            <a:ext cx="17338800" cy="9753600"/>
          </a:xfrm>
          <a:prstGeom prst="rect">
            <a:avLst/>
          </a:prstGeom>
          <a:solidFill>
            <a:schemeClr val="lt1"/>
          </a:solidFill>
          <a:ln>
            <a:noFill/>
          </a:ln>
        </p:spPr>
        <p:txBody>
          <a:bodyPr spcFirstLastPara="1" wrap="square" lIns="173350" tIns="86650" rIns="173350" bIns="86650" anchor="ctr" anchorCtr="0">
            <a:noAutofit/>
          </a:bodyPr>
          <a:lstStyle/>
          <a:p>
            <a:pPr marL="0" marR="0" lvl="0" indent="0" algn="ctr" rtl="0">
              <a:spcBef>
                <a:spcPts val="0"/>
              </a:spcBef>
              <a:spcAft>
                <a:spcPts val="0"/>
              </a:spcAft>
              <a:buNone/>
            </a:pPr>
            <a:endParaRPr sz="3400">
              <a:solidFill>
                <a:schemeClr val="lt1"/>
              </a:solidFill>
              <a:latin typeface="Calibri"/>
              <a:ea typeface="Calibri"/>
              <a:cs typeface="Calibri"/>
              <a:sym typeface="Calibri"/>
            </a:endParaRPr>
          </a:p>
        </p:txBody>
      </p:sp>
      <p:pic>
        <p:nvPicPr>
          <p:cNvPr id="690" name="Google Shape;690;gec4040d229_0_650" descr="A group of people in a room&#10;&#10;Description automatically generated"/>
          <p:cNvPicPr preferRelativeResize="0"/>
          <p:nvPr/>
        </p:nvPicPr>
        <p:blipFill rotWithShape="1">
          <a:blip r:embed="rId3">
            <a:alphaModFix/>
          </a:blip>
          <a:srcRect t="2458"/>
          <a:stretch/>
        </p:blipFill>
        <p:spPr>
          <a:xfrm>
            <a:off x="38" y="14"/>
            <a:ext cx="10263908" cy="4223835"/>
          </a:xfrm>
          <a:custGeom>
            <a:avLst/>
            <a:gdLst/>
            <a:ahLst/>
            <a:cxnLst/>
            <a:rect l="l" t="t" r="r" b="b"/>
            <a:pathLst>
              <a:path w="7215401" h="2969304" extrusionOk="0">
                <a:moveTo>
                  <a:pt x="0" y="0"/>
                </a:moveTo>
                <a:lnTo>
                  <a:pt x="677334" y="0"/>
                </a:lnTo>
                <a:lnTo>
                  <a:pt x="1168036" y="0"/>
                </a:lnTo>
                <a:lnTo>
                  <a:pt x="1205499" y="0"/>
                </a:lnTo>
                <a:lnTo>
                  <a:pt x="1647632" y="0"/>
                </a:lnTo>
                <a:lnTo>
                  <a:pt x="7215401" y="0"/>
                </a:lnTo>
                <a:lnTo>
                  <a:pt x="5840224" y="2969304"/>
                </a:lnTo>
                <a:lnTo>
                  <a:pt x="0" y="2969304"/>
                </a:lnTo>
                <a:close/>
              </a:path>
            </a:pathLst>
          </a:custGeom>
          <a:noFill/>
          <a:ln>
            <a:noFill/>
          </a:ln>
        </p:spPr>
      </p:pic>
      <p:pic>
        <p:nvPicPr>
          <p:cNvPr id="691" name="Google Shape;691;gec4040d229_0_650" descr="A picture containing person, outdoor, road, soccer&#10;&#10;Description automatically generated"/>
          <p:cNvPicPr preferRelativeResize="0"/>
          <p:nvPr/>
        </p:nvPicPr>
        <p:blipFill rotWithShape="1">
          <a:blip r:embed="rId4">
            <a:alphaModFix/>
          </a:blip>
          <a:srcRect r="17891"/>
          <a:stretch/>
        </p:blipFill>
        <p:spPr>
          <a:xfrm>
            <a:off x="7995575" y="14"/>
            <a:ext cx="9345496" cy="5335419"/>
          </a:xfrm>
          <a:custGeom>
            <a:avLst/>
            <a:gdLst/>
            <a:ahLst/>
            <a:cxnLst/>
            <a:rect l="l" t="t" r="r" b="b"/>
            <a:pathLst>
              <a:path w="6569769" h="3750734" extrusionOk="0">
                <a:moveTo>
                  <a:pt x="1738471" y="0"/>
                </a:moveTo>
                <a:lnTo>
                  <a:pt x="6569769" y="0"/>
                </a:lnTo>
                <a:lnTo>
                  <a:pt x="6569769" y="3750734"/>
                </a:lnTo>
                <a:lnTo>
                  <a:pt x="0" y="3750734"/>
                </a:lnTo>
                <a:close/>
              </a:path>
            </a:pathLst>
          </a:custGeom>
          <a:noFill/>
          <a:ln>
            <a:noFill/>
          </a:ln>
        </p:spPr>
      </p:pic>
      <p:pic>
        <p:nvPicPr>
          <p:cNvPr id="692" name="Google Shape;692;gec4040d229_0_650" descr="A living room filled with furniture and a large window&#10;&#10;Description automatically generated"/>
          <p:cNvPicPr preferRelativeResize="0"/>
          <p:nvPr/>
        </p:nvPicPr>
        <p:blipFill rotWithShape="1">
          <a:blip r:embed="rId5">
            <a:alphaModFix/>
          </a:blip>
          <a:srcRect t="31661" b="29403"/>
          <a:stretch/>
        </p:blipFill>
        <p:spPr>
          <a:xfrm>
            <a:off x="5947385" y="5529449"/>
            <a:ext cx="11394212" cy="4224976"/>
          </a:xfrm>
          <a:custGeom>
            <a:avLst/>
            <a:gdLst/>
            <a:ahLst/>
            <a:cxnLst/>
            <a:rect l="l" t="t" r="r" b="b"/>
            <a:pathLst>
              <a:path w="8009991" h="2970106" extrusionOk="0">
                <a:moveTo>
                  <a:pt x="1376648" y="0"/>
                </a:moveTo>
                <a:lnTo>
                  <a:pt x="8009991" y="0"/>
                </a:lnTo>
                <a:lnTo>
                  <a:pt x="8009991" y="2970106"/>
                </a:lnTo>
                <a:lnTo>
                  <a:pt x="0" y="2970106"/>
                </a:lnTo>
                <a:close/>
              </a:path>
            </a:pathLst>
          </a:custGeom>
          <a:noFill/>
          <a:ln>
            <a:noFill/>
          </a:ln>
        </p:spPr>
      </p:pic>
      <p:pic>
        <p:nvPicPr>
          <p:cNvPr id="693" name="Google Shape;693;gec4040d229_0_650" descr="A picture containing car, motorcycle, sitting, seat&#10;&#10;Description automatically generated"/>
          <p:cNvPicPr preferRelativeResize="0"/>
          <p:nvPr/>
        </p:nvPicPr>
        <p:blipFill rotWithShape="1">
          <a:blip r:embed="rId6">
            <a:alphaModFix/>
          </a:blip>
          <a:srcRect l="18271" r="6004"/>
          <a:stretch/>
        </p:blipFill>
        <p:spPr>
          <a:xfrm>
            <a:off x="38" y="4418082"/>
            <a:ext cx="8833089" cy="5336560"/>
          </a:xfrm>
          <a:custGeom>
            <a:avLst/>
            <a:gdLst/>
            <a:ahLst/>
            <a:cxnLst/>
            <a:rect l="l" t="t" r="r" b="b"/>
            <a:pathLst>
              <a:path w="6209553" h="3751536" extrusionOk="0">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ln>
            <a:noFill/>
          </a:ln>
        </p:spPr>
      </p:pic>
      <p:sp>
        <p:nvSpPr>
          <p:cNvPr id="694" name="Google Shape;694;gec4040d229_0_650"/>
          <p:cNvSpPr txBox="1">
            <a:spLocks noGrp="1"/>
          </p:cNvSpPr>
          <p:nvPr>
            <p:ph type="sldNum" idx="12"/>
          </p:nvPr>
        </p:nvSpPr>
        <p:spPr>
          <a:xfrm>
            <a:off x="15669029" y="8592159"/>
            <a:ext cx="971700" cy="519300"/>
          </a:xfrm>
          <a:prstGeom prst="rect">
            <a:avLst/>
          </a:prstGeom>
          <a:noFill/>
          <a:ln>
            <a:noFill/>
          </a:ln>
        </p:spPr>
        <p:txBody>
          <a:bodyPr spcFirstLastPara="1" wrap="square" lIns="173350" tIns="86650" rIns="173350" bIns="86650" anchor="ctr" anchorCtr="0">
            <a:noAutofit/>
          </a:bodyPr>
          <a:lstStyle/>
          <a:p>
            <a:pPr marL="0" lvl="0" indent="0" algn="r" rtl="0">
              <a:spcBef>
                <a:spcPts val="0"/>
              </a:spcBef>
              <a:spcAft>
                <a:spcPts val="0"/>
              </a:spcAft>
              <a:buNone/>
            </a:pPr>
            <a:fld id="{00000000-1234-1234-1234-123412341234}" type="slidenum">
              <a:rPr lang="nl-NL">
                <a:solidFill>
                  <a:srgbClr val="FFFFFF"/>
                </a:solidFill>
              </a:rPr>
              <a:t>8</a:t>
            </a:fld>
            <a:endParaRPr>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98"/>
        <p:cNvGrpSpPr/>
        <p:nvPr/>
      </p:nvGrpSpPr>
      <p:grpSpPr>
        <a:xfrm>
          <a:off x="0" y="0"/>
          <a:ext cx="0" cy="0"/>
          <a:chOff x="0" y="0"/>
          <a:chExt cx="0" cy="0"/>
        </a:xfrm>
      </p:grpSpPr>
      <p:sp>
        <p:nvSpPr>
          <p:cNvPr id="699" name="Google Shape;699;gec4040d229_0_659"/>
          <p:cNvSpPr/>
          <p:nvPr/>
        </p:nvSpPr>
        <p:spPr>
          <a:xfrm>
            <a:off x="0" y="0"/>
            <a:ext cx="17338800" cy="9753600"/>
          </a:xfrm>
          <a:prstGeom prst="rect">
            <a:avLst/>
          </a:prstGeom>
          <a:solidFill>
            <a:srgbClr val="FFFFFF"/>
          </a:solidFill>
          <a:ln>
            <a:noFill/>
          </a:ln>
        </p:spPr>
        <p:txBody>
          <a:bodyPr spcFirstLastPara="1" wrap="square" lIns="173350" tIns="86650" rIns="173350" bIns="86650" anchor="ctr" anchorCtr="0">
            <a:noAutofit/>
          </a:bodyPr>
          <a:lstStyle/>
          <a:p>
            <a:pPr marL="0" marR="0" lvl="0" indent="0" algn="ctr" rtl="0">
              <a:spcBef>
                <a:spcPts val="0"/>
              </a:spcBef>
              <a:spcAft>
                <a:spcPts val="0"/>
              </a:spcAft>
              <a:buNone/>
            </a:pPr>
            <a:endParaRPr sz="3400">
              <a:solidFill>
                <a:schemeClr val="lt1"/>
              </a:solidFill>
              <a:latin typeface="Calibri"/>
              <a:ea typeface="Calibri"/>
              <a:cs typeface="Calibri"/>
              <a:sym typeface="Calibri"/>
            </a:endParaRPr>
          </a:p>
        </p:txBody>
      </p:sp>
      <p:pic>
        <p:nvPicPr>
          <p:cNvPr id="700" name="Google Shape;700;gec4040d229_0_659" descr="A picture containing text, map&#10;&#10;Description automatically generated"/>
          <p:cNvPicPr preferRelativeResize="0"/>
          <p:nvPr/>
        </p:nvPicPr>
        <p:blipFill rotWithShape="1">
          <a:blip r:embed="rId3">
            <a:alphaModFix/>
          </a:blip>
          <a:srcRect b="30255"/>
          <a:stretch/>
        </p:blipFill>
        <p:spPr>
          <a:xfrm>
            <a:off x="8427916" y="14"/>
            <a:ext cx="8913041" cy="3251835"/>
          </a:xfrm>
          <a:custGeom>
            <a:avLst/>
            <a:gdLst/>
            <a:ahLst/>
            <a:cxnLst/>
            <a:rect l="l" t="t" r="r" b="b"/>
            <a:pathLst>
              <a:path w="6265758" h="2286000" extrusionOk="0">
                <a:moveTo>
                  <a:pt x="0" y="0"/>
                </a:moveTo>
                <a:lnTo>
                  <a:pt x="6265758" y="0"/>
                </a:lnTo>
                <a:lnTo>
                  <a:pt x="6265758" y="2286000"/>
                </a:lnTo>
                <a:lnTo>
                  <a:pt x="1062168" y="2286000"/>
                </a:lnTo>
                <a:lnTo>
                  <a:pt x="790683" y="1700078"/>
                </a:lnTo>
                <a:lnTo>
                  <a:pt x="787725" y="1700078"/>
                </a:lnTo>
                <a:close/>
              </a:path>
            </a:pathLst>
          </a:custGeom>
          <a:noFill/>
          <a:ln>
            <a:noFill/>
          </a:ln>
        </p:spPr>
      </p:pic>
      <p:pic>
        <p:nvPicPr>
          <p:cNvPr id="701" name="Google Shape;701;gec4040d229_0_659" descr="A picture containing shirt&#10;&#10;Description automatically generated"/>
          <p:cNvPicPr preferRelativeResize="0"/>
          <p:nvPr/>
        </p:nvPicPr>
        <p:blipFill rotWithShape="1">
          <a:blip r:embed="rId4">
            <a:alphaModFix/>
          </a:blip>
          <a:srcRect r="14214"/>
          <a:stretch/>
        </p:blipFill>
        <p:spPr>
          <a:xfrm>
            <a:off x="9938462" y="3251200"/>
            <a:ext cx="7402107" cy="3251835"/>
          </a:xfrm>
          <a:custGeom>
            <a:avLst/>
            <a:gdLst/>
            <a:ahLst/>
            <a:cxnLst/>
            <a:rect l="l" t="t" r="r" b="b"/>
            <a:pathLst>
              <a:path w="5203590" h="2286000" extrusionOk="0">
                <a:moveTo>
                  <a:pt x="0" y="0"/>
                </a:moveTo>
                <a:lnTo>
                  <a:pt x="5203590" y="0"/>
                </a:lnTo>
                <a:lnTo>
                  <a:pt x="5203590" y="2286000"/>
                </a:lnTo>
                <a:lnTo>
                  <a:pt x="1059212" y="2286000"/>
                </a:lnTo>
                <a:lnTo>
                  <a:pt x="925708" y="1997870"/>
                </a:lnTo>
                <a:lnTo>
                  <a:pt x="925707" y="1997870"/>
                </a:lnTo>
                <a:close/>
              </a:path>
            </a:pathLst>
          </a:custGeom>
          <a:noFill/>
          <a:ln>
            <a:noFill/>
          </a:ln>
        </p:spPr>
      </p:pic>
      <p:pic>
        <p:nvPicPr>
          <p:cNvPr id="702" name="Google Shape;702;gec4040d229_0_659" descr="A picture containing indoor, person, table, remote&#10;&#10;Description automatically generated"/>
          <p:cNvPicPr preferRelativeResize="0"/>
          <p:nvPr/>
        </p:nvPicPr>
        <p:blipFill rotWithShape="1">
          <a:blip r:embed="rId5">
            <a:alphaModFix/>
          </a:blip>
          <a:srcRect t="7531" b="19841"/>
          <a:stretch/>
        </p:blipFill>
        <p:spPr>
          <a:xfrm>
            <a:off x="11444801" y="6502400"/>
            <a:ext cx="5895383" cy="3251835"/>
          </a:xfrm>
          <a:custGeom>
            <a:avLst/>
            <a:gdLst/>
            <a:ahLst/>
            <a:cxnLst/>
            <a:rect l="l" t="t" r="r" b="b"/>
            <a:pathLst>
              <a:path w="4144382" h="2286000" extrusionOk="0">
                <a:moveTo>
                  <a:pt x="0" y="0"/>
                </a:moveTo>
                <a:lnTo>
                  <a:pt x="4144382" y="0"/>
                </a:lnTo>
                <a:lnTo>
                  <a:pt x="4144382" y="2286000"/>
                </a:lnTo>
                <a:lnTo>
                  <a:pt x="1054581" y="2286000"/>
                </a:lnTo>
                <a:lnTo>
                  <a:pt x="1054581" y="2285999"/>
                </a:lnTo>
                <a:lnTo>
                  <a:pt x="1059211" y="2285999"/>
                </a:lnTo>
                <a:close/>
              </a:path>
            </a:pathLst>
          </a:custGeom>
          <a:noFill/>
          <a:ln>
            <a:noFill/>
          </a:ln>
        </p:spPr>
      </p:pic>
      <p:sp>
        <p:nvSpPr>
          <p:cNvPr id="703" name="Google Shape;703;gec4040d229_0_659"/>
          <p:cNvSpPr/>
          <p:nvPr/>
        </p:nvSpPr>
        <p:spPr>
          <a:xfrm>
            <a:off x="0" y="0"/>
            <a:ext cx="13642064" cy="9755505"/>
          </a:xfrm>
          <a:custGeom>
            <a:avLst/>
            <a:gdLst/>
            <a:ahLst/>
            <a:cxnLst/>
            <a:rect l="l" t="t" r="r" b="b"/>
            <a:pathLst>
              <a:path w="9590203" h="6858000" extrusionOk="0">
                <a:moveTo>
                  <a:pt x="0" y="0"/>
                </a:moveTo>
                <a:lnTo>
                  <a:pt x="6414049" y="0"/>
                </a:lnTo>
                <a:lnTo>
                  <a:pt x="9590203" y="6858000"/>
                </a:lnTo>
                <a:lnTo>
                  <a:pt x="0" y="6858000"/>
                </a:lnTo>
                <a:close/>
              </a:path>
            </a:pathLst>
          </a:custGeom>
          <a:solidFill>
            <a:srgbClr val="FFFFFF">
              <a:alpha val="69800"/>
            </a:srgbClr>
          </a:solidFill>
          <a:ln>
            <a:noFill/>
          </a:ln>
        </p:spPr>
        <p:txBody>
          <a:bodyPr spcFirstLastPara="1" wrap="square" lIns="173350" tIns="86650" rIns="173350" bIns="86650" anchor="ctr" anchorCtr="0">
            <a:noAutofit/>
          </a:bodyPr>
          <a:lstStyle/>
          <a:p>
            <a:pPr marL="0" marR="0" lvl="0" indent="0" algn="ctr" rtl="0">
              <a:spcBef>
                <a:spcPts val="0"/>
              </a:spcBef>
              <a:spcAft>
                <a:spcPts val="0"/>
              </a:spcAft>
              <a:buNone/>
            </a:pPr>
            <a:endParaRPr sz="3400">
              <a:solidFill>
                <a:schemeClr val="lt1"/>
              </a:solidFill>
              <a:latin typeface="Calibri"/>
              <a:ea typeface="Calibri"/>
              <a:cs typeface="Calibri"/>
              <a:sym typeface="Calibri"/>
            </a:endParaRPr>
          </a:p>
        </p:txBody>
      </p:sp>
      <p:sp>
        <p:nvSpPr>
          <p:cNvPr id="704" name="Google Shape;704;gec4040d229_0_659"/>
          <p:cNvSpPr/>
          <p:nvPr/>
        </p:nvSpPr>
        <p:spPr>
          <a:xfrm>
            <a:off x="0" y="0"/>
            <a:ext cx="12948540" cy="9755505"/>
          </a:xfrm>
          <a:custGeom>
            <a:avLst/>
            <a:gdLst/>
            <a:ahLst/>
            <a:cxnLst/>
            <a:rect l="l" t="t" r="r" b="b"/>
            <a:pathLst>
              <a:path w="9102664" h="6858000" extrusionOk="0">
                <a:moveTo>
                  <a:pt x="0" y="0"/>
                </a:moveTo>
                <a:lnTo>
                  <a:pt x="5926510" y="0"/>
                </a:lnTo>
                <a:lnTo>
                  <a:pt x="9102664" y="6858000"/>
                </a:lnTo>
                <a:lnTo>
                  <a:pt x="0" y="6858000"/>
                </a:lnTo>
                <a:close/>
              </a:path>
            </a:pathLst>
          </a:custGeom>
          <a:solidFill>
            <a:srgbClr val="FFFFFF"/>
          </a:solidFill>
          <a:ln>
            <a:noFill/>
          </a:ln>
        </p:spPr>
        <p:txBody>
          <a:bodyPr spcFirstLastPara="1" wrap="square" lIns="173350" tIns="86650" rIns="173350" bIns="86650" anchor="ctr" anchorCtr="0">
            <a:noAutofit/>
          </a:bodyPr>
          <a:lstStyle/>
          <a:p>
            <a:pPr marL="0" marR="0" lvl="0" indent="0" algn="ctr" rtl="0">
              <a:spcBef>
                <a:spcPts val="0"/>
              </a:spcBef>
              <a:spcAft>
                <a:spcPts val="0"/>
              </a:spcAft>
              <a:buNone/>
            </a:pPr>
            <a:endParaRPr sz="3400">
              <a:solidFill>
                <a:schemeClr val="lt1"/>
              </a:solidFill>
              <a:latin typeface="Calibri"/>
              <a:ea typeface="Calibri"/>
              <a:cs typeface="Calibri"/>
              <a:sym typeface="Calibri"/>
            </a:endParaRPr>
          </a:p>
        </p:txBody>
      </p:sp>
      <p:sp>
        <p:nvSpPr>
          <p:cNvPr id="705" name="Google Shape;705;gec4040d229_0_659"/>
          <p:cNvSpPr txBox="1">
            <a:spLocks noGrp="1"/>
          </p:cNvSpPr>
          <p:nvPr>
            <p:ph type="title"/>
          </p:nvPr>
        </p:nvSpPr>
        <p:spPr>
          <a:xfrm>
            <a:off x="1192034" y="519289"/>
            <a:ext cx="7235700" cy="1885200"/>
          </a:xfrm>
          <a:prstGeom prst="rect">
            <a:avLst/>
          </a:prstGeom>
          <a:noFill/>
          <a:ln>
            <a:noFill/>
          </a:ln>
        </p:spPr>
        <p:txBody>
          <a:bodyPr spcFirstLastPara="1" wrap="square" lIns="173350" tIns="86650" rIns="173350" bIns="86650" anchor="ctr" anchorCtr="0">
            <a:noAutofit/>
          </a:bodyPr>
          <a:lstStyle/>
          <a:p>
            <a:pPr marL="0" lvl="0" indent="0" algn="l" rtl="0">
              <a:lnSpc>
                <a:spcPct val="90000"/>
              </a:lnSpc>
              <a:spcBef>
                <a:spcPts val="0"/>
              </a:spcBef>
              <a:spcAft>
                <a:spcPts val="0"/>
              </a:spcAft>
              <a:buClr>
                <a:srgbClr val="000000"/>
              </a:buClr>
              <a:buSzPts val="6600"/>
              <a:buFont typeface="Calibri"/>
              <a:buNone/>
            </a:pPr>
            <a:r>
              <a:rPr lang="nl-NL" sz="6600">
                <a:solidFill>
                  <a:srgbClr val="000000"/>
                </a:solidFill>
              </a:rPr>
              <a:t>Sport</a:t>
            </a:r>
            <a:endParaRPr sz="6600">
              <a:solidFill>
                <a:srgbClr val="000000"/>
              </a:solidFill>
            </a:endParaRPr>
          </a:p>
        </p:txBody>
      </p:sp>
      <p:sp>
        <p:nvSpPr>
          <p:cNvPr id="706" name="Google Shape;706;gec4040d229_0_659"/>
          <p:cNvSpPr txBox="1">
            <a:spLocks noGrp="1"/>
          </p:cNvSpPr>
          <p:nvPr>
            <p:ph type="body" idx="1"/>
          </p:nvPr>
        </p:nvSpPr>
        <p:spPr>
          <a:xfrm>
            <a:off x="1192034" y="2152176"/>
            <a:ext cx="8117100" cy="5910300"/>
          </a:xfrm>
          <a:prstGeom prst="rect">
            <a:avLst/>
          </a:prstGeom>
          <a:noFill/>
          <a:ln>
            <a:noFill/>
          </a:ln>
        </p:spPr>
        <p:txBody>
          <a:bodyPr spcFirstLastPara="1" wrap="square" lIns="173350" tIns="86650" rIns="173350" bIns="86650" anchor="t" anchorCtr="0">
            <a:noAutofit/>
          </a:bodyPr>
          <a:lstStyle/>
          <a:p>
            <a:pPr marL="431800" lvl="0" indent="-431800" algn="l" rtl="0">
              <a:lnSpc>
                <a:spcPct val="90000"/>
              </a:lnSpc>
              <a:spcBef>
                <a:spcPts val="0"/>
              </a:spcBef>
              <a:spcAft>
                <a:spcPts val="0"/>
              </a:spcAft>
              <a:buClr>
                <a:srgbClr val="000000"/>
              </a:buClr>
              <a:buSzPts val="3200"/>
              <a:buChar char="•"/>
            </a:pPr>
            <a:r>
              <a:rPr lang="nl-NL" sz="3200">
                <a:solidFill>
                  <a:srgbClr val="000000"/>
                </a:solidFill>
              </a:rPr>
              <a:t>Non invasive, invisible, measure heart rate, muscle activity, blood oxygen level</a:t>
            </a:r>
            <a:endParaRPr/>
          </a:p>
          <a:p>
            <a:pPr marL="431800" lvl="0" indent="-431800" algn="l" rtl="0">
              <a:lnSpc>
                <a:spcPct val="90000"/>
              </a:lnSpc>
              <a:spcBef>
                <a:spcPts val="1900"/>
              </a:spcBef>
              <a:spcAft>
                <a:spcPts val="0"/>
              </a:spcAft>
              <a:buClr>
                <a:srgbClr val="000000"/>
              </a:buClr>
              <a:buSzPts val="3200"/>
              <a:buChar char="•"/>
            </a:pPr>
            <a:r>
              <a:rPr lang="nl-NL" sz="3200">
                <a:solidFill>
                  <a:srgbClr val="000000"/>
                </a:solidFill>
              </a:rPr>
              <a:t>Indication of presence when dark</a:t>
            </a:r>
            <a:endParaRPr/>
          </a:p>
          <a:p>
            <a:pPr marL="431800" lvl="0" indent="-431800" algn="l" rtl="0">
              <a:lnSpc>
                <a:spcPct val="90000"/>
              </a:lnSpc>
              <a:spcBef>
                <a:spcPts val="1900"/>
              </a:spcBef>
              <a:spcAft>
                <a:spcPts val="0"/>
              </a:spcAft>
              <a:buClr>
                <a:srgbClr val="000000"/>
              </a:buClr>
              <a:buSzPts val="3200"/>
              <a:buChar char="•"/>
            </a:pPr>
            <a:r>
              <a:rPr lang="nl-NL" sz="3200">
                <a:solidFill>
                  <a:srgbClr val="000000"/>
                </a:solidFill>
              </a:rPr>
              <a:t>Correct position, or support</a:t>
            </a:r>
            <a:endParaRPr/>
          </a:p>
        </p:txBody>
      </p:sp>
      <p:sp>
        <p:nvSpPr>
          <p:cNvPr id="707" name="Google Shape;707;gec4040d229_0_659"/>
          <p:cNvSpPr txBox="1">
            <a:spLocks noGrp="1"/>
          </p:cNvSpPr>
          <p:nvPr>
            <p:ph type="sldNum" idx="12"/>
          </p:nvPr>
        </p:nvSpPr>
        <p:spPr>
          <a:xfrm>
            <a:off x="13149377" y="9040142"/>
            <a:ext cx="2997300" cy="519300"/>
          </a:xfrm>
          <a:prstGeom prst="rect">
            <a:avLst/>
          </a:prstGeom>
          <a:noFill/>
          <a:ln>
            <a:noFill/>
          </a:ln>
        </p:spPr>
        <p:txBody>
          <a:bodyPr spcFirstLastPara="1" wrap="square" lIns="173350" tIns="86650" rIns="173350" bIns="86650" anchor="ctr" anchorCtr="0">
            <a:noAutofit/>
          </a:bodyPr>
          <a:lstStyle/>
          <a:p>
            <a:pPr marL="0" lvl="0" indent="0" algn="r" rtl="0">
              <a:spcBef>
                <a:spcPts val="0"/>
              </a:spcBef>
              <a:spcAft>
                <a:spcPts val="0"/>
              </a:spcAft>
              <a:buClr>
                <a:srgbClr val="000000"/>
              </a:buClr>
              <a:buFont typeface="Arial"/>
              <a:buNone/>
            </a:pPr>
            <a:fld id="{00000000-1234-1234-1234-123412341234}" type="slidenum">
              <a:rPr lang="nl-NL"/>
              <a:t>9</a:t>
            </a:fld>
            <a:endParaRPr/>
          </a:p>
        </p:txBody>
      </p:sp>
      <p:pic>
        <p:nvPicPr>
          <p:cNvPr id="708" name="Google Shape;708;gec4040d229_0_659" descr="A picture containing person, wearing, person, holding&#10;&#10;Description automatically generated"/>
          <p:cNvPicPr preferRelativeResize="0"/>
          <p:nvPr/>
        </p:nvPicPr>
        <p:blipFill rotWithShape="1">
          <a:blip r:embed="rId6">
            <a:alphaModFix/>
          </a:blip>
          <a:srcRect/>
          <a:stretch/>
        </p:blipFill>
        <p:spPr>
          <a:xfrm>
            <a:off x="2387064" y="4874459"/>
            <a:ext cx="5168643" cy="2896130"/>
          </a:xfrm>
          <a:prstGeom prst="rect">
            <a:avLst/>
          </a:prstGeom>
          <a:noFill/>
          <a:ln>
            <a:noFill/>
          </a:ln>
        </p:spPr>
      </p:pic>
      <p:pic>
        <p:nvPicPr>
          <p:cNvPr id="709" name="Google Shape;709;gec4040d229_0_659" descr="A picture containing person, person, shoes, sitting&#10;&#10;Description automatically generated"/>
          <p:cNvPicPr preferRelativeResize="0"/>
          <p:nvPr/>
        </p:nvPicPr>
        <p:blipFill rotWithShape="1">
          <a:blip r:embed="rId7">
            <a:alphaModFix/>
          </a:blip>
          <a:srcRect l="21771" t="2246" r="54151" b="28202"/>
          <a:stretch/>
        </p:blipFill>
        <p:spPr>
          <a:xfrm>
            <a:off x="509375" y="6367307"/>
            <a:ext cx="5218464" cy="3241168"/>
          </a:xfrm>
          <a:prstGeom prst="rect">
            <a:avLst/>
          </a:prstGeom>
          <a:noFill/>
          <a:ln>
            <a:noFill/>
          </a:ln>
        </p:spPr>
      </p:pic>
    </p:spTree>
  </p:cSld>
  <p:clrMapOvr>
    <a:masterClrMapping/>
  </p:clrMapOvr>
</p:sld>
</file>

<file path=ppt/theme/theme1.xml><?xml version="1.0" encoding="utf-8"?>
<a:theme xmlns:a="http://schemas.openxmlformats.org/drawingml/2006/main" name="Kantoorthema">
  <a:themeElements>
    <a:clrScheme name="Universiteit Gent">
      <a:dk1>
        <a:srgbClr val="000000"/>
      </a:dk1>
      <a:lt1>
        <a:srgbClr val="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1973</Words>
  <Application>Microsoft Office PowerPoint</Application>
  <PresentationFormat>Custom</PresentationFormat>
  <Paragraphs>321</Paragraphs>
  <Slides>73</Slides>
  <Notes>72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Arial</vt:lpstr>
      <vt:lpstr>Calibri</vt:lpstr>
      <vt:lpstr>Corbel</vt:lpstr>
      <vt:lpstr>Kantoorthema</vt:lpstr>
      <vt:lpstr>Smart and Intelligent Textiles</vt:lpstr>
      <vt:lpstr>Smart Textile Material Overview </vt:lpstr>
      <vt:lpstr>Rational</vt:lpstr>
      <vt:lpstr>What are E-Textiles and wearables</vt:lpstr>
      <vt:lpstr>What are smart textiles?</vt:lpstr>
      <vt:lpstr>Functions in smart textiles</vt:lpstr>
      <vt:lpstr>Smart Textiles: A primer</vt:lpstr>
      <vt:lpstr>PowerPoint Presentation</vt:lpstr>
      <vt:lpstr>Sport</vt:lpstr>
      <vt:lpstr>Healthcare </vt:lpstr>
      <vt:lpstr>Fashion</vt:lpstr>
      <vt:lpstr>Components</vt:lpstr>
      <vt:lpstr>Wearables in daily life</vt:lpstr>
      <vt:lpstr>RFID</vt:lpstr>
      <vt:lpstr>E-Textiles and art</vt:lpstr>
      <vt:lpstr>PowerPoint Presentation</vt:lpstr>
      <vt:lpstr>Your first try: It doesn’t have to be complex !</vt:lpstr>
      <vt:lpstr>Basic components  Textile-based</vt:lpstr>
      <vt:lpstr>PowerPoint Presentation</vt:lpstr>
      <vt:lpstr>Madeira HC12</vt:lpstr>
      <vt:lpstr>Madeira HC40</vt:lpstr>
      <vt:lpstr>Clevertex Hi-Cond 74</vt:lpstr>
      <vt:lpstr>Hand correction: Clevertex Hi-Cond 53</vt:lpstr>
      <vt:lpstr>Other Conductive wires</vt:lpstr>
      <vt:lpstr>Embroidery/sewing needles ...</vt:lpstr>
      <vt:lpstr>Basic components: Conductive fabrics</vt:lpstr>
      <vt:lpstr>Conductive adhesive fabric</vt:lpstr>
      <vt:lpstr>Conductive Velcro</vt:lpstr>
      <vt:lpstr>Soldering … avoid damage on fabric !</vt:lpstr>
      <vt:lpstr>Basic components  Textile-integrated</vt:lpstr>
      <vt:lpstr>Basic components:  resistors</vt:lpstr>
      <vt:lpstr>Basic components: LED</vt:lpstr>
      <vt:lpstr>Light: a common actuator in smart textiles</vt:lpstr>
      <vt:lpstr>Basic components: Tilt sensor</vt:lpstr>
      <vt:lpstr>Basic components: LDR sensor (light sensor) </vt:lpstr>
      <vt:lpstr>Basic components: NTC sensor (temp sensor) </vt:lpstr>
      <vt:lpstr>Basic components: Motors </vt:lpstr>
      <vt:lpstr>Microcontrollers  Requires Textile-adapted approach</vt:lpstr>
      <vt:lpstr>Microcontrollers</vt:lpstr>
      <vt:lpstr>Microcontrollers</vt:lpstr>
      <vt:lpstr>Programming Concepts</vt:lpstr>
      <vt:lpstr>Battery</vt:lpstr>
      <vt:lpstr>Sensor: GY-BME280 </vt:lpstr>
      <vt:lpstr>Sensor: MAX30102</vt:lpstr>
      <vt:lpstr>Sensor HC-SR04 </vt:lpstr>
      <vt:lpstr>Sensor: vl53l0 X v2</vt:lpstr>
      <vt:lpstr>Sensor MPU-6050</vt:lpstr>
      <vt:lpstr>Sensor MPR121</vt:lpstr>
      <vt:lpstr>What will you make ? </vt:lpstr>
      <vt:lpstr>Fashion</vt:lpstr>
      <vt:lpstr>E-Textiles and art</vt:lpstr>
      <vt:lpstr>PowerPoint Presentation</vt:lpstr>
      <vt:lpstr>Good Luck!</vt:lpstr>
      <vt:lpstr>Some entry level examples </vt:lpstr>
      <vt:lpstr>The basics: electronic circuit</vt:lpstr>
      <vt:lpstr>Textile Switches</vt:lpstr>
      <vt:lpstr>Switches </vt:lpstr>
      <vt:lpstr>Pushbutton using a sandwich structure with hole</vt:lpstr>
      <vt:lpstr>Switches</vt:lpstr>
      <vt:lpstr>Textile Pressure Sensor</vt:lpstr>
      <vt:lpstr>Other Sensors</vt:lpstr>
      <vt:lpstr>Power</vt:lpstr>
      <vt:lpstr>Microcontroller: Add a brain</vt:lpstr>
      <vt:lpstr>Microcontroller: Wemos D1 Mini</vt:lpstr>
      <vt:lpstr>AZ Delivery  Wemos</vt:lpstr>
      <vt:lpstr>The Skills4Smartex Prototypes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eindeman</dc:creator>
  <cp:lastModifiedBy>Benny Malengier</cp:lastModifiedBy>
  <cp:revision>5</cp:revision>
  <dcterms:created xsi:type="dcterms:W3CDTF">2016-11-22T15:21:30Z</dcterms:created>
  <dcterms:modified xsi:type="dcterms:W3CDTF">2021-12-02T08:48:22Z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d to">
    <vt:lpwstr>Ghent University</vt:lpwstr>
  </property>
  <property fmtid="{D5CDD505-2E9C-101B-9397-08002B2CF9AE}" pid="3" name="Version">
    <vt:lpwstr>1.0</vt:lpwstr>
  </property>
  <property fmtid="{D5CDD505-2E9C-101B-9397-08002B2CF9AE}" pid="4" name="Date">
    <vt:filetime>2016-09-20T22:00:00Z</vt:filetime>
  </property>
  <property fmtid="{D5CDD505-2E9C-101B-9397-08002B2CF9AE}" pid="5" name="Build">
    <vt:lpwstr>13</vt:lpwstr>
  </property>
  <property fmtid="{D5CDD505-2E9C-101B-9397-08002B2CF9AE}" pid="6" name="Cmt 1">
    <vt:lpwstr>create</vt:lpwstr>
  </property>
  <property fmtid="{D5CDD505-2E9C-101B-9397-08002B2CF9AE}" pid="7" name="Cmt 2">
    <vt:lpwstr>1st draft</vt:lpwstr>
  </property>
  <property fmtid="{D5CDD505-2E9C-101B-9397-08002B2CF9AE}" pid="8" name="Cmt 3">
    <vt:lpwstr>Corporate splitt off</vt:lpwstr>
  </property>
  <property fmtid="{D5CDD505-2E9C-101B-9397-08002B2CF9AE}" pid="9" name="Cmt 4">
    <vt:lpwstr>2nd draft</vt:lpwstr>
  </property>
  <property fmtid="{D5CDD505-2E9C-101B-9397-08002B2CF9AE}" pid="10" name="Cmt 4A">
    <vt:lpwstr>copy of UK version translated to NL</vt:lpwstr>
  </property>
  <property fmtid="{D5CDD505-2E9C-101B-9397-08002B2CF9AE}" pid="11" name="Cmt 5">
    <vt:lpwstr>set text box and shape defaults</vt:lpwstr>
  </property>
  <property fmtid="{D5CDD505-2E9C-101B-9397-08002B2CF9AE}" pid="12" name="Cmt 6">
    <vt:lpwstr>closing slide acc. to letter</vt:lpwstr>
  </property>
  <property fmtid="{D5CDD505-2E9C-101B-9397-08002B2CF9AE}" pid="13" name="Cmt 7">
    <vt:lpwstr>logo opening slide sharpened</vt:lpwstr>
  </property>
  <property fmtid="{D5CDD505-2E9C-101B-9397-08002B2CF9AE}" pid="14" name="Cmt 8">
    <vt:lpwstr>split variable and fixed data in contact data; lang to NL-BE</vt:lpwstr>
  </property>
  <property fmtid="{D5CDD505-2E9C-101B-9397-08002B2CF9AE}" pid="15" name="Cmt 9">
    <vt:lpwstr>comments 19-9-2016</vt:lpwstr>
  </property>
  <property fmtid="{D5CDD505-2E9C-101B-9397-08002B2CF9AE}" pid="16" name="Cmt 10">
    <vt:lpwstr>social media redesigned</vt:lpwstr>
  </property>
  <property fmtid="{D5CDD505-2E9C-101B-9397-08002B2CF9AE}" pid="17" name="Cmt 11">
    <vt:lpwstr>Title Slide renamed to TitleSlide</vt:lpwstr>
  </property>
  <property fmtid="{D5CDD505-2E9C-101B-9397-08002B2CF9AE}" pid="18" name="Cmt 12">
    <vt:lpwstr>Title and text size</vt:lpwstr>
  </property>
  <property fmtid="{D5CDD505-2E9C-101B-9397-08002B2CF9AE}" pid="19" name="Cmt 13">
    <vt:lpwstr>socmed pictos &gt; normal view</vt:lpwstr>
  </property>
</Properties>
</file>