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1" r:id="rId3"/>
  </p:sldMasterIdLst>
  <p:notesMasterIdLst>
    <p:notesMasterId r:id="rId42"/>
  </p:notesMasterIdLst>
  <p:sldIdLst>
    <p:sldId id="403" r:id="rId4"/>
    <p:sldId id="257" r:id="rId5"/>
    <p:sldId id="260" r:id="rId6"/>
    <p:sldId id="261" r:id="rId7"/>
    <p:sldId id="262" r:id="rId8"/>
    <p:sldId id="263" r:id="rId9"/>
    <p:sldId id="264" r:id="rId10"/>
    <p:sldId id="265" r:id="rId11"/>
    <p:sldId id="266" r:id="rId12"/>
    <p:sldId id="267" r:id="rId13"/>
    <p:sldId id="268" r:id="rId14"/>
    <p:sldId id="269" r:id="rId15"/>
    <p:sldId id="27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Lst>
  <p:sldSz cx="12192000" cy="6858000"/>
  <p:notesSz cx="6858000" cy="9144000"/>
  <p:embeddedFontLst>
    <p:embeddedFont>
      <p:font typeface="Cabin"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orbel" panose="020B0503020204020204" pitchFamily="34" charset="0"/>
      <p:regular r:id="rId51"/>
      <p:bold r:id="rId52"/>
      <p:italic r:id="rId53"/>
      <p:boldItalic r:id="rId54"/>
    </p:embeddedFont>
    <p:embeddedFont>
      <p:font typeface="Helvetica Neue" panose="020B0604020202020204" charset="0"/>
      <p:regular r:id="rId55"/>
      <p:bold r:id="rId56"/>
      <p:italic r:id="rId57"/>
      <p:boldItalic r:id="rId58"/>
    </p:embeddedFont>
    <p:embeddedFont>
      <p:font typeface="Pacifico" panose="020B0604020202020204" charset="0"/>
      <p:regular r:id="rId59"/>
    </p:embeddedFont>
    <p:embeddedFont>
      <p:font typeface="Roboto Mono" panose="020B0604020202020204" charset="0"/>
      <p:regular r:id="rId60"/>
      <p:bold r:id="rId61"/>
      <p:italic r:id="rId62"/>
      <p:boldItalic r:id="rId63"/>
    </p:embeddedFont>
    <p:embeddedFont>
      <p:font typeface="Rockwell" panose="02060603020205020403" pitchFamily="18"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hcGOnrvOusOyMq5Pt+7dMjD0Hy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91CA73-9087-42EA-9C76-C89A9F78BD8E}">
  <a:tblStyle styleId="{E891CA73-9087-42EA-9C76-C89A9F78BD8E}"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02"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2.xml"/><Relationship Id="rId61"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9.fntdata"/><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font" Target="fonts/font20.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 Id="rId9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4bc9bee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f4bc9bee2a_0_0: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gf4bc9bee2a_0_0: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f4bc9bee2a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f4bc9bee2a_0_131: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9" name="Google Shape;369;gf4bc9bee2a_0_131: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4bc9bee2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f4bc9bee2a_0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4bc9bee2a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f4bc9bee2a_0_147: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8" name="Google Shape;388;gf4bc9bee2a_0_147: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f4bc9bee2a_0_862:notes"/>
          <p:cNvSpPr txBox="1">
            <a:spLocks noGrp="1"/>
          </p:cNvSpPr>
          <p:nvPr>
            <p:ph type="body" idx="1"/>
          </p:nvPr>
        </p:nvSpPr>
        <p:spPr>
          <a:xfrm>
            <a:off x="685802" y="4400557"/>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f4bc9bee2a_0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f4bc9bee2a_0_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f4bc9bee2a_0_872:notes"/>
          <p:cNvSpPr txBox="1">
            <a:spLocks noGrp="1"/>
          </p:cNvSpPr>
          <p:nvPr>
            <p:ph type="body" idx="1"/>
          </p:nvPr>
        </p:nvSpPr>
        <p:spPr>
          <a:xfrm>
            <a:off x="685802" y="4400557"/>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f4bc9bee2a_0_872: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f4bc9bee2a_0_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f4bc9bee2a_0_881: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8" name="Google Shape;688;gf4bc9bee2a_0_881: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4bc9bee2a_0_8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4bc9bee2a_0_890: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6" name="Google Shape;696;gf4bc9bee2a_0_890: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f4bc9bee2a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f4bc9bee2a_0_896: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3" name="Google Shape;703;gf4bc9bee2a_0_896: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4bc9bee2a_0_9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f4bc9bee2a_0_904: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2" name="Google Shape;712;gf4bc9bee2a_0_904: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4bc9bee2a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f4bc9bee2a_0_913: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1" name="Google Shape;721;gf4bc9bee2a_0_913: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4bc9bee2a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4bc9bee2a_0_24: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Inkscape</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Adobe illustrator</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CorelDraw</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Macromedia Freehand</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Affinity Designer</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Microsoft Visio</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Xara Extreme</a:t>
            </a:r>
            <a:endParaRPr sz="1100">
              <a:latin typeface="Arial"/>
              <a:ea typeface="Arial"/>
              <a:cs typeface="Arial"/>
              <a:sym typeface="Arial"/>
            </a:endParaRPr>
          </a:p>
          <a:p>
            <a:pPr marL="457200" lvl="0" indent="-298450" algn="l" rtl="0">
              <a:spcBef>
                <a:spcPts val="360"/>
              </a:spcBef>
              <a:spcAft>
                <a:spcPts val="0"/>
              </a:spcAft>
              <a:buClr>
                <a:schemeClr val="dk1"/>
              </a:buClr>
              <a:buSzPts val="1100"/>
              <a:buChar char="●"/>
            </a:pPr>
            <a:r>
              <a:rPr lang="en-US" sz="1100">
                <a:latin typeface="Arial"/>
                <a:ea typeface="Arial"/>
                <a:cs typeface="Arial"/>
                <a:sym typeface="Arial"/>
              </a:rPr>
              <a:t>Xfig</a:t>
            </a:r>
            <a:endParaRPr/>
          </a:p>
        </p:txBody>
      </p:sp>
      <p:sp>
        <p:nvSpPr>
          <p:cNvPr id="251" name="Google Shape;251;gf4bc9bee2a_0_24: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f4bc9bee2a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f4bc9bee2a_0_921: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9" name="Google Shape;729;gf4bc9bee2a_0_921: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f4bc9bee2a_0_9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f4bc9bee2a_0_929: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8" name="Google Shape;738;gf4bc9bee2a_0_929: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f4bc9bee2a_0_9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f4bc9bee2a_0_940: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0" name="Google Shape;750;gf4bc9bee2a_0_940: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f4bc9bee2a_0_9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f4bc9bee2a_0_950: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1" name="Google Shape;761;gf4bc9bee2a_0_950: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f4bc9bee2a_0_1189:notes"/>
          <p:cNvSpPr txBox="1">
            <a:spLocks noGrp="1"/>
          </p:cNvSpPr>
          <p:nvPr>
            <p:ph type="body" idx="1"/>
          </p:nvPr>
        </p:nvSpPr>
        <p:spPr>
          <a:xfrm>
            <a:off x="685802" y="4400557"/>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gf4bc9bee2a_0_1189:notes"/>
          <p:cNvSpPr>
            <a:spLocks noGrp="1" noRot="1" noChangeAspect="1"/>
          </p:cNvSpPr>
          <p:nvPr>
            <p:ph type="sldImg" idx="2"/>
          </p:nvPr>
        </p:nvSpPr>
        <p:spPr>
          <a:xfrm>
            <a:off x="416825" y="1143186"/>
            <a:ext cx="6024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4bc9bee2a_0_1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f4bc9bee2a_0_1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82" name="Google Shape;782;gf4bc9bee2a_0_1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f4bc9bee2a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f4bc9bee2a_0_12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f4bc9bee2a_0_1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f4bc9bee2a_0_1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f4bc9bee2a_0_1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f4bc9bee2a_0_1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f4bc9bee2a_0_1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f4bc9bee2a_0_12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f4bc9bee2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f4bc9bee2a_0_42: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gf4bc9bee2a_0_42: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f4bc9bee2a_0_1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f4bc9bee2a_0_13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4bc9bee2a_0_1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f4bc9bee2a_0_13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f4bc9bee2a_0_1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f4bc9bee2a_0_13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4bc9bee2a_0_1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f4bc9bee2a_0_13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f4bc9bee2a_0_1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f4bc9bee2a_0_13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f4bc9bee2a_0_1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f4bc9bee2a_0_1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f4bc9bee2a_0_1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f4bc9bee2a_0_14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8" name="Google Shape;8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9" name="Google Shape;87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f4bc9bee2a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f4bc9bee2a_0_50: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gf4bc9bee2a_0_50: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4bc9bee2a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4bc9bee2a_0_77: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7" name="Google Shape;307;gf4bc9bee2a_0_77: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f4bc9bee2a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f4bc9bee2a_0_87: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8" name="Google Shape;318;gf4bc9bee2a_0_87: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f4bc9bee2a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f4bc9bee2a_0_106: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8" name="Google Shape;338;gf4bc9bee2a_0_106: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4bc9bee2a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f4bc9bee2a_0_114: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gf4bc9bee2a_0_114: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f4bc9bee2a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f4bc9bee2a_0_122:notes"/>
          <p:cNvSpPr txBox="1">
            <a:spLocks noGrp="1"/>
          </p:cNvSpPr>
          <p:nvPr>
            <p:ph type="body" idx="1"/>
          </p:nvPr>
        </p:nvSpPr>
        <p:spPr>
          <a:xfrm>
            <a:off x="685802" y="4400557"/>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6" name="Google Shape;356;gf4bc9bee2a_0_122:notes"/>
          <p:cNvSpPr txBox="1">
            <a:spLocks noGrp="1"/>
          </p:cNvSpPr>
          <p:nvPr>
            <p:ph type="sldNum" idx="12"/>
          </p:nvPr>
        </p:nvSpPr>
        <p:spPr>
          <a:xfrm>
            <a:off x="3884621" y="8685225"/>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 name="Google Shape;22;p2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93154"/>
            <a:ext cx="10363200" cy="1470025"/>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12/1/2021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userDrawn="1"/>
        </p:nvSpPr>
        <p:spPr>
          <a:xfrm>
            <a:off x="767080" y="5567472"/>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sp>
        <p:nvSpPr>
          <p:cNvPr id="16" name="Title 1">
            <a:extLst>
              <a:ext uri="{FF2B5EF4-FFF2-40B4-BE49-F238E27FC236}">
                <a16:creationId xmlns:a16="http://schemas.microsoft.com/office/drawing/2014/main" id="{231586BF-CD81-4676-A1F4-FFD2A83A12E6}"/>
              </a:ext>
            </a:extLst>
          </p:cNvPr>
          <p:cNvSpPr txBox="1">
            <a:spLocks/>
          </p:cNvSpPr>
          <p:nvPr userDrawn="1"/>
        </p:nvSpPr>
        <p:spPr bwMode="auto">
          <a:xfrm>
            <a:off x="640081" y="3738798"/>
            <a:ext cx="109727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1600" dirty="0">
                <a:latin typeface="+mn-lt"/>
              </a:rPr>
              <a:t>The course is developed under Erasmus+ Program </a:t>
            </a:r>
            <a:r>
              <a:rPr lang="en-US" sz="1600" dirty="0">
                <a:solidFill>
                  <a:srgbClr val="000000"/>
                </a:solidFill>
                <a:latin typeface="+mn-lt"/>
              </a:rPr>
              <a:t>Key Action 2: </a:t>
            </a:r>
            <a:br>
              <a:rPr lang="en-US" sz="1600" dirty="0">
                <a:solidFill>
                  <a:srgbClr val="000000"/>
                </a:solidFill>
                <a:latin typeface="+mn-lt"/>
              </a:rPr>
            </a:br>
            <a:r>
              <a:rPr lang="en-US" sz="1600" dirty="0">
                <a:solidFill>
                  <a:srgbClr val="000000"/>
                </a:solidFill>
                <a:latin typeface="+mn-lt"/>
              </a:rPr>
              <a:t>Cooperation for innovation and the exchange of good practices </a:t>
            </a:r>
            <a:r>
              <a:rPr lang="en-US" sz="1600" dirty="0">
                <a:latin typeface="+mn-lt"/>
              </a:rPr>
              <a:t>Knowledge Alliance</a:t>
            </a:r>
            <a:endParaRPr lang="bg-BG" sz="1600" dirty="0">
              <a:latin typeface="+mn-lt"/>
            </a:endParaRPr>
          </a:p>
        </p:txBody>
      </p:sp>
      <p:sp>
        <p:nvSpPr>
          <p:cNvPr id="17" name="Rectangle 16">
            <a:extLst>
              <a:ext uri="{FF2B5EF4-FFF2-40B4-BE49-F238E27FC236}">
                <a16:creationId xmlns:a16="http://schemas.microsoft.com/office/drawing/2014/main" id="{CBEB3862-9F0B-4373-B400-3B7B449FD83A}"/>
              </a:ext>
            </a:extLst>
          </p:cNvPr>
          <p:cNvSpPr/>
          <p:nvPr userDrawn="1"/>
        </p:nvSpPr>
        <p:spPr>
          <a:xfrm>
            <a:off x="1173481" y="4630403"/>
            <a:ext cx="10058400" cy="369332"/>
          </a:xfrm>
          <a:prstGeom prst="rect">
            <a:avLst/>
          </a:prstGeom>
        </p:spPr>
        <p:txBody>
          <a:bodyPr wrap="square">
            <a:spAutoFit/>
          </a:bodyPr>
          <a:lstStyle/>
          <a:p>
            <a:pPr algn="ctr">
              <a:defRPr/>
            </a:pPr>
            <a:r>
              <a:rPr lang="en-US" b="1" dirty="0">
                <a:solidFill>
                  <a:srgbClr val="00B0F0"/>
                </a:solidFill>
                <a:latin typeface="Arial" charset="0"/>
                <a:ea typeface="+mj-ea"/>
                <a:cs typeface="+mj-cs"/>
              </a:rPr>
              <a:t>ICT IN TEXTILE AND CLOTHING HIGHER EDUCATION AND BUSINESS</a:t>
            </a:r>
            <a:endParaRPr lang="bg-BG"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userDrawn="1"/>
        </p:nvSpPr>
        <p:spPr>
          <a:xfrm>
            <a:off x="3790475" y="5053140"/>
            <a:ext cx="4824412" cy="338137"/>
          </a:xfrm>
          <a:prstGeom prst="rect">
            <a:avLst/>
          </a:prstGeom>
        </p:spPr>
        <p:txBody>
          <a:bodyPr>
            <a:spAutoFit/>
          </a:bodyPr>
          <a:lstStyle/>
          <a:p>
            <a:pPr>
              <a:defRPr/>
            </a:pPr>
            <a:r>
              <a:rPr lang="en-US" sz="16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dirty="0">
              <a:latin typeface="Arial" charset="0"/>
            </a:endParaRPr>
          </a:p>
        </p:txBody>
      </p:sp>
    </p:spTree>
    <p:extLst>
      <p:ext uri="{BB962C8B-B14F-4D97-AF65-F5344CB8AC3E}">
        <p14:creationId xmlns:p14="http://schemas.microsoft.com/office/powerpoint/2010/main" val="27462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rporate Logo" type="blank">
  <p:cSld name="BLANK">
    <p:spTree>
      <p:nvGrpSpPr>
        <p:cNvPr id="1" name="Shape 91"/>
        <p:cNvGrpSpPr/>
        <p:nvPr/>
      </p:nvGrpSpPr>
      <p:grpSpPr>
        <a:xfrm>
          <a:off x="0" y="0"/>
          <a:ext cx="0" cy="0"/>
          <a:chOff x="0" y="0"/>
          <a:chExt cx="0" cy="0"/>
        </a:xfrm>
      </p:grpSpPr>
      <p:sp>
        <p:nvSpPr>
          <p:cNvPr id="92" name="Google Shape;92;gf4bc9bee2a_0_1244"/>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lvl="0" algn="l"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93" name="Google Shape;93;gf4bc9bee2a_0_1244"/>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lvl="0" algn="ctr"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94" name="Google Shape;94;gf4bc9bee2a_0_1244"/>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gf4bc9bee2a_0_1244"/>
          <p:cNvPicPr preferRelativeResize="0"/>
          <p:nvPr/>
        </p:nvPicPr>
        <p:blipFill rotWithShape="1">
          <a:blip r:embed="rId2">
            <a:alphaModFix/>
          </a:blip>
          <a:srcRect/>
          <a:stretch/>
        </p:blipFill>
        <p:spPr>
          <a:xfrm>
            <a:off x="2889681" y="1599810"/>
            <a:ext cx="3840484" cy="293394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Slide">
  <p:cSld name="TitleSlide">
    <p:spTree>
      <p:nvGrpSpPr>
        <p:cNvPr id="1" name="Shape 96"/>
        <p:cNvGrpSpPr/>
        <p:nvPr/>
      </p:nvGrpSpPr>
      <p:grpSpPr>
        <a:xfrm>
          <a:off x="0" y="0"/>
          <a:ext cx="0" cy="0"/>
          <a:chOff x="0" y="0"/>
          <a:chExt cx="0" cy="0"/>
        </a:xfrm>
      </p:grpSpPr>
      <p:sp>
        <p:nvSpPr>
          <p:cNvPr id="97" name="Google Shape;97;gf4bc9bee2a_0_1249"/>
          <p:cNvSpPr/>
          <p:nvPr/>
        </p:nvSpPr>
        <p:spPr>
          <a:xfrm>
            <a:off x="642977" y="979594"/>
            <a:ext cx="11549100" cy="45741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64275" tIns="32125" rIns="64275" bIns="321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gf4bc9bee2a_0_1249"/>
          <p:cNvSpPr txBox="1">
            <a:spLocks noGrp="1"/>
          </p:cNvSpPr>
          <p:nvPr>
            <p:ph type="ctrTitle"/>
          </p:nvPr>
        </p:nvSpPr>
        <p:spPr>
          <a:xfrm>
            <a:off x="907842" y="1607344"/>
            <a:ext cx="10676400" cy="3119400"/>
          </a:xfrm>
          <a:prstGeom prst="rect">
            <a:avLst/>
          </a:prstGeom>
          <a:noFill/>
          <a:ln>
            <a:noFill/>
          </a:ln>
        </p:spPr>
        <p:txBody>
          <a:bodyPr spcFirstLastPara="1" wrap="square" lIns="64275" tIns="32125" rIns="64275" bIns="32125" anchor="b" anchorCtr="0">
            <a:noAutofit/>
          </a:bodyPr>
          <a:lstStyle>
            <a:lvl1pPr lvl="0" algn="l" rtl="0">
              <a:lnSpc>
                <a:spcPct val="110000"/>
              </a:lnSpc>
              <a:spcBef>
                <a:spcPts val="0"/>
              </a:spcBef>
              <a:spcAft>
                <a:spcPts val="0"/>
              </a:spcAft>
              <a:buClr>
                <a:schemeClr val="lt1"/>
              </a:buClr>
              <a:buSzPts val="7000"/>
              <a:buFont typeface="Arial"/>
              <a:buNone/>
              <a:defRPr sz="7000" u="sng">
                <a:solidFill>
                  <a:schemeClr val="lt1"/>
                </a:solidFill>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99" name="Google Shape;99;gf4bc9bee2a_0_1249"/>
          <p:cNvSpPr txBox="1">
            <a:spLocks noGrp="1"/>
          </p:cNvSpPr>
          <p:nvPr>
            <p:ph type="subTitle" idx="1"/>
          </p:nvPr>
        </p:nvSpPr>
        <p:spPr>
          <a:xfrm>
            <a:off x="902456" y="4833784"/>
            <a:ext cx="10681800" cy="410100"/>
          </a:xfrm>
          <a:prstGeom prst="rect">
            <a:avLst/>
          </a:prstGeom>
          <a:noFill/>
          <a:ln>
            <a:noFill/>
          </a:ln>
        </p:spPr>
        <p:txBody>
          <a:bodyPr spcFirstLastPara="1" wrap="square" lIns="64275" tIns="32125" rIns="64275" bIns="32125" anchor="t" anchorCtr="0">
            <a:normAutofit/>
          </a:bodyPr>
          <a:lstStyle>
            <a:lvl1pPr lvl="0" algn="l" rtl="0">
              <a:lnSpc>
                <a:spcPct val="120000"/>
              </a:lnSpc>
              <a:spcBef>
                <a:spcPts val="0"/>
              </a:spcBef>
              <a:spcAft>
                <a:spcPts val="0"/>
              </a:spcAft>
              <a:buClr>
                <a:srgbClr val="FFD200"/>
              </a:buClr>
              <a:buSzPts val="2100"/>
              <a:buNone/>
              <a:defRPr sz="2100">
                <a:solidFill>
                  <a:srgbClr val="FFD200"/>
                </a:solidFill>
              </a:defRPr>
            </a:lvl1pPr>
            <a:lvl2pPr lvl="1" algn="ctr" rtl="0">
              <a:lnSpc>
                <a:spcPct val="120000"/>
              </a:lnSpc>
              <a:spcBef>
                <a:spcPts val="0"/>
              </a:spcBef>
              <a:spcAft>
                <a:spcPts val="0"/>
              </a:spcAft>
              <a:buClr>
                <a:schemeClr val="dk1"/>
              </a:buClr>
              <a:buSzPts val="2000"/>
              <a:buNone/>
              <a:defRPr sz="2000"/>
            </a:lvl2pPr>
            <a:lvl3pPr lvl="2" algn="ctr" rtl="0">
              <a:lnSpc>
                <a:spcPct val="120000"/>
              </a:lnSpc>
              <a:spcBef>
                <a:spcPts val="0"/>
              </a:spcBef>
              <a:spcAft>
                <a:spcPts val="0"/>
              </a:spcAft>
              <a:buClr>
                <a:schemeClr val="dk1"/>
              </a:buClr>
              <a:buSzPts val="1800"/>
              <a:buNone/>
              <a:defRPr sz="1800"/>
            </a:lvl3pPr>
            <a:lvl4pPr lvl="3" algn="ctr" rtl="0">
              <a:lnSpc>
                <a:spcPct val="120000"/>
              </a:lnSpc>
              <a:spcBef>
                <a:spcPts val="0"/>
              </a:spcBef>
              <a:spcAft>
                <a:spcPts val="0"/>
              </a:spcAft>
              <a:buClr>
                <a:schemeClr val="dk1"/>
              </a:buClr>
              <a:buSzPts val="1600"/>
              <a:buNone/>
              <a:defRPr sz="1600"/>
            </a:lvl4pPr>
            <a:lvl5pPr lvl="4" algn="ctr" rtl="0">
              <a:lnSpc>
                <a:spcPct val="120000"/>
              </a:lnSpc>
              <a:spcBef>
                <a:spcPts val="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0" name="Google Shape;100;gf4bc9bee2a_0_1249"/>
          <p:cNvSpPr txBox="1">
            <a:spLocks noGrp="1"/>
          </p:cNvSpPr>
          <p:nvPr>
            <p:ph type="body" idx="2"/>
          </p:nvPr>
        </p:nvSpPr>
        <p:spPr>
          <a:xfrm>
            <a:off x="6022247" y="273186"/>
            <a:ext cx="5832000" cy="379800"/>
          </a:xfrm>
          <a:prstGeom prst="rect">
            <a:avLst/>
          </a:prstGeom>
          <a:noFill/>
          <a:ln>
            <a:noFill/>
          </a:ln>
        </p:spPr>
        <p:txBody>
          <a:bodyPr spcFirstLastPara="1" wrap="square" lIns="64275" tIns="32125" rIns="64275" bIns="32125" anchor="b" anchorCtr="0">
            <a:normAutofit/>
          </a:bodyPr>
          <a:lstStyle>
            <a:lvl1pPr marL="457200" lvl="0" indent="-228600" algn="l" rtl="0">
              <a:lnSpc>
                <a:spcPct val="121428"/>
              </a:lnSpc>
              <a:spcBef>
                <a:spcPts val="0"/>
              </a:spcBef>
              <a:spcAft>
                <a:spcPts val="0"/>
              </a:spcAft>
              <a:buClr>
                <a:srgbClr val="1E64C8"/>
              </a:buClr>
              <a:buSzPts val="1000"/>
              <a:buNone/>
              <a:defRPr sz="1000" b="1" i="0" u="sng" cap="none">
                <a:solidFill>
                  <a:srgbClr val="1E64C8"/>
                </a:solidFill>
              </a:defRPr>
            </a:lvl1pPr>
            <a:lvl2pPr marL="914400" lvl="1" indent="-228600" algn="l" rtl="0">
              <a:lnSpc>
                <a:spcPct val="121428"/>
              </a:lnSpc>
              <a:spcBef>
                <a:spcPts val="0"/>
              </a:spcBef>
              <a:spcAft>
                <a:spcPts val="0"/>
              </a:spcAft>
              <a:buClr>
                <a:srgbClr val="1E64C8"/>
              </a:buClr>
              <a:buSzPts val="1000"/>
              <a:buNone/>
              <a:defRPr sz="1000" cap="none">
                <a:solidFill>
                  <a:srgbClr val="1E64C8"/>
                </a:solidFill>
              </a:defRPr>
            </a:lvl2pPr>
            <a:lvl3pPr marL="1371600" lvl="2" indent="-311150" algn="l" rtl="0">
              <a:lnSpc>
                <a:spcPct val="120000"/>
              </a:lnSpc>
              <a:spcBef>
                <a:spcPts val="0"/>
              </a:spcBef>
              <a:spcAft>
                <a:spcPts val="0"/>
              </a:spcAft>
              <a:buClr>
                <a:schemeClr val="dk1"/>
              </a:buClr>
              <a:buSzPts val="1300"/>
              <a:buChar char="‒"/>
              <a:defRPr/>
            </a:lvl3pPr>
            <a:lvl4pPr marL="1828800" lvl="3" indent="-311150" algn="l" rtl="0">
              <a:lnSpc>
                <a:spcPct val="120000"/>
              </a:lnSpc>
              <a:spcBef>
                <a:spcPts val="0"/>
              </a:spcBef>
              <a:spcAft>
                <a:spcPts val="0"/>
              </a:spcAft>
              <a:buClr>
                <a:schemeClr val="dk1"/>
              </a:buClr>
              <a:buSzPts val="1300"/>
              <a:buChar char="–"/>
              <a:defRPr/>
            </a:lvl4pPr>
            <a:lvl5pPr marL="2286000" lvl="4" indent="-228600" algn="l" rtl="0">
              <a:lnSpc>
                <a:spcPct val="120000"/>
              </a:lnSpc>
              <a:spcBef>
                <a:spcPts val="0"/>
              </a:spcBef>
              <a:spcAft>
                <a:spcPts val="0"/>
              </a:spcAft>
              <a:buClr>
                <a:schemeClr val="dk1"/>
              </a:buClr>
              <a:buSzPts val="1300"/>
              <a:buNone/>
              <a:defRPr/>
            </a:lvl5pPr>
            <a:lvl6pPr marL="2743200" lvl="5" indent="-311150" algn="l" rtl="0">
              <a:lnSpc>
                <a:spcPct val="90000"/>
              </a:lnSpc>
              <a:spcBef>
                <a:spcPts val="500"/>
              </a:spcBef>
              <a:spcAft>
                <a:spcPts val="0"/>
              </a:spcAft>
              <a:buClr>
                <a:schemeClr val="dk1"/>
              </a:buClr>
              <a:buSzPts val="1300"/>
              <a:buChar char="•"/>
              <a:defRPr/>
            </a:lvl6pPr>
            <a:lvl7pPr marL="3200400" lvl="6" indent="-311150" algn="l" rtl="0">
              <a:lnSpc>
                <a:spcPct val="90000"/>
              </a:lnSpc>
              <a:spcBef>
                <a:spcPts val="500"/>
              </a:spcBef>
              <a:spcAft>
                <a:spcPts val="0"/>
              </a:spcAft>
              <a:buClr>
                <a:schemeClr val="dk1"/>
              </a:buClr>
              <a:buSzPts val="1300"/>
              <a:buChar char="•"/>
              <a:defRPr/>
            </a:lvl7pPr>
            <a:lvl8pPr marL="3657600" lvl="7" indent="-311150" algn="l" rtl="0">
              <a:lnSpc>
                <a:spcPct val="90000"/>
              </a:lnSpc>
              <a:spcBef>
                <a:spcPts val="500"/>
              </a:spcBef>
              <a:spcAft>
                <a:spcPts val="0"/>
              </a:spcAft>
              <a:buClr>
                <a:schemeClr val="dk1"/>
              </a:buClr>
              <a:buSzPts val="1300"/>
              <a:buChar char="•"/>
              <a:defRPr/>
            </a:lvl8pPr>
            <a:lvl9pPr marL="4114800" lvl="8" indent="-311150" algn="l" rtl="0">
              <a:lnSpc>
                <a:spcPct val="90000"/>
              </a:lnSpc>
              <a:spcBef>
                <a:spcPts val="500"/>
              </a:spcBef>
              <a:spcAft>
                <a:spcPts val="0"/>
              </a:spcAft>
              <a:buClr>
                <a:schemeClr val="dk1"/>
              </a:buClr>
              <a:buSzPts val="1300"/>
              <a:buChar char="•"/>
              <a:defRPr/>
            </a:lvl9pPr>
          </a:lstStyle>
          <a:p>
            <a:endParaRPr/>
          </a:p>
        </p:txBody>
      </p:sp>
      <p:sp>
        <p:nvSpPr>
          <p:cNvPr id="101" name="Google Shape;101;gf4bc9bee2a_0_1249"/>
          <p:cNvSpPr>
            <a:spLocks noGrp="1"/>
          </p:cNvSpPr>
          <p:nvPr>
            <p:ph type="pic" idx="3"/>
          </p:nvPr>
        </p:nvSpPr>
        <p:spPr>
          <a:xfrm>
            <a:off x="2250419" y="5882625"/>
            <a:ext cx="1607400" cy="653100"/>
          </a:xfrm>
          <a:prstGeom prst="rect">
            <a:avLst/>
          </a:prstGeom>
          <a:noFill/>
          <a:ln>
            <a:noFill/>
          </a:ln>
        </p:spPr>
      </p:sp>
      <p:sp>
        <p:nvSpPr>
          <p:cNvPr id="102" name="Google Shape;102;gf4bc9bee2a_0_1249"/>
          <p:cNvSpPr>
            <a:spLocks noGrp="1"/>
          </p:cNvSpPr>
          <p:nvPr>
            <p:ph type="pic" idx="4"/>
          </p:nvPr>
        </p:nvSpPr>
        <p:spPr>
          <a:xfrm>
            <a:off x="4017339" y="5882625"/>
            <a:ext cx="1607400" cy="653100"/>
          </a:xfrm>
          <a:prstGeom prst="rect">
            <a:avLst/>
          </a:prstGeom>
          <a:noFill/>
          <a:ln>
            <a:noFill/>
          </a:ln>
        </p:spPr>
      </p:sp>
      <p:sp>
        <p:nvSpPr>
          <p:cNvPr id="103" name="Google Shape;103;gf4bc9bee2a_0_1249"/>
          <p:cNvSpPr>
            <a:spLocks noGrp="1"/>
          </p:cNvSpPr>
          <p:nvPr>
            <p:ph type="pic" idx="5"/>
          </p:nvPr>
        </p:nvSpPr>
        <p:spPr>
          <a:xfrm>
            <a:off x="5786791" y="5882625"/>
            <a:ext cx="1632900" cy="653100"/>
          </a:xfrm>
          <a:prstGeom prst="rect">
            <a:avLst/>
          </a:prstGeom>
          <a:noFill/>
          <a:ln>
            <a:noFill/>
          </a:ln>
        </p:spPr>
      </p:sp>
      <p:sp>
        <p:nvSpPr>
          <p:cNvPr id="104" name="Google Shape;104;gf4bc9bee2a_0_1249"/>
          <p:cNvSpPr>
            <a:spLocks noGrp="1"/>
          </p:cNvSpPr>
          <p:nvPr>
            <p:ph type="pic" idx="6"/>
          </p:nvPr>
        </p:nvSpPr>
        <p:spPr>
          <a:xfrm>
            <a:off x="7556242" y="5882625"/>
            <a:ext cx="1632900" cy="653100"/>
          </a:xfrm>
          <a:prstGeom prst="rect">
            <a:avLst/>
          </a:prstGeom>
          <a:noFill/>
          <a:ln>
            <a:noFill/>
          </a:ln>
        </p:spPr>
      </p:sp>
      <p:pic>
        <p:nvPicPr>
          <p:cNvPr id="105" name="Google Shape;105;gf4bc9bee2a_0_1249"/>
          <p:cNvPicPr preferRelativeResize="0"/>
          <p:nvPr/>
        </p:nvPicPr>
        <p:blipFill rotWithShape="1">
          <a:blip r:embed="rId2">
            <a:alphaModFix/>
          </a:blip>
          <a:srcRect/>
          <a:stretch/>
        </p:blipFill>
        <p:spPr>
          <a:xfrm>
            <a:off x="326551" y="0"/>
            <a:ext cx="3918372" cy="97959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106"/>
        <p:cNvGrpSpPr/>
        <p:nvPr/>
      </p:nvGrpSpPr>
      <p:grpSpPr>
        <a:xfrm>
          <a:off x="0" y="0"/>
          <a:ext cx="0" cy="0"/>
          <a:chOff x="0" y="0"/>
          <a:chExt cx="0" cy="0"/>
        </a:xfrm>
      </p:grpSpPr>
      <p:sp>
        <p:nvSpPr>
          <p:cNvPr id="107" name="Google Shape;107;gf4bc9bee2a_0_1259"/>
          <p:cNvSpPr txBox="1">
            <a:spLocks noGrp="1"/>
          </p:cNvSpPr>
          <p:nvPr>
            <p:ph type="title"/>
          </p:nvPr>
        </p:nvSpPr>
        <p:spPr>
          <a:xfrm>
            <a:off x="583712" y="95643"/>
            <a:ext cx="11043600" cy="607200"/>
          </a:xfrm>
          <a:prstGeom prst="rect">
            <a:avLst/>
          </a:prstGeom>
          <a:noFill/>
          <a:ln>
            <a:noFill/>
          </a:ln>
        </p:spPr>
        <p:txBody>
          <a:bodyPr spcFirstLastPara="1" wrap="square" lIns="64275" tIns="32125" rIns="64275" bIns="32125" anchor="b" anchorCtr="0">
            <a:noAutofit/>
          </a:bodyPr>
          <a:lstStyle>
            <a:lvl1pPr lvl="0" algn="l" rtl="0">
              <a:lnSpc>
                <a:spcPct val="90000"/>
              </a:lnSpc>
              <a:spcBef>
                <a:spcPts val="0"/>
              </a:spcBef>
              <a:spcAft>
                <a:spcPts val="0"/>
              </a:spcAft>
              <a:buClr>
                <a:srgbClr val="1E64C8"/>
              </a:buClr>
              <a:buSzPts val="13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08" name="Google Shape;108;gf4bc9bee2a_0_1259"/>
          <p:cNvSpPr txBox="1">
            <a:spLocks noGrp="1"/>
          </p:cNvSpPr>
          <p:nvPr>
            <p:ph type="body" idx="1"/>
          </p:nvPr>
        </p:nvSpPr>
        <p:spPr>
          <a:xfrm>
            <a:off x="587725" y="839787"/>
            <a:ext cx="11039400" cy="4708200"/>
          </a:xfrm>
          <a:prstGeom prst="rect">
            <a:avLst/>
          </a:prstGeom>
          <a:noFill/>
          <a:ln>
            <a:noFill/>
          </a:ln>
        </p:spPr>
        <p:txBody>
          <a:bodyPr spcFirstLastPara="1" wrap="square" lIns="64275" tIns="32125" rIns="64275" bIns="32125" anchor="t" anchorCtr="0">
            <a:normAutofit/>
          </a:bodyPr>
          <a:lstStyle>
            <a:lvl1pPr marL="457200" lvl="0" indent="-444500" algn="l" rtl="0">
              <a:lnSpc>
                <a:spcPct val="120000"/>
              </a:lnSpc>
              <a:spcBef>
                <a:spcPts val="0"/>
              </a:spcBef>
              <a:spcAft>
                <a:spcPts val="0"/>
              </a:spcAft>
              <a:buClr>
                <a:schemeClr val="dk1"/>
              </a:buClr>
              <a:buSzPts val="3400"/>
              <a:buChar char="̶"/>
              <a:defRPr/>
            </a:lvl1pPr>
            <a:lvl2pPr marL="914400" lvl="1" indent="-444500" algn="l" rtl="0">
              <a:lnSpc>
                <a:spcPct val="120000"/>
              </a:lnSpc>
              <a:spcBef>
                <a:spcPts val="0"/>
              </a:spcBef>
              <a:spcAft>
                <a:spcPts val="0"/>
              </a:spcAft>
              <a:buClr>
                <a:schemeClr val="dk1"/>
              </a:buClr>
              <a:buSzPts val="3400"/>
              <a:buChar char="̶"/>
              <a:defRPr/>
            </a:lvl2pPr>
            <a:lvl3pPr marL="1371600" lvl="2" indent="-444500" algn="l" rtl="0">
              <a:lnSpc>
                <a:spcPct val="120000"/>
              </a:lnSpc>
              <a:spcBef>
                <a:spcPts val="0"/>
              </a:spcBef>
              <a:spcAft>
                <a:spcPts val="0"/>
              </a:spcAft>
              <a:buClr>
                <a:schemeClr val="dk1"/>
              </a:buClr>
              <a:buSzPts val="3400"/>
              <a:buChar char="‒"/>
              <a:defRPr/>
            </a:lvl3pPr>
            <a:lvl4pPr marL="1828800" lvl="3" indent="-444500" algn="l" rtl="0">
              <a:lnSpc>
                <a:spcPct val="120000"/>
              </a:lnSpc>
              <a:spcBef>
                <a:spcPts val="0"/>
              </a:spcBef>
              <a:spcAft>
                <a:spcPts val="0"/>
              </a:spcAft>
              <a:buClr>
                <a:schemeClr val="dk1"/>
              </a:buClr>
              <a:buSzPts val="3400"/>
              <a:buChar char="–"/>
              <a:defRPr/>
            </a:lvl4pPr>
            <a:lvl5pPr marL="2286000" lvl="4" indent="-444500" algn="l" rtl="0">
              <a:lnSpc>
                <a:spcPct val="120000"/>
              </a:lnSpc>
              <a:spcBef>
                <a:spcPts val="0"/>
              </a:spcBef>
              <a:spcAft>
                <a:spcPts val="0"/>
              </a:spcAft>
              <a:buClr>
                <a:schemeClr val="dk1"/>
              </a:buClr>
              <a:buSzPts val="3400"/>
              <a:buFont typeface="Arial"/>
              <a:buChar char="̶"/>
              <a:defRPr/>
            </a:lvl5pPr>
            <a:lvl6pPr marL="2743200" lvl="5" indent="-311150" algn="l" rtl="0">
              <a:lnSpc>
                <a:spcPct val="90000"/>
              </a:lnSpc>
              <a:spcBef>
                <a:spcPts val="500"/>
              </a:spcBef>
              <a:spcAft>
                <a:spcPts val="0"/>
              </a:spcAft>
              <a:buClr>
                <a:schemeClr val="dk1"/>
              </a:buClr>
              <a:buSzPts val="1300"/>
              <a:buChar char="•"/>
              <a:defRPr/>
            </a:lvl6pPr>
            <a:lvl7pPr marL="3200400" lvl="6" indent="-311150" algn="l" rtl="0">
              <a:lnSpc>
                <a:spcPct val="90000"/>
              </a:lnSpc>
              <a:spcBef>
                <a:spcPts val="500"/>
              </a:spcBef>
              <a:spcAft>
                <a:spcPts val="0"/>
              </a:spcAft>
              <a:buClr>
                <a:schemeClr val="dk1"/>
              </a:buClr>
              <a:buSzPts val="1300"/>
              <a:buChar char="•"/>
              <a:defRPr/>
            </a:lvl7pPr>
            <a:lvl8pPr marL="3657600" lvl="7" indent="-311150" algn="l" rtl="0">
              <a:lnSpc>
                <a:spcPct val="90000"/>
              </a:lnSpc>
              <a:spcBef>
                <a:spcPts val="500"/>
              </a:spcBef>
              <a:spcAft>
                <a:spcPts val="0"/>
              </a:spcAft>
              <a:buClr>
                <a:schemeClr val="dk1"/>
              </a:buClr>
              <a:buSzPts val="1300"/>
              <a:buChar char="•"/>
              <a:defRPr/>
            </a:lvl8pPr>
            <a:lvl9pPr marL="4114800" lvl="8" indent="-311150" algn="l" rtl="0">
              <a:lnSpc>
                <a:spcPct val="90000"/>
              </a:lnSpc>
              <a:spcBef>
                <a:spcPts val="500"/>
              </a:spcBef>
              <a:spcAft>
                <a:spcPts val="0"/>
              </a:spcAft>
              <a:buClr>
                <a:schemeClr val="dk1"/>
              </a:buClr>
              <a:buSzPts val="1300"/>
              <a:buChar char="•"/>
              <a:defRPr/>
            </a:lvl9pPr>
          </a:lstStyle>
          <a:p>
            <a:endParaRPr/>
          </a:p>
        </p:txBody>
      </p:sp>
      <p:sp>
        <p:nvSpPr>
          <p:cNvPr id="109" name="Google Shape;109;gf4bc9bee2a_0_1259"/>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lvl="0" algn="l"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10" name="Google Shape;110;gf4bc9bee2a_0_1259"/>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lvl="0" algn="ctr"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11" name="Google Shape;111;gf4bc9bee2a_0_1259"/>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112"/>
        <p:cNvGrpSpPr/>
        <p:nvPr/>
      </p:nvGrpSpPr>
      <p:grpSpPr>
        <a:xfrm>
          <a:off x="0" y="0"/>
          <a:ext cx="0" cy="0"/>
          <a:chOff x="0" y="0"/>
          <a:chExt cx="0" cy="0"/>
        </a:xfrm>
      </p:grpSpPr>
      <p:sp>
        <p:nvSpPr>
          <p:cNvPr id="113" name="Google Shape;113;gf4bc9bee2a_0_1265"/>
          <p:cNvSpPr/>
          <p:nvPr/>
        </p:nvSpPr>
        <p:spPr>
          <a:xfrm>
            <a:off x="642977" y="0"/>
            <a:ext cx="11549100" cy="55536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64275" tIns="32125" rIns="64275" bIns="321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gf4bc9bee2a_0_1265"/>
          <p:cNvSpPr txBox="1">
            <a:spLocks noGrp="1"/>
          </p:cNvSpPr>
          <p:nvPr>
            <p:ph type="ctrTitle"/>
          </p:nvPr>
        </p:nvSpPr>
        <p:spPr>
          <a:xfrm>
            <a:off x="907842" y="2282428"/>
            <a:ext cx="10676400" cy="3119400"/>
          </a:xfrm>
          <a:prstGeom prst="rect">
            <a:avLst/>
          </a:prstGeom>
          <a:noFill/>
          <a:ln>
            <a:noFill/>
          </a:ln>
        </p:spPr>
        <p:txBody>
          <a:bodyPr spcFirstLastPara="1" wrap="square" lIns="64275" tIns="32125" rIns="64275" bIns="32125" anchor="b" anchorCtr="0">
            <a:noAutofit/>
          </a:bodyPr>
          <a:lstStyle>
            <a:lvl1pPr lvl="0" algn="l" rtl="0">
              <a:lnSpc>
                <a:spcPct val="110000"/>
              </a:lnSpc>
              <a:spcBef>
                <a:spcPts val="0"/>
              </a:spcBef>
              <a:spcAft>
                <a:spcPts val="0"/>
              </a:spcAft>
              <a:buClr>
                <a:schemeClr val="lt1"/>
              </a:buClr>
              <a:buSzPts val="7000"/>
              <a:buFont typeface="Arial"/>
              <a:buNone/>
              <a:defRPr sz="7000" u="sng">
                <a:solidFill>
                  <a:schemeClr val="lt1"/>
                </a:solidFill>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15" name="Google Shape;115;gf4bc9bee2a_0_1265"/>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gf4bc9bee2a_0_1269"/>
          <p:cNvSpPr txBox="1">
            <a:spLocks noGrp="1"/>
          </p:cNvSpPr>
          <p:nvPr>
            <p:ph type="title"/>
          </p:nvPr>
        </p:nvSpPr>
        <p:spPr>
          <a:xfrm>
            <a:off x="415600" y="593367"/>
            <a:ext cx="11360700" cy="763500"/>
          </a:xfrm>
          <a:prstGeom prst="rect">
            <a:avLst/>
          </a:prstGeom>
          <a:noFill/>
          <a:ln>
            <a:noFill/>
          </a:ln>
        </p:spPr>
        <p:txBody>
          <a:bodyPr spcFirstLastPara="1" wrap="square" lIns="64275" tIns="32125" rIns="64275" bIns="32125" anchor="b" anchorCtr="0">
            <a:noAutofit/>
          </a:bodyPr>
          <a:lstStyle>
            <a:lvl1pPr lvl="0" algn="l" rtl="0">
              <a:lnSpc>
                <a:spcPct val="90000"/>
              </a:lnSpc>
              <a:spcBef>
                <a:spcPts val="0"/>
              </a:spcBef>
              <a:spcAft>
                <a:spcPts val="0"/>
              </a:spcAft>
              <a:buSzPts val="38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18" name="Google Shape;118;gf4bc9bee2a_0_1269"/>
          <p:cNvSpPr txBox="1">
            <a:spLocks noGrp="1"/>
          </p:cNvSpPr>
          <p:nvPr>
            <p:ph type="body" idx="1"/>
          </p:nvPr>
        </p:nvSpPr>
        <p:spPr>
          <a:xfrm>
            <a:off x="415600" y="1536633"/>
            <a:ext cx="5333100" cy="4555200"/>
          </a:xfrm>
          <a:prstGeom prst="rect">
            <a:avLst/>
          </a:prstGeom>
          <a:noFill/>
          <a:ln>
            <a:noFill/>
          </a:ln>
        </p:spPr>
        <p:txBody>
          <a:bodyPr spcFirstLastPara="1" wrap="square" lIns="64275" tIns="32125" rIns="64275" bIns="32125" anchor="t" anchorCtr="0">
            <a:normAutofit/>
          </a:bodyPr>
          <a:lstStyle>
            <a:lvl1pPr marL="457200" lvl="0" indent="-349250" algn="l" rtl="0">
              <a:lnSpc>
                <a:spcPct val="120000"/>
              </a:lnSpc>
              <a:spcBef>
                <a:spcPts val="0"/>
              </a:spcBef>
              <a:spcAft>
                <a:spcPts val="0"/>
              </a:spcAft>
              <a:buSzPts val="1900"/>
              <a:buChar char="̶"/>
              <a:defRPr sz="1900"/>
            </a:lvl1pPr>
            <a:lvl2pPr marL="914400" lvl="1" indent="-330200" algn="l" rtl="0">
              <a:lnSpc>
                <a:spcPct val="120000"/>
              </a:lnSpc>
              <a:spcBef>
                <a:spcPts val="0"/>
              </a:spcBef>
              <a:spcAft>
                <a:spcPts val="0"/>
              </a:spcAft>
              <a:buSzPts val="1600"/>
              <a:buChar char="̶"/>
              <a:defRPr sz="1600"/>
            </a:lvl2pPr>
            <a:lvl3pPr marL="1371600" lvl="2" indent="-330200" algn="l" rtl="0">
              <a:lnSpc>
                <a:spcPct val="120000"/>
              </a:lnSpc>
              <a:spcBef>
                <a:spcPts val="0"/>
              </a:spcBef>
              <a:spcAft>
                <a:spcPts val="0"/>
              </a:spcAft>
              <a:buSzPts val="1600"/>
              <a:buChar char="‒"/>
              <a:defRPr sz="1600"/>
            </a:lvl3pPr>
            <a:lvl4pPr marL="1828800" lvl="3" indent="-330200" algn="l" rtl="0">
              <a:lnSpc>
                <a:spcPct val="120000"/>
              </a:lnSpc>
              <a:spcBef>
                <a:spcPts val="0"/>
              </a:spcBef>
              <a:spcAft>
                <a:spcPts val="0"/>
              </a:spcAft>
              <a:buSzPts val="1600"/>
              <a:buChar char="–"/>
              <a:defRPr sz="1600"/>
            </a:lvl4pPr>
            <a:lvl5pPr marL="2286000" lvl="4" indent="-228600" algn="l" rtl="0">
              <a:lnSpc>
                <a:spcPct val="120000"/>
              </a:lnSpc>
              <a:spcBef>
                <a:spcPts val="0"/>
              </a:spcBef>
              <a:spcAft>
                <a:spcPts val="0"/>
              </a:spcAft>
              <a:buSzPts val="1600"/>
              <a:buNone/>
              <a:defRPr sz="1600"/>
            </a:lvl5pPr>
            <a:lvl6pPr marL="2743200" lvl="5" indent="-330200" algn="l" rtl="0">
              <a:lnSpc>
                <a:spcPct val="90000"/>
              </a:lnSpc>
              <a:spcBef>
                <a:spcPts val="500"/>
              </a:spcBef>
              <a:spcAft>
                <a:spcPts val="0"/>
              </a:spcAft>
              <a:buSzPts val="1600"/>
              <a:buChar char="•"/>
              <a:defRPr sz="1600"/>
            </a:lvl6pPr>
            <a:lvl7pPr marL="3200400" lvl="6" indent="-330200" algn="l" rtl="0">
              <a:lnSpc>
                <a:spcPct val="90000"/>
              </a:lnSpc>
              <a:spcBef>
                <a:spcPts val="500"/>
              </a:spcBef>
              <a:spcAft>
                <a:spcPts val="0"/>
              </a:spcAft>
              <a:buSzPts val="1600"/>
              <a:buChar char="•"/>
              <a:defRPr sz="1600"/>
            </a:lvl7pPr>
            <a:lvl8pPr marL="3657600" lvl="7" indent="-330200" algn="l" rtl="0">
              <a:lnSpc>
                <a:spcPct val="90000"/>
              </a:lnSpc>
              <a:spcBef>
                <a:spcPts val="500"/>
              </a:spcBef>
              <a:spcAft>
                <a:spcPts val="0"/>
              </a:spcAft>
              <a:buSzPts val="1600"/>
              <a:buChar char="•"/>
              <a:defRPr sz="1600"/>
            </a:lvl8pPr>
            <a:lvl9pPr marL="4114800" lvl="8" indent="-330200" algn="l" rtl="0">
              <a:lnSpc>
                <a:spcPct val="90000"/>
              </a:lnSpc>
              <a:spcBef>
                <a:spcPts val="500"/>
              </a:spcBef>
              <a:spcAft>
                <a:spcPts val="0"/>
              </a:spcAft>
              <a:buSzPts val="1600"/>
              <a:buChar char="•"/>
              <a:defRPr sz="1600"/>
            </a:lvl9pPr>
          </a:lstStyle>
          <a:p>
            <a:endParaRPr/>
          </a:p>
        </p:txBody>
      </p:sp>
      <p:sp>
        <p:nvSpPr>
          <p:cNvPr id="119" name="Google Shape;119;gf4bc9bee2a_0_1269"/>
          <p:cNvSpPr txBox="1">
            <a:spLocks noGrp="1"/>
          </p:cNvSpPr>
          <p:nvPr>
            <p:ph type="body" idx="2"/>
          </p:nvPr>
        </p:nvSpPr>
        <p:spPr>
          <a:xfrm>
            <a:off x="6443200" y="1536633"/>
            <a:ext cx="5333100" cy="4555200"/>
          </a:xfrm>
          <a:prstGeom prst="rect">
            <a:avLst/>
          </a:prstGeom>
          <a:noFill/>
          <a:ln>
            <a:noFill/>
          </a:ln>
        </p:spPr>
        <p:txBody>
          <a:bodyPr spcFirstLastPara="1" wrap="square" lIns="64275" tIns="32125" rIns="64275" bIns="32125" anchor="t" anchorCtr="0">
            <a:normAutofit/>
          </a:bodyPr>
          <a:lstStyle>
            <a:lvl1pPr marL="457200" lvl="0" indent="-349250" algn="l" rtl="0">
              <a:lnSpc>
                <a:spcPct val="120000"/>
              </a:lnSpc>
              <a:spcBef>
                <a:spcPts val="0"/>
              </a:spcBef>
              <a:spcAft>
                <a:spcPts val="0"/>
              </a:spcAft>
              <a:buSzPts val="1900"/>
              <a:buChar char="̶"/>
              <a:defRPr sz="1900"/>
            </a:lvl1pPr>
            <a:lvl2pPr marL="914400" lvl="1" indent="-330200" algn="l" rtl="0">
              <a:lnSpc>
                <a:spcPct val="120000"/>
              </a:lnSpc>
              <a:spcBef>
                <a:spcPts val="0"/>
              </a:spcBef>
              <a:spcAft>
                <a:spcPts val="0"/>
              </a:spcAft>
              <a:buSzPts val="1600"/>
              <a:buChar char="̶"/>
              <a:defRPr sz="1600"/>
            </a:lvl2pPr>
            <a:lvl3pPr marL="1371600" lvl="2" indent="-330200" algn="l" rtl="0">
              <a:lnSpc>
                <a:spcPct val="120000"/>
              </a:lnSpc>
              <a:spcBef>
                <a:spcPts val="0"/>
              </a:spcBef>
              <a:spcAft>
                <a:spcPts val="0"/>
              </a:spcAft>
              <a:buSzPts val="1600"/>
              <a:buChar char="‒"/>
              <a:defRPr sz="1600"/>
            </a:lvl3pPr>
            <a:lvl4pPr marL="1828800" lvl="3" indent="-330200" algn="l" rtl="0">
              <a:lnSpc>
                <a:spcPct val="120000"/>
              </a:lnSpc>
              <a:spcBef>
                <a:spcPts val="0"/>
              </a:spcBef>
              <a:spcAft>
                <a:spcPts val="0"/>
              </a:spcAft>
              <a:buSzPts val="1600"/>
              <a:buChar char="–"/>
              <a:defRPr sz="1600"/>
            </a:lvl4pPr>
            <a:lvl5pPr marL="2286000" lvl="4" indent="-228600" algn="l" rtl="0">
              <a:lnSpc>
                <a:spcPct val="120000"/>
              </a:lnSpc>
              <a:spcBef>
                <a:spcPts val="0"/>
              </a:spcBef>
              <a:spcAft>
                <a:spcPts val="0"/>
              </a:spcAft>
              <a:buSzPts val="1600"/>
              <a:buNone/>
              <a:defRPr sz="1600"/>
            </a:lvl5pPr>
            <a:lvl6pPr marL="2743200" lvl="5" indent="-330200" algn="l" rtl="0">
              <a:lnSpc>
                <a:spcPct val="90000"/>
              </a:lnSpc>
              <a:spcBef>
                <a:spcPts val="500"/>
              </a:spcBef>
              <a:spcAft>
                <a:spcPts val="0"/>
              </a:spcAft>
              <a:buSzPts val="1600"/>
              <a:buChar char="•"/>
              <a:defRPr sz="1600"/>
            </a:lvl6pPr>
            <a:lvl7pPr marL="3200400" lvl="6" indent="-330200" algn="l" rtl="0">
              <a:lnSpc>
                <a:spcPct val="90000"/>
              </a:lnSpc>
              <a:spcBef>
                <a:spcPts val="500"/>
              </a:spcBef>
              <a:spcAft>
                <a:spcPts val="0"/>
              </a:spcAft>
              <a:buSzPts val="1600"/>
              <a:buChar char="•"/>
              <a:defRPr sz="1600"/>
            </a:lvl7pPr>
            <a:lvl8pPr marL="3657600" lvl="7" indent="-330200" algn="l" rtl="0">
              <a:lnSpc>
                <a:spcPct val="90000"/>
              </a:lnSpc>
              <a:spcBef>
                <a:spcPts val="500"/>
              </a:spcBef>
              <a:spcAft>
                <a:spcPts val="0"/>
              </a:spcAft>
              <a:buSzPts val="1600"/>
              <a:buChar char="•"/>
              <a:defRPr sz="1600"/>
            </a:lvl8pPr>
            <a:lvl9pPr marL="4114800" lvl="8" indent="-330200" algn="l" rtl="0">
              <a:lnSpc>
                <a:spcPct val="90000"/>
              </a:lnSpc>
              <a:spcBef>
                <a:spcPts val="500"/>
              </a:spcBef>
              <a:spcAft>
                <a:spcPts val="0"/>
              </a:spcAft>
              <a:buSzPts val="1600"/>
              <a:buChar char="•"/>
              <a:defRPr sz="1600"/>
            </a:lvl9pPr>
          </a:lstStyle>
          <a:p>
            <a:endParaRPr/>
          </a:p>
        </p:txBody>
      </p:sp>
      <p:sp>
        <p:nvSpPr>
          <p:cNvPr id="120" name="Google Shape;120;gf4bc9bee2a_0_1269"/>
          <p:cNvSpPr txBox="1">
            <a:spLocks noGrp="1"/>
          </p:cNvSpPr>
          <p:nvPr>
            <p:ph type="sldNum" idx="12"/>
          </p:nvPr>
        </p:nvSpPr>
        <p:spPr>
          <a:xfrm>
            <a:off x="11296610" y="6217622"/>
            <a:ext cx="731700" cy="5247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gf4bc9bee2a_0_1274"/>
          <p:cNvSpPr txBox="1">
            <a:spLocks noGrp="1"/>
          </p:cNvSpPr>
          <p:nvPr>
            <p:ph type="title"/>
          </p:nvPr>
        </p:nvSpPr>
        <p:spPr>
          <a:xfrm>
            <a:off x="415600" y="2867800"/>
            <a:ext cx="11360700" cy="1122300"/>
          </a:xfrm>
          <a:prstGeom prst="rect">
            <a:avLst/>
          </a:prstGeom>
          <a:noFill/>
          <a:ln>
            <a:noFill/>
          </a:ln>
        </p:spPr>
        <p:txBody>
          <a:bodyPr spcFirstLastPara="1" wrap="square" lIns="64275" tIns="32125" rIns="64275" bIns="32125" anchor="ctr" anchorCtr="0">
            <a:noAutofit/>
          </a:bodyPr>
          <a:lstStyle>
            <a:lvl1pPr lvl="0" algn="ctr" rtl="0">
              <a:lnSpc>
                <a:spcPct val="9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23" name="Google Shape;123;gf4bc9bee2a_0_1274"/>
          <p:cNvSpPr txBox="1">
            <a:spLocks noGrp="1"/>
          </p:cNvSpPr>
          <p:nvPr>
            <p:ph type="sldNum" idx="12"/>
          </p:nvPr>
        </p:nvSpPr>
        <p:spPr>
          <a:xfrm>
            <a:off x="11296610" y="6217622"/>
            <a:ext cx="731700" cy="5247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Only">
  <p:cSld name="Photo Only">
    <p:bg>
      <p:bgPr>
        <a:solidFill>
          <a:schemeClr val="lt1"/>
        </a:solidFill>
        <a:effectLst/>
      </p:bgPr>
    </p:bg>
    <p:spTree>
      <p:nvGrpSpPr>
        <p:cNvPr id="1" name="Shape 124"/>
        <p:cNvGrpSpPr/>
        <p:nvPr/>
      </p:nvGrpSpPr>
      <p:grpSpPr>
        <a:xfrm>
          <a:off x="0" y="0"/>
          <a:ext cx="0" cy="0"/>
          <a:chOff x="0" y="0"/>
          <a:chExt cx="0" cy="0"/>
        </a:xfrm>
      </p:grpSpPr>
      <p:sp>
        <p:nvSpPr>
          <p:cNvPr id="125" name="Google Shape;125;gf4bc9bee2a_0_1277"/>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lvl="0" algn="l"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26" name="Google Shape;126;gf4bc9bee2a_0_1277"/>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lvl="0" algn="ctr"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27" name="Google Shape;127;gf4bc9bee2a_0_1277"/>
          <p:cNvSpPr/>
          <p:nvPr/>
        </p:nvSpPr>
        <p:spPr>
          <a:xfrm>
            <a:off x="-1" y="0"/>
            <a:ext cx="12191100" cy="6858000"/>
          </a:xfrm>
          <a:prstGeom prst="rect">
            <a:avLst/>
          </a:prstGeom>
          <a:solidFill>
            <a:schemeClr val="lt1"/>
          </a:solidFill>
          <a:ln w="12700" cap="flat" cmpd="sng">
            <a:solidFill>
              <a:srgbClr val="154891"/>
            </a:solidFill>
            <a:prstDash val="solid"/>
            <a:miter lim="800000"/>
            <a:headEnd type="none" w="sm" len="sm"/>
            <a:tailEnd type="none" w="sm" len="sm"/>
          </a:ln>
        </p:spPr>
        <p:txBody>
          <a:bodyPr spcFirstLastPara="1" wrap="square" lIns="64275" tIns="32125" rIns="64275" bIns="321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gf4bc9bee2a_0_1277"/>
          <p:cNvSpPr>
            <a:spLocks noGrp="1"/>
          </p:cNvSpPr>
          <p:nvPr>
            <p:ph type="pic" idx="2"/>
          </p:nvPr>
        </p:nvSpPr>
        <p:spPr>
          <a:xfrm>
            <a:off x="-1" y="0"/>
            <a:ext cx="12191100" cy="6858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ext and Photo">
  <p:cSld name="Title, Text and Photo">
    <p:spTree>
      <p:nvGrpSpPr>
        <p:cNvPr id="1" name="Shape 129"/>
        <p:cNvGrpSpPr/>
        <p:nvPr/>
      </p:nvGrpSpPr>
      <p:grpSpPr>
        <a:xfrm>
          <a:off x="0" y="0"/>
          <a:ext cx="0" cy="0"/>
          <a:chOff x="0" y="0"/>
          <a:chExt cx="0" cy="0"/>
        </a:xfrm>
      </p:grpSpPr>
      <p:sp>
        <p:nvSpPr>
          <p:cNvPr id="130" name="Google Shape;130;gf4bc9bee2a_0_1282"/>
          <p:cNvSpPr txBox="1">
            <a:spLocks noGrp="1"/>
          </p:cNvSpPr>
          <p:nvPr>
            <p:ph type="title"/>
          </p:nvPr>
        </p:nvSpPr>
        <p:spPr>
          <a:xfrm>
            <a:off x="583712" y="95643"/>
            <a:ext cx="11043600" cy="607200"/>
          </a:xfrm>
          <a:prstGeom prst="rect">
            <a:avLst/>
          </a:prstGeom>
          <a:noFill/>
          <a:ln>
            <a:noFill/>
          </a:ln>
        </p:spPr>
        <p:txBody>
          <a:bodyPr spcFirstLastPara="1" wrap="square" lIns="64275" tIns="32125" rIns="64275" bIns="32125" anchor="b" anchorCtr="0">
            <a:noAutofit/>
          </a:bodyPr>
          <a:lstStyle>
            <a:lvl1pPr lvl="0" algn="l" rtl="0">
              <a:lnSpc>
                <a:spcPct val="90000"/>
              </a:lnSpc>
              <a:spcBef>
                <a:spcPts val="0"/>
              </a:spcBef>
              <a:spcAft>
                <a:spcPts val="0"/>
              </a:spcAft>
              <a:buClr>
                <a:srgbClr val="1E64C8"/>
              </a:buClr>
              <a:buSzPts val="13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31" name="Google Shape;131;gf4bc9bee2a_0_1282"/>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lvl="0" algn="l"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32" name="Google Shape;132;gf4bc9bee2a_0_1282"/>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lvl="0" algn="ctr"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33" name="Google Shape;133;gf4bc9bee2a_0_1282"/>
          <p:cNvSpPr>
            <a:spLocks noGrp="1"/>
          </p:cNvSpPr>
          <p:nvPr>
            <p:ph type="pic" idx="2"/>
          </p:nvPr>
        </p:nvSpPr>
        <p:spPr>
          <a:xfrm>
            <a:off x="7105117" y="964630"/>
            <a:ext cx="4430100" cy="4569000"/>
          </a:xfrm>
          <a:prstGeom prst="rect">
            <a:avLst/>
          </a:prstGeom>
          <a:noFill/>
          <a:ln>
            <a:noFill/>
          </a:ln>
        </p:spPr>
      </p:sp>
      <p:sp>
        <p:nvSpPr>
          <p:cNvPr id="134" name="Google Shape;134;gf4bc9bee2a_0_1282"/>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gf4bc9bee2a_0_1282"/>
          <p:cNvSpPr txBox="1">
            <a:spLocks noGrp="1"/>
          </p:cNvSpPr>
          <p:nvPr>
            <p:ph type="body" idx="1"/>
          </p:nvPr>
        </p:nvSpPr>
        <p:spPr>
          <a:xfrm>
            <a:off x="587725" y="839787"/>
            <a:ext cx="5936100" cy="4708200"/>
          </a:xfrm>
          <a:prstGeom prst="rect">
            <a:avLst/>
          </a:prstGeom>
          <a:noFill/>
          <a:ln>
            <a:noFill/>
          </a:ln>
        </p:spPr>
        <p:txBody>
          <a:bodyPr spcFirstLastPara="1" wrap="square" lIns="64275" tIns="32125" rIns="64275" bIns="32125" anchor="t" anchorCtr="0">
            <a:normAutofit/>
          </a:bodyPr>
          <a:lstStyle>
            <a:lvl1pPr marL="457200" lvl="0" indent="-444500" algn="l" rtl="0">
              <a:lnSpc>
                <a:spcPct val="120000"/>
              </a:lnSpc>
              <a:spcBef>
                <a:spcPts val="0"/>
              </a:spcBef>
              <a:spcAft>
                <a:spcPts val="0"/>
              </a:spcAft>
              <a:buClr>
                <a:schemeClr val="dk1"/>
              </a:buClr>
              <a:buSzPts val="3400"/>
              <a:buChar char="̶"/>
              <a:defRPr/>
            </a:lvl1pPr>
            <a:lvl2pPr marL="914400" lvl="1" indent="-444500" algn="l" rtl="0">
              <a:lnSpc>
                <a:spcPct val="120000"/>
              </a:lnSpc>
              <a:spcBef>
                <a:spcPts val="0"/>
              </a:spcBef>
              <a:spcAft>
                <a:spcPts val="0"/>
              </a:spcAft>
              <a:buClr>
                <a:schemeClr val="dk1"/>
              </a:buClr>
              <a:buSzPts val="3400"/>
              <a:buChar char="̶"/>
              <a:defRPr/>
            </a:lvl2pPr>
            <a:lvl3pPr marL="1371600" lvl="2" indent="-444500" algn="l" rtl="0">
              <a:lnSpc>
                <a:spcPct val="120000"/>
              </a:lnSpc>
              <a:spcBef>
                <a:spcPts val="0"/>
              </a:spcBef>
              <a:spcAft>
                <a:spcPts val="0"/>
              </a:spcAft>
              <a:buClr>
                <a:schemeClr val="dk1"/>
              </a:buClr>
              <a:buSzPts val="3400"/>
              <a:buChar char="‒"/>
              <a:defRPr/>
            </a:lvl3pPr>
            <a:lvl4pPr marL="1828800" lvl="3" indent="-444500" algn="l" rtl="0">
              <a:lnSpc>
                <a:spcPct val="120000"/>
              </a:lnSpc>
              <a:spcBef>
                <a:spcPts val="0"/>
              </a:spcBef>
              <a:spcAft>
                <a:spcPts val="0"/>
              </a:spcAft>
              <a:buClr>
                <a:schemeClr val="dk1"/>
              </a:buClr>
              <a:buSzPts val="3400"/>
              <a:buChar char="–"/>
              <a:defRPr/>
            </a:lvl4pPr>
            <a:lvl5pPr marL="2286000" lvl="4" indent="-228600" algn="l" rtl="0">
              <a:lnSpc>
                <a:spcPct val="120000"/>
              </a:lnSpc>
              <a:spcBef>
                <a:spcPts val="0"/>
              </a:spcBef>
              <a:spcAft>
                <a:spcPts val="0"/>
              </a:spcAft>
              <a:buClr>
                <a:schemeClr val="dk1"/>
              </a:buClr>
              <a:buSzPts val="3400"/>
              <a:buNone/>
              <a:defRPr/>
            </a:lvl5pPr>
            <a:lvl6pPr marL="2743200" lvl="5" indent="-311150" algn="l" rtl="0">
              <a:lnSpc>
                <a:spcPct val="90000"/>
              </a:lnSpc>
              <a:spcBef>
                <a:spcPts val="500"/>
              </a:spcBef>
              <a:spcAft>
                <a:spcPts val="0"/>
              </a:spcAft>
              <a:buClr>
                <a:schemeClr val="dk1"/>
              </a:buClr>
              <a:buSzPts val="1300"/>
              <a:buChar char="•"/>
              <a:defRPr/>
            </a:lvl6pPr>
            <a:lvl7pPr marL="3200400" lvl="6" indent="-311150" algn="l" rtl="0">
              <a:lnSpc>
                <a:spcPct val="90000"/>
              </a:lnSpc>
              <a:spcBef>
                <a:spcPts val="500"/>
              </a:spcBef>
              <a:spcAft>
                <a:spcPts val="0"/>
              </a:spcAft>
              <a:buClr>
                <a:schemeClr val="dk1"/>
              </a:buClr>
              <a:buSzPts val="1300"/>
              <a:buChar char="•"/>
              <a:defRPr/>
            </a:lvl7pPr>
            <a:lvl8pPr marL="3657600" lvl="7" indent="-311150" algn="l" rtl="0">
              <a:lnSpc>
                <a:spcPct val="90000"/>
              </a:lnSpc>
              <a:spcBef>
                <a:spcPts val="500"/>
              </a:spcBef>
              <a:spcAft>
                <a:spcPts val="0"/>
              </a:spcAft>
              <a:buClr>
                <a:schemeClr val="dk1"/>
              </a:buClr>
              <a:buSzPts val="1300"/>
              <a:buChar char="•"/>
              <a:defRPr/>
            </a:lvl8pPr>
            <a:lvl9pPr marL="4114800" lvl="8" indent="-311150" algn="l" rtl="0">
              <a:lnSpc>
                <a:spcPct val="90000"/>
              </a:lnSpc>
              <a:spcBef>
                <a:spcPts val="500"/>
              </a:spcBef>
              <a:spcAft>
                <a:spcPts val="0"/>
              </a:spcAft>
              <a:buClr>
                <a:schemeClr val="dk1"/>
              </a:buClr>
              <a:buSzPts val="13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 name="Google Shape;28;p2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9" name="Google Shape;29;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136"/>
        <p:cNvGrpSpPr/>
        <p:nvPr/>
      </p:nvGrpSpPr>
      <p:grpSpPr>
        <a:xfrm>
          <a:off x="0" y="0"/>
          <a:ext cx="0" cy="0"/>
          <a:chOff x="0" y="0"/>
          <a:chExt cx="0" cy="0"/>
        </a:xfrm>
      </p:grpSpPr>
      <p:sp>
        <p:nvSpPr>
          <p:cNvPr id="137" name="Google Shape;137;gf4bc9bee2a_0_1289"/>
          <p:cNvSpPr txBox="1">
            <a:spLocks noGrp="1"/>
          </p:cNvSpPr>
          <p:nvPr>
            <p:ph type="title"/>
          </p:nvPr>
        </p:nvSpPr>
        <p:spPr>
          <a:xfrm>
            <a:off x="583712" y="95643"/>
            <a:ext cx="11043600" cy="607200"/>
          </a:xfrm>
          <a:prstGeom prst="rect">
            <a:avLst/>
          </a:prstGeom>
          <a:noFill/>
          <a:ln>
            <a:noFill/>
          </a:ln>
        </p:spPr>
        <p:txBody>
          <a:bodyPr spcFirstLastPara="1" wrap="square" lIns="64275" tIns="32125" rIns="64275" bIns="32125" anchor="b" anchorCtr="0">
            <a:noAutofit/>
          </a:bodyPr>
          <a:lstStyle>
            <a:lvl1pPr lvl="0" algn="l" rtl="0">
              <a:lnSpc>
                <a:spcPct val="90000"/>
              </a:lnSpc>
              <a:spcBef>
                <a:spcPts val="0"/>
              </a:spcBef>
              <a:spcAft>
                <a:spcPts val="0"/>
              </a:spcAft>
              <a:buClr>
                <a:srgbClr val="1E64C8"/>
              </a:buClr>
              <a:buSzPts val="13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38" name="Google Shape;138;gf4bc9bee2a_0_1289"/>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lvl="0" algn="l"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39" name="Google Shape;139;gf4bc9bee2a_0_1289"/>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lvl="0" algn="ctr" rtl="0">
              <a:lnSpc>
                <a:spcPct val="100000"/>
              </a:lnSpc>
              <a:spcBef>
                <a:spcPts val="0"/>
              </a:spcBef>
              <a:spcAft>
                <a:spcPts val="0"/>
              </a:spcAft>
              <a:buSzPts val="1000"/>
              <a:buNone/>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sp>
        <p:nvSpPr>
          <p:cNvPr id="140" name="Google Shape;140;gf4bc9bee2a_0_1289"/>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gf4bc9bee2a_0_1289"/>
          <p:cNvSpPr>
            <a:spLocks noGrp="1"/>
          </p:cNvSpPr>
          <p:nvPr>
            <p:ph type="pic" idx="2"/>
          </p:nvPr>
        </p:nvSpPr>
        <p:spPr>
          <a:xfrm>
            <a:off x="669443" y="964406"/>
            <a:ext cx="10884900" cy="45714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42"/>
        <p:cNvGrpSpPr/>
        <p:nvPr/>
      </p:nvGrpSpPr>
      <p:grpSpPr>
        <a:xfrm>
          <a:off x="0" y="0"/>
          <a:ext cx="0" cy="0"/>
          <a:chOff x="0" y="0"/>
          <a:chExt cx="0" cy="0"/>
        </a:xfrm>
      </p:grpSpPr>
      <p:sp>
        <p:nvSpPr>
          <p:cNvPr id="143" name="Google Shape;143;gf4bc9bee2a_0_1295"/>
          <p:cNvSpPr/>
          <p:nvPr/>
        </p:nvSpPr>
        <p:spPr>
          <a:xfrm>
            <a:off x="642977" y="979594"/>
            <a:ext cx="11549100" cy="45741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64275" tIns="32125" rIns="64275" bIns="321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gf4bc9bee2a_0_1295"/>
          <p:cNvSpPr txBox="1">
            <a:spLocks noGrp="1"/>
          </p:cNvSpPr>
          <p:nvPr>
            <p:ph type="body" idx="1"/>
          </p:nvPr>
        </p:nvSpPr>
        <p:spPr>
          <a:xfrm>
            <a:off x="6480395" y="2176874"/>
            <a:ext cx="5103300" cy="1208100"/>
          </a:xfrm>
          <a:prstGeom prst="rect">
            <a:avLst/>
          </a:prstGeom>
          <a:noFill/>
          <a:ln>
            <a:noFill/>
          </a:ln>
        </p:spPr>
        <p:txBody>
          <a:bodyPr spcFirstLastPara="1" wrap="square" lIns="64275" tIns="32125" rIns="64275" bIns="32125" anchor="t" anchorCtr="0">
            <a:normAutofit/>
          </a:bodyPr>
          <a:lstStyle>
            <a:lvl1pPr marL="457200" lvl="0" indent="-228600" algn="l" rtl="0">
              <a:lnSpc>
                <a:spcPct val="145833"/>
              </a:lnSpc>
              <a:spcBef>
                <a:spcPts val="0"/>
              </a:spcBef>
              <a:spcAft>
                <a:spcPts val="0"/>
              </a:spcAft>
              <a:buClr>
                <a:schemeClr val="lt1"/>
              </a:buClr>
              <a:buSzPts val="1700"/>
              <a:buNone/>
              <a:defRPr sz="1700">
                <a:solidFill>
                  <a:schemeClr val="lt1"/>
                </a:solidFill>
              </a:defRPr>
            </a:lvl1pPr>
            <a:lvl2pPr marL="914400" lvl="1" indent="-311150" algn="l" rtl="0">
              <a:lnSpc>
                <a:spcPct val="120000"/>
              </a:lnSpc>
              <a:spcBef>
                <a:spcPts val="0"/>
              </a:spcBef>
              <a:spcAft>
                <a:spcPts val="0"/>
              </a:spcAft>
              <a:buClr>
                <a:schemeClr val="dk1"/>
              </a:buClr>
              <a:buSzPts val="1300"/>
              <a:buChar char="̶"/>
              <a:defRPr/>
            </a:lvl2pPr>
            <a:lvl3pPr marL="1371600" lvl="2" indent="-311150" algn="l" rtl="0">
              <a:lnSpc>
                <a:spcPct val="120000"/>
              </a:lnSpc>
              <a:spcBef>
                <a:spcPts val="0"/>
              </a:spcBef>
              <a:spcAft>
                <a:spcPts val="0"/>
              </a:spcAft>
              <a:buClr>
                <a:schemeClr val="dk1"/>
              </a:buClr>
              <a:buSzPts val="1300"/>
              <a:buChar char="‒"/>
              <a:defRPr/>
            </a:lvl3pPr>
            <a:lvl4pPr marL="1828800" lvl="3" indent="-311150" algn="l" rtl="0">
              <a:lnSpc>
                <a:spcPct val="120000"/>
              </a:lnSpc>
              <a:spcBef>
                <a:spcPts val="0"/>
              </a:spcBef>
              <a:spcAft>
                <a:spcPts val="0"/>
              </a:spcAft>
              <a:buClr>
                <a:schemeClr val="dk1"/>
              </a:buClr>
              <a:buSzPts val="1300"/>
              <a:buChar char="–"/>
              <a:defRPr/>
            </a:lvl4pPr>
            <a:lvl5pPr marL="2286000" lvl="4" indent="-228600" algn="l" rtl="0">
              <a:lnSpc>
                <a:spcPct val="120000"/>
              </a:lnSpc>
              <a:spcBef>
                <a:spcPts val="0"/>
              </a:spcBef>
              <a:spcAft>
                <a:spcPts val="0"/>
              </a:spcAft>
              <a:buClr>
                <a:schemeClr val="dk1"/>
              </a:buClr>
              <a:buSzPts val="1300"/>
              <a:buNone/>
              <a:defRPr/>
            </a:lvl5pPr>
            <a:lvl6pPr marL="2743200" lvl="5" indent="-311150" algn="l" rtl="0">
              <a:lnSpc>
                <a:spcPct val="90000"/>
              </a:lnSpc>
              <a:spcBef>
                <a:spcPts val="500"/>
              </a:spcBef>
              <a:spcAft>
                <a:spcPts val="0"/>
              </a:spcAft>
              <a:buClr>
                <a:schemeClr val="dk1"/>
              </a:buClr>
              <a:buSzPts val="1300"/>
              <a:buChar char="•"/>
              <a:defRPr/>
            </a:lvl6pPr>
            <a:lvl7pPr marL="3200400" lvl="6" indent="-311150" algn="l" rtl="0">
              <a:lnSpc>
                <a:spcPct val="90000"/>
              </a:lnSpc>
              <a:spcBef>
                <a:spcPts val="500"/>
              </a:spcBef>
              <a:spcAft>
                <a:spcPts val="0"/>
              </a:spcAft>
              <a:buClr>
                <a:schemeClr val="dk1"/>
              </a:buClr>
              <a:buSzPts val="1300"/>
              <a:buChar char="•"/>
              <a:defRPr/>
            </a:lvl7pPr>
            <a:lvl8pPr marL="3657600" lvl="7" indent="-311150" algn="l" rtl="0">
              <a:lnSpc>
                <a:spcPct val="90000"/>
              </a:lnSpc>
              <a:spcBef>
                <a:spcPts val="500"/>
              </a:spcBef>
              <a:spcAft>
                <a:spcPts val="0"/>
              </a:spcAft>
              <a:buClr>
                <a:schemeClr val="dk1"/>
              </a:buClr>
              <a:buSzPts val="1300"/>
              <a:buChar char="•"/>
              <a:defRPr/>
            </a:lvl8pPr>
            <a:lvl9pPr marL="4114800" lvl="8" indent="-311150" algn="l" rtl="0">
              <a:lnSpc>
                <a:spcPct val="90000"/>
              </a:lnSpc>
              <a:spcBef>
                <a:spcPts val="500"/>
              </a:spcBef>
              <a:spcAft>
                <a:spcPts val="0"/>
              </a:spcAft>
              <a:buClr>
                <a:schemeClr val="dk1"/>
              </a:buClr>
              <a:buSzPts val="1300"/>
              <a:buChar char="•"/>
              <a:defRPr/>
            </a:lvl9pPr>
          </a:lstStyle>
          <a:p>
            <a:endParaRPr/>
          </a:p>
        </p:txBody>
      </p:sp>
      <p:sp>
        <p:nvSpPr>
          <p:cNvPr id="145" name="Google Shape;145;gf4bc9bee2a_0_1295"/>
          <p:cNvSpPr txBox="1">
            <a:spLocks noGrp="1"/>
          </p:cNvSpPr>
          <p:nvPr>
            <p:ph type="ctrTitle"/>
          </p:nvPr>
        </p:nvSpPr>
        <p:spPr>
          <a:xfrm>
            <a:off x="907842" y="1225716"/>
            <a:ext cx="5217300" cy="4056900"/>
          </a:xfrm>
          <a:prstGeom prst="rect">
            <a:avLst/>
          </a:prstGeom>
          <a:noFill/>
          <a:ln>
            <a:noFill/>
          </a:ln>
        </p:spPr>
        <p:txBody>
          <a:bodyPr spcFirstLastPara="1" wrap="square" lIns="64275" tIns="32125" rIns="64275" bIns="32125" anchor="t" anchorCtr="0">
            <a:noAutofit/>
          </a:bodyPr>
          <a:lstStyle>
            <a:lvl1pPr lvl="0" algn="l" rtl="0">
              <a:lnSpc>
                <a:spcPct val="140000"/>
              </a:lnSpc>
              <a:spcBef>
                <a:spcPts val="0"/>
              </a:spcBef>
              <a:spcAft>
                <a:spcPts val="0"/>
              </a:spcAft>
              <a:buClr>
                <a:schemeClr val="lt1"/>
              </a:buClr>
              <a:buSzPts val="1800"/>
              <a:buFont typeface="Arial"/>
              <a:buNone/>
              <a:defRPr sz="1800" u="none" cap="none">
                <a:solidFill>
                  <a:schemeClr val="lt1"/>
                </a:solidFill>
                <a:latin typeface="Arial"/>
                <a:ea typeface="Arial"/>
                <a:cs typeface="Arial"/>
                <a:sym typeface="Arial"/>
              </a:defRPr>
            </a:lvl1pPr>
            <a:lvl2pPr lvl="1" algn="l" rtl="0">
              <a:lnSpc>
                <a:spcPct val="100000"/>
              </a:lnSpc>
              <a:spcBef>
                <a:spcPts val="0"/>
              </a:spcBef>
              <a:spcAft>
                <a:spcPts val="0"/>
              </a:spcAft>
              <a:buSzPts val="1000"/>
              <a:buNone/>
              <a:defRPr/>
            </a:lvl2pPr>
            <a:lvl3pPr lvl="2" algn="l" rtl="0">
              <a:lnSpc>
                <a:spcPct val="100000"/>
              </a:lnSpc>
              <a:spcBef>
                <a:spcPts val="0"/>
              </a:spcBef>
              <a:spcAft>
                <a:spcPts val="0"/>
              </a:spcAft>
              <a:buSzPts val="1000"/>
              <a:buNone/>
              <a:defRPr/>
            </a:lvl3pPr>
            <a:lvl4pPr lvl="3" algn="l" rtl="0">
              <a:lnSpc>
                <a:spcPct val="100000"/>
              </a:lnSpc>
              <a:spcBef>
                <a:spcPts val="0"/>
              </a:spcBef>
              <a:spcAft>
                <a:spcPts val="0"/>
              </a:spcAft>
              <a:buSzPts val="1000"/>
              <a:buNone/>
              <a:defRPr/>
            </a:lvl4pPr>
            <a:lvl5pPr lvl="4" algn="l" rtl="0">
              <a:lnSpc>
                <a:spcPct val="100000"/>
              </a:lnSpc>
              <a:spcBef>
                <a:spcPts val="0"/>
              </a:spcBef>
              <a:spcAft>
                <a:spcPts val="0"/>
              </a:spcAft>
              <a:buSzPts val="1000"/>
              <a:buNone/>
              <a:defRPr/>
            </a:lvl5pPr>
            <a:lvl6pPr lvl="5" algn="l" rtl="0">
              <a:lnSpc>
                <a:spcPct val="100000"/>
              </a:lnSpc>
              <a:spcBef>
                <a:spcPts val="0"/>
              </a:spcBef>
              <a:spcAft>
                <a:spcPts val="0"/>
              </a:spcAft>
              <a:buSzPts val="1000"/>
              <a:buNone/>
              <a:defRPr/>
            </a:lvl6pPr>
            <a:lvl7pPr lvl="6" algn="l" rtl="0">
              <a:lnSpc>
                <a:spcPct val="100000"/>
              </a:lnSpc>
              <a:spcBef>
                <a:spcPts val="0"/>
              </a:spcBef>
              <a:spcAft>
                <a:spcPts val="0"/>
              </a:spcAft>
              <a:buSzPts val="1000"/>
              <a:buNone/>
              <a:defRPr/>
            </a:lvl7pPr>
            <a:lvl8pPr lvl="7" algn="l" rtl="0">
              <a:lnSpc>
                <a:spcPct val="100000"/>
              </a:lnSpc>
              <a:spcBef>
                <a:spcPts val="0"/>
              </a:spcBef>
              <a:spcAft>
                <a:spcPts val="0"/>
              </a:spcAft>
              <a:buSzPts val="1000"/>
              <a:buNone/>
              <a:defRPr/>
            </a:lvl8pPr>
            <a:lvl9pPr lvl="8" algn="l" rtl="0">
              <a:lnSpc>
                <a:spcPct val="100000"/>
              </a:lnSpc>
              <a:spcBef>
                <a:spcPts val="0"/>
              </a:spcBef>
              <a:spcAft>
                <a:spcPts val="0"/>
              </a:spcAft>
              <a:buSzPts val="1000"/>
              <a:buNone/>
              <a:defRPr/>
            </a:lvl9pPr>
          </a:lstStyle>
          <a:p>
            <a:endParaRPr/>
          </a:p>
        </p:txBody>
      </p:sp>
      <p:pic>
        <p:nvPicPr>
          <p:cNvPr id="146" name="Google Shape;146;gf4bc9bee2a_0_1295"/>
          <p:cNvPicPr preferRelativeResize="0"/>
          <p:nvPr/>
        </p:nvPicPr>
        <p:blipFill rotWithShape="1">
          <a:blip r:embed="rId2">
            <a:alphaModFix/>
          </a:blip>
          <a:srcRect/>
          <a:stretch/>
        </p:blipFill>
        <p:spPr>
          <a:xfrm>
            <a:off x="326551" y="0"/>
            <a:ext cx="3918372" cy="97959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rporate Logo" type="blank">
  <p:cSld name="BLANK">
    <p:spTree>
      <p:nvGrpSpPr>
        <p:cNvPr id="1" name="Shape 154"/>
        <p:cNvGrpSpPr/>
        <p:nvPr/>
      </p:nvGrpSpPr>
      <p:grpSpPr>
        <a:xfrm>
          <a:off x="0" y="0"/>
          <a:ext cx="0" cy="0"/>
          <a:chOff x="0" y="0"/>
          <a:chExt cx="0" cy="0"/>
        </a:xfrm>
      </p:grpSpPr>
      <p:sp>
        <p:nvSpPr>
          <p:cNvPr id="155" name="Google Shape;155;gf4bc9bee2a_0_1307"/>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56" name="Google Shape;156;gf4bc9bee2a_0_1307"/>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57" name="Google Shape;157;gf4bc9bee2a_0_1307"/>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8" name="Google Shape;158;gf4bc9bee2a_0_1307"/>
          <p:cNvPicPr preferRelativeResize="0"/>
          <p:nvPr/>
        </p:nvPicPr>
        <p:blipFill rotWithShape="1">
          <a:blip r:embed="rId2">
            <a:alphaModFix/>
          </a:blip>
          <a:srcRect/>
          <a:stretch/>
        </p:blipFill>
        <p:spPr>
          <a:xfrm>
            <a:off x="2867341" y="1605709"/>
            <a:ext cx="3375600" cy="2934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Slide">
  <p:cSld name="TitleSlide">
    <p:spTree>
      <p:nvGrpSpPr>
        <p:cNvPr id="1" name="Shape 159"/>
        <p:cNvGrpSpPr/>
        <p:nvPr/>
      </p:nvGrpSpPr>
      <p:grpSpPr>
        <a:xfrm>
          <a:off x="0" y="0"/>
          <a:ext cx="0" cy="0"/>
          <a:chOff x="0" y="0"/>
          <a:chExt cx="0" cy="0"/>
        </a:xfrm>
      </p:grpSpPr>
      <p:sp>
        <p:nvSpPr>
          <p:cNvPr id="160" name="Google Shape;160;gf4bc9bee2a_0_1312"/>
          <p:cNvSpPr/>
          <p:nvPr/>
        </p:nvSpPr>
        <p:spPr>
          <a:xfrm>
            <a:off x="642977" y="979594"/>
            <a:ext cx="11549100" cy="4574100"/>
          </a:xfrm>
          <a:prstGeom prst="rect">
            <a:avLst/>
          </a:prstGeom>
          <a:solidFill>
            <a:srgbClr val="1E64C8"/>
          </a:solidFill>
          <a:ln w="12700" cap="flat" cmpd="sng">
            <a:solidFill>
              <a:srgbClr val="42719B"/>
            </a:solidFill>
            <a:prstDash val="solid"/>
            <a:miter lim="8000"/>
            <a:headEnd type="none" w="sm" len="sm"/>
            <a:tailEnd type="none" w="sm" len="sm"/>
          </a:ln>
        </p:spPr>
        <p:txBody>
          <a:bodyPr spcFirstLastPara="1" wrap="square" lIns="64300" tIns="32125" rIns="64300" bIns="32125"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61" name="Google Shape;161;gf4bc9bee2a_0_1312"/>
          <p:cNvSpPr txBox="1">
            <a:spLocks noGrp="1"/>
          </p:cNvSpPr>
          <p:nvPr>
            <p:ph type="ctrTitle"/>
          </p:nvPr>
        </p:nvSpPr>
        <p:spPr>
          <a:xfrm>
            <a:off x="907842" y="1607344"/>
            <a:ext cx="10676400" cy="3119100"/>
          </a:xfrm>
          <a:prstGeom prst="rect">
            <a:avLst/>
          </a:prstGeom>
          <a:noFill/>
          <a:ln>
            <a:noFill/>
          </a:ln>
        </p:spPr>
        <p:txBody>
          <a:bodyPr spcFirstLastPara="1" wrap="square" lIns="64300" tIns="64300" rIns="64300" bIns="64300" anchor="b" anchorCtr="0">
            <a:noAutofit/>
          </a:bodyPr>
          <a:lstStyle>
            <a:lvl1pPr marL="0" marR="0" lvl="0" indent="0" algn="l" rtl="0">
              <a:lnSpc>
                <a:spcPct val="110000"/>
              </a:lnSpc>
              <a:spcBef>
                <a:spcPts val="0"/>
              </a:spcBef>
              <a:spcAft>
                <a:spcPts val="0"/>
              </a:spcAft>
              <a:buClr>
                <a:schemeClr val="lt1"/>
              </a:buClr>
              <a:buSzPts val="900"/>
              <a:buFont typeface="Arial"/>
              <a:buNone/>
              <a:defRPr sz="7000" b="0" i="0" u="sng" strike="noStrike" cap="none">
                <a:solidFill>
                  <a:schemeClr val="lt1"/>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62" name="Google Shape;162;gf4bc9bee2a_0_1312"/>
          <p:cNvSpPr txBox="1">
            <a:spLocks noGrp="1"/>
          </p:cNvSpPr>
          <p:nvPr>
            <p:ph type="subTitle" idx="1"/>
          </p:nvPr>
        </p:nvSpPr>
        <p:spPr>
          <a:xfrm>
            <a:off x="902456" y="4833784"/>
            <a:ext cx="10682100" cy="4101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FFD200"/>
              </a:buClr>
              <a:buSzPts val="900"/>
              <a:buFont typeface="Arial"/>
              <a:buNone/>
              <a:defRPr sz="2100" b="0" i="0" u="none" strike="noStrike" cap="none">
                <a:solidFill>
                  <a:srgbClr val="FFD200"/>
                </a:solidFill>
                <a:latin typeface="Arial"/>
                <a:ea typeface="Arial"/>
                <a:cs typeface="Arial"/>
                <a:sym typeface="Arial"/>
              </a:defRPr>
            </a:lvl1pPr>
            <a:lvl2pPr marL="457200" marR="0" lvl="1" indent="0" algn="ctr" rtl="0">
              <a:lnSpc>
                <a:spcPct val="120000"/>
              </a:lnSpc>
              <a:spcBef>
                <a:spcPts val="0"/>
              </a:spcBef>
              <a:spcAft>
                <a:spcPts val="0"/>
              </a:spcAft>
              <a:buClr>
                <a:schemeClr val="dk1"/>
              </a:buClr>
              <a:buSzPts val="3300"/>
              <a:buFont typeface="Arial"/>
              <a:buNone/>
              <a:defRPr sz="2000" b="0" i="0" u="none" strike="noStrike" cap="none">
                <a:solidFill>
                  <a:schemeClr val="dk1"/>
                </a:solidFill>
                <a:latin typeface="Arial"/>
                <a:ea typeface="Arial"/>
                <a:cs typeface="Arial"/>
                <a:sym typeface="Arial"/>
              </a:defRPr>
            </a:lvl2pPr>
            <a:lvl3pPr marL="914400" marR="0" lvl="2" indent="0" algn="ctr" rtl="0">
              <a:lnSpc>
                <a:spcPct val="120000"/>
              </a:lnSpc>
              <a:spcBef>
                <a:spcPts val="0"/>
              </a:spcBef>
              <a:spcAft>
                <a:spcPts val="0"/>
              </a:spcAft>
              <a:buClr>
                <a:schemeClr val="dk1"/>
              </a:buClr>
              <a:buSzPts val="3300"/>
              <a:buFont typeface="Arial"/>
              <a:buNone/>
              <a:defRPr sz="1900" b="0" i="0" u="none" strike="noStrike" cap="none">
                <a:solidFill>
                  <a:schemeClr val="dk1"/>
                </a:solidFill>
                <a:latin typeface="Arial"/>
                <a:ea typeface="Arial"/>
                <a:cs typeface="Arial"/>
                <a:sym typeface="Arial"/>
              </a:defRPr>
            </a:lvl3pPr>
            <a:lvl4pPr marL="1371600" marR="0" lvl="3" indent="0" algn="ctr" rtl="0">
              <a:lnSpc>
                <a:spcPct val="120000"/>
              </a:lnSpc>
              <a:spcBef>
                <a:spcPts val="0"/>
              </a:spcBef>
              <a:spcAft>
                <a:spcPts val="0"/>
              </a:spcAft>
              <a:buClr>
                <a:schemeClr val="dk1"/>
              </a:buClr>
              <a:buSzPts val="3300"/>
              <a:buFont typeface="Arial"/>
              <a:buNone/>
              <a:defRPr sz="1600" b="0" i="0" u="none" strike="noStrike" cap="none">
                <a:solidFill>
                  <a:schemeClr val="dk1"/>
                </a:solidFill>
                <a:latin typeface="Arial"/>
                <a:ea typeface="Arial"/>
                <a:cs typeface="Arial"/>
                <a:sym typeface="Arial"/>
              </a:defRPr>
            </a:lvl4pPr>
            <a:lvl5pPr marL="1828800" marR="0" lvl="4" indent="0" algn="ctr" rtl="0">
              <a:lnSpc>
                <a:spcPct val="120000"/>
              </a:lnSpc>
              <a:spcBef>
                <a:spcPts val="0"/>
              </a:spcBef>
              <a:spcAft>
                <a:spcPts val="0"/>
              </a:spcAft>
              <a:buClr>
                <a:schemeClr val="dk1"/>
              </a:buClr>
              <a:buSzPts val="900"/>
              <a:buFont typeface="Arial"/>
              <a:buNone/>
              <a:defRPr sz="1600" b="0" i="0" u="none" strike="noStrike" cap="none">
                <a:solidFill>
                  <a:schemeClr val="dk1"/>
                </a:solidFill>
                <a:latin typeface="Arial"/>
                <a:ea typeface="Arial"/>
                <a:cs typeface="Arial"/>
                <a:sym typeface="Arial"/>
              </a:defRPr>
            </a:lvl5pPr>
            <a:lvl6pPr marL="2286000" marR="0" lvl="5" indent="-12700" algn="ctr" rtl="0">
              <a:lnSpc>
                <a:spcPct val="90000"/>
              </a:lnSpc>
              <a:spcBef>
                <a:spcPts val="600"/>
              </a:spcBef>
              <a:spcAft>
                <a:spcPts val="0"/>
              </a:spcAft>
              <a:buClr>
                <a:schemeClr val="dk1"/>
              </a:buClr>
              <a:buSzPts val="19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600"/>
              </a:spcBef>
              <a:spcAft>
                <a:spcPts val="0"/>
              </a:spcAft>
              <a:buClr>
                <a:schemeClr val="dk1"/>
              </a:buClr>
              <a:buSzPts val="19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600"/>
              </a:spcBef>
              <a:spcAft>
                <a:spcPts val="0"/>
              </a:spcAft>
              <a:buClr>
                <a:schemeClr val="dk1"/>
              </a:buClr>
              <a:buSzPts val="19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600"/>
              </a:spcBef>
              <a:spcAft>
                <a:spcPts val="0"/>
              </a:spcAft>
              <a:buClr>
                <a:schemeClr val="dk1"/>
              </a:buClr>
              <a:buSzPts val="1900"/>
              <a:buFont typeface="Arial"/>
              <a:buNone/>
              <a:defRPr sz="1600" b="0" i="0" u="none" strike="noStrike" cap="none">
                <a:solidFill>
                  <a:schemeClr val="dk1"/>
                </a:solidFill>
                <a:latin typeface="Arial"/>
                <a:ea typeface="Arial"/>
                <a:cs typeface="Arial"/>
                <a:sym typeface="Arial"/>
              </a:defRPr>
            </a:lvl9pPr>
          </a:lstStyle>
          <a:p>
            <a:endParaRPr/>
          </a:p>
        </p:txBody>
      </p:sp>
      <p:sp>
        <p:nvSpPr>
          <p:cNvPr id="163" name="Google Shape;163;gf4bc9bee2a_0_1312"/>
          <p:cNvSpPr>
            <a:spLocks noGrp="1"/>
          </p:cNvSpPr>
          <p:nvPr>
            <p:ph type="pic" idx="2"/>
          </p:nvPr>
        </p:nvSpPr>
        <p:spPr>
          <a:xfrm>
            <a:off x="2250419" y="5882625"/>
            <a:ext cx="1607700" cy="6534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11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64" name="Google Shape;164;gf4bc9bee2a_0_1312"/>
          <p:cNvSpPr>
            <a:spLocks noGrp="1"/>
          </p:cNvSpPr>
          <p:nvPr>
            <p:ph type="pic" idx="3"/>
          </p:nvPr>
        </p:nvSpPr>
        <p:spPr>
          <a:xfrm>
            <a:off x="4017339" y="5882625"/>
            <a:ext cx="1607700" cy="6534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11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65" name="Google Shape;165;gf4bc9bee2a_0_1312"/>
          <p:cNvSpPr>
            <a:spLocks noGrp="1"/>
          </p:cNvSpPr>
          <p:nvPr>
            <p:ph type="pic" idx="4"/>
          </p:nvPr>
        </p:nvSpPr>
        <p:spPr>
          <a:xfrm>
            <a:off x="5786791" y="5882625"/>
            <a:ext cx="1632900" cy="6534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11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66" name="Google Shape;166;gf4bc9bee2a_0_1312"/>
          <p:cNvSpPr>
            <a:spLocks noGrp="1"/>
          </p:cNvSpPr>
          <p:nvPr>
            <p:ph type="pic" idx="5"/>
          </p:nvPr>
        </p:nvSpPr>
        <p:spPr>
          <a:xfrm>
            <a:off x="7556242" y="5882625"/>
            <a:ext cx="1632900" cy="6534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11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67" name="Google Shape;167;gf4bc9bee2a_0_1312"/>
          <p:cNvSpPr txBox="1">
            <a:spLocks noGrp="1"/>
          </p:cNvSpPr>
          <p:nvPr>
            <p:ph type="body" idx="6"/>
          </p:nvPr>
        </p:nvSpPr>
        <p:spPr>
          <a:xfrm>
            <a:off x="6033553" y="277740"/>
            <a:ext cx="5832300" cy="379800"/>
          </a:xfrm>
          <a:prstGeom prst="rect">
            <a:avLst/>
          </a:prstGeom>
          <a:noFill/>
          <a:ln>
            <a:noFill/>
          </a:ln>
        </p:spPr>
        <p:txBody>
          <a:bodyPr spcFirstLastPara="1" wrap="square" lIns="64300" tIns="64300" rIns="64300" bIns="64300" anchor="b" anchorCtr="0">
            <a:noAutofit/>
          </a:bodyPr>
          <a:lstStyle>
            <a:lvl1pPr marL="457200" marR="0" lvl="0" indent="-228600" algn="l" rtl="0">
              <a:lnSpc>
                <a:spcPct val="121428"/>
              </a:lnSpc>
              <a:spcBef>
                <a:spcPts val="0"/>
              </a:spcBef>
              <a:spcAft>
                <a:spcPts val="0"/>
              </a:spcAft>
              <a:buClr>
                <a:srgbClr val="1E64C8"/>
              </a:buClr>
              <a:buSzPts val="900"/>
              <a:buFont typeface="Arial"/>
              <a:buNone/>
              <a:defRPr sz="900" b="1" i="0" u="sng" strike="noStrike" cap="none">
                <a:solidFill>
                  <a:srgbClr val="1E64C8"/>
                </a:solidFill>
                <a:latin typeface="Arial"/>
                <a:ea typeface="Arial"/>
                <a:cs typeface="Arial"/>
                <a:sym typeface="Arial"/>
              </a:defRPr>
            </a:lvl1pPr>
            <a:lvl2pPr marL="914400" marR="0" lvl="1" indent="-228600" algn="l" rtl="0">
              <a:lnSpc>
                <a:spcPct val="121428"/>
              </a:lnSpc>
              <a:spcBef>
                <a:spcPts val="0"/>
              </a:spcBef>
              <a:spcAft>
                <a:spcPts val="0"/>
              </a:spcAft>
              <a:buClr>
                <a:srgbClr val="1E64C8"/>
              </a:buClr>
              <a:buSzPts val="3300"/>
              <a:buFont typeface="Arial"/>
              <a:buNone/>
              <a:defRPr sz="900" b="0" i="0" u="none" strike="noStrike" cap="none">
                <a:solidFill>
                  <a:srgbClr val="1E64C8"/>
                </a:solidFill>
                <a:latin typeface="Arial"/>
                <a:ea typeface="Arial"/>
                <a:cs typeface="Arial"/>
                <a:sym typeface="Arial"/>
              </a:defRPr>
            </a:lvl2pPr>
            <a:lvl3pPr marL="1371600" marR="0" lvl="2"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828800" marR="0" lvl="3"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743200" marR="0" lvl="5"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pic>
        <p:nvPicPr>
          <p:cNvPr id="168" name="Google Shape;168;gf4bc9bee2a_0_1312"/>
          <p:cNvPicPr preferRelativeResize="0"/>
          <p:nvPr/>
        </p:nvPicPr>
        <p:blipFill rotWithShape="1">
          <a:blip r:embed="rId2">
            <a:alphaModFix/>
          </a:blip>
          <a:srcRect/>
          <a:stretch/>
        </p:blipFill>
        <p:spPr>
          <a:xfrm>
            <a:off x="326551" y="0"/>
            <a:ext cx="2938800" cy="979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169"/>
        <p:cNvGrpSpPr/>
        <p:nvPr/>
      </p:nvGrpSpPr>
      <p:grpSpPr>
        <a:xfrm>
          <a:off x="0" y="0"/>
          <a:ext cx="0" cy="0"/>
          <a:chOff x="0" y="0"/>
          <a:chExt cx="0" cy="0"/>
        </a:xfrm>
      </p:grpSpPr>
      <p:sp>
        <p:nvSpPr>
          <p:cNvPr id="170" name="Google Shape;170;gf4bc9bee2a_0_1322"/>
          <p:cNvSpPr/>
          <p:nvPr/>
        </p:nvSpPr>
        <p:spPr>
          <a:xfrm>
            <a:off x="642977" y="0"/>
            <a:ext cx="11549100" cy="5553600"/>
          </a:xfrm>
          <a:prstGeom prst="rect">
            <a:avLst/>
          </a:prstGeom>
          <a:solidFill>
            <a:srgbClr val="1E64C8"/>
          </a:solidFill>
          <a:ln w="12700" cap="flat" cmpd="sng">
            <a:solidFill>
              <a:srgbClr val="42719B"/>
            </a:solidFill>
            <a:prstDash val="solid"/>
            <a:miter lim="8000"/>
            <a:headEnd type="none" w="sm" len="sm"/>
            <a:tailEnd type="none" w="sm" len="sm"/>
          </a:ln>
        </p:spPr>
        <p:txBody>
          <a:bodyPr spcFirstLastPara="1" wrap="square" lIns="64300" tIns="32125" rIns="64300" bIns="32125"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71" name="Google Shape;171;gf4bc9bee2a_0_1322"/>
          <p:cNvSpPr txBox="1">
            <a:spLocks noGrp="1"/>
          </p:cNvSpPr>
          <p:nvPr>
            <p:ph type="ctrTitle"/>
          </p:nvPr>
        </p:nvSpPr>
        <p:spPr>
          <a:xfrm>
            <a:off x="907842" y="2282428"/>
            <a:ext cx="10676400" cy="3119100"/>
          </a:xfrm>
          <a:prstGeom prst="rect">
            <a:avLst/>
          </a:prstGeom>
          <a:noFill/>
          <a:ln>
            <a:noFill/>
          </a:ln>
        </p:spPr>
        <p:txBody>
          <a:bodyPr spcFirstLastPara="1" wrap="square" lIns="64300" tIns="64300" rIns="64300" bIns="64300" anchor="b" anchorCtr="0">
            <a:noAutofit/>
          </a:bodyPr>
          <a:lstStyle>
            <a:lvl1pPr marL="0" marR="0" lvl="0" indent="0" algn="l" rtl="0">
              <a:lnSpc>
                <a:spcPct val="110000"/>
              </a:lnSpc>
              <a:spcBef>
                <a:spcPts val="0"/>
              </a:spcBef>
              <a:spcAft>
                <a:spcPts val="0"/>
              </a:spcAft>
              <a:buClr>
                <a:schemeClr val="lt1"/>
              </a:buClr>
              <a:buSzPts val="900"/>
              <a:buFont typeface="Arial"/>
              <a:buNone/>
              <a:defRPr sz="7000" b="0" i="0" u="sng" strike="noStrike" cap="none">
                <a:solidFill>
                  <a:schemeClr val="lt1"/>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72" name="Google Shape;172;gf4bc9bee2a_0_1322"/>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173"/>
        <p:cNvGrpSpPr/>
        <p:nvPr/>
      </p:nvGrpSpPr>
      <p:grpSpPr>
        <a:xfrm>
          <a:off x="0" y="0"/>
          <a:ext cx="0" cy="0"/>
          <a:chOff x="0" y="0"/>
          <a:chExt cx="0" cy="0"/>
        </a:xfrm>
      </p:grpSpPr>
      <p:sp>
        <p:nvSpPr>
          <p:cNvPr id="174" name="Google Shape;174;gf4bc9bee2a_0_1326"/>
          <p:cNvSpPr txBox="1">
            <a:spLocks noGrp="1"/>
          </p:cNvSpPr>
          <p:nvPr>
            <p:ph type="title"/>
          </p:nvPr>
        </p:nvSpPr>
        <p:spPr>
          <a:xfrm>
            <a:off x="583712" y="95643"/>
            <a:ext cx="11043600" cy="607200"/>
          </a:xfrm>
          <a:prstGeom prst="rect">
            <a:avLst/>
          </a:prstGeom>
          <a:noFill/>
          <a:ln>
            <a:noFill/>
          </a:ln>
        </p:spPr>
        <p:txBody>
          <a:bodyPr spcFirstLastPara="1" wrap="square" lIns="64300" tIns="64300" rIns="64300" bIns="64300" anchor="b" anchorCtr="0">
            <a:noAutofit/>
          </a:bodyPr>
          <a:lstStyle>
            <a:lvl1pPr marL="0" marR="0" lvl="0" indent="0" algn="l" rtl="0">
              <a:lnSpc>
                <a:spcPct val="90000"/>
              </a:lnSpc>
              <a:spcBef>
                <a:spcPts val="0"/>
              </a:spcBef>
              <a:spcAft>
                <a:spcPts val="0"/>
              </a:spcAft>
              <a:buClr>
                <a:srgbClr val="1E64C8"/>
              </a:buClr>
              <a:buSzPts val="900"/>
              <a:buFont typeface="Arial"/>
              <a:buNone/>
              <a:defRPr sz="3700" b="0" i="0" u="sng" strike="noStrike" cap="none">
                <a:solidFill>
                  <a:srgbClr val="1E64C8"/>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75" name="Google Shape;175;gf4bc9bee2a_0_1326"/>
          <p:cNvSpPr txBox="1">
            <a:spLocks noGrp="1"/>
          </p:cNvSpPr>
          <p:nvPr>
            <p:ph type="body" idx="1"/>
          </p:nvPr>
        </p:nvSpPr>
        <p:spPr>
          <a:xfrm>
            <a:off x="587725" y="839787"/>
            <a:ext cx="11039700" cy="4707900"/>
          </a:xfrm>
          <a:prstGeom prst="rect">
            <a:avLst/>
          </a:prstGeom>
          <a:noFill/>
          <a:ln>
            <a:noFill/>
          </a:ln>
        </p:spPr>
        <p:txBody>
          <a:bodyPr spcFirstLastPara="1" wrap="square" lIns="64300" tIns="64300" rIns="64300" bIns="64300" anchor="t" anchorCtr="0">
            <a:noAutofit/>
          </a:bodyPr>
          <a:lstStyle>
            <a:lvl1pPr marL="457200" marR="0" lvl="0"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1pPr>
            <a:lvl2pPr marL="914400" marR="0" lvl="1"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828800" marR="0" lvl="3"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76" name="Google Shape;176;gf4bc9bee2a_0_1326"/>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77" name="Google Shape;177;gf4bc9bee2a_0_1326"/>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78" name="Google Shape;178;gf4bc9bee2a_0_1326"/>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79"/>
        <p:cNvGrpSpPr/>
        <p:nvPr/>
      </p:nvGrpSpPr>
      <p:grpSpPr>
        <a:xfrm>
          <a:off x="0" y="0"/>
          <a:ext cx="0" cy="0"/>
          <a:chOff x="0" y="0"/>
          <a:chExt cx="0" cy="0"/>
        </a:xfrm>
      </p:grpSpPr>
      <p:sp>
        <p:nvSpPr>
          <p:cNvPr id="180" name="Google Shape;180;gf4bc9bee2a_0_1332"/>
          <p:cNvSpPr/>
          <p:nvPr/>
        </p:nvSpPr>
        <p:spPr>
          <a:xfrm>
            <a:off x="642977" y="979594"/>
            <a:ext cx="11549100" cy="4574100"/>
          </a:xfrm>
          <a:prstGeom prst="rect">
            <a:avLst/>
          </a:prstGeom>
          <a:solidFill>
            <a:srgbClr val="1E64C8"/>
          </a:solidFill>
          <a:ln w="12700" cap="flat" cmpd="sng">
            <a:solidFill>
              <a:srgbClr val="42719B"/>
            </a:solidFill>
            <a:prstDash val="solid"/>
            <a:miter lim="8000"/>
            <a:headEnd type="none" w="sm" len="sm"/>
            <a:tailEnd type="none" w="sm" len="sm"/>
          </a:ln>
        </p:spPr>
        <p:txBody>
          <a:bodyPr spcFirstLastPara="1" wrap="square" lIns="64300" tIns="32125" rIns="64300" bIns="32125"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81" name="Google Shape;181;gf4bc9bee2a_0_1332"/>
          <p:cNvSpPr txBox="1">
            <a:spLocks noGrp="1"/>
          </p:cNvSpPr>
          <p:nvPr>
            <p:ph type="ctrTitle"/>
          </p:nvPr>
        </p:nvSpPr>
        <p:spPr>
          <a:xfrm>
            <a:off x="907842" y="1225716"/>
            <a:ext cx="10676400" cy="4056900"/>
          </a:xfrm>
          <a:prstGeom prst="rect">
            <a:avLst/>
          </a:prstGeom>
          <a:noFill/>
          <a:ln>
            <a:noFill/>
          </a:ln>
        </p:spPr>
        <p:txBody>
          <a:bodyPr spcFirstLastPara="1" wrap="square" lIns="64300" tIns="64300" rIns="64300" bIns="64300" anchor="t" anchorCtr="0">
            <a:noAutofit/>
          </a:bodyPr>
          <a:lstStyle>
            <a:lvl1pPr marL="0" marR="0" lvl="0" indent="0" algn="l" rtl="0">
              <a:lnSpc>
                <a:spcPct val="140000"/>
              </a:lnSpc>
              <a:spcBef>
                <a:spcPts val="0"/>
              </a:spcBef>
              <a:spcAft>
                <a:spcPts val="0"/>
              </a:spcAft>
              <a:buClr>
                <a:schemeClr val="lt1"/>
              </a:buClr>
              <a:buSzPts val="900"/>
              <a:buFont typeface="Arial"/>
              <a:buNone/>
              <a:defRPr sz="1800" b="0" i="0" u="none" strike="noStrike" cap="none">
                <a:solidFill>
                  <a:schemeClr val="lt1"/>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82" name="Google Shape;182;gf4bc9bee2a_0_1332"/>
          <p:cNvSpPr txBox="1">
            <a:spLocks noGrp="1"/>
          </p:cNvSpPr>
          <p:nvPr>
            <p:ph type="body" idx="1"/>
          </p:nvPr>
        </p:nvSpPr>
        <p:spPr>
          <a:xfrm>
            <a:off x="6480395" y="2176874"/>
            <a:ext cx="5103000" cy="1208100"/>
          </a:xfrm>
          <a:prstGeom prst="rect">
            <a:avLst/>
          </a:prstGeom>
          <a:noFill/>
          <a:ln>
            <a:noFill/>
          </a:ln>
        </p:spPr>
        <p:txBody>
          <a:bodyPr spcFirstLastPara="1" wrap="square" lIns="64300" tIns="64300" rIns="64300" bIns="64300" anchor="t" anchorCtr="0">
            <a:noAutofit/>
          </a:bodyPr>
          <a:lstStyle>
            <a:lvl1pPr marL="457200" marR="0" lvl="0" indent="-228600" algn="l" rtl="0">
              <a:lnSpc>
                <a:spcPct val="145833"/>
              </a:lnSpc>
              <a:spcBef>
                <a:spcPts val="0"/>
              </a:spcBef>
              <a:spcAft>
                <a:spcPts val="0"/>
              </a:spcAft>
              <a:buClr>
                <a:schemeClr val="lt1"/>
              </a:buClr>
              <a:buSzPts val="900"/>
              <a:buFont typeface="Arial"/>
              <a:buNone/>
              <a:defRPr sz="1800" b="0" i="0" u="none" strike="noStrike" cap="none">
                <a:solidFill>
                  <a:schemeClr val="lt1"/>
                </a:solidFill>
                <a:latin typeface="Arial"/>
                <a:ea typeface="Arial"/>
                <a:cs typeface="Arial"/>
                <a:sym typeface="Arial"/>
              </a:defRPr>
            </a:lvl1pPr>
            <a:lvl2pPr marL="914400" marR="0" lvl="1"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828800" marR="0" lvl="3"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743200" marR="0" lvl="5"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pic>
        <p:nvPicPr>
          <p:cNvPr id="183" name="Google Shape;183;gf4bc9bee2a_0_1332"/>
          <p:cNvPicPr preferRelativeResize="0"/>
          <p:nvPr/>
        </p:nvPicPr>
        <p:blipFill rotWithShape="1">
          <a:blip r:embed="rId2">
            <a:alphaModFix/>
          </a:blip>
          <a:srcRect/>
          <a:stretch/>
        </p:blipFill>
        <p:spPr>
          <a:xfrm>
            <a:off x="326551" y="0"/>
            <a:ext cx="2938800" cy="979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ext and Photo">
  <p:cSld name="Title, Text and Photo">
    <p:spTree>
      <p:nvGrpSpPr>
        <p:cNvPr id="1" name="Shape 184"/>
        <p:cNvGrpSpPr/>
        <p:nvPr/>
      </p:nvGrpSpPr>
      <p:grpSpPr>
        <a:xfrm>
          <a:off x="0" y="0"/>
          <a:ext cx="0" cy="0"/>
          <a:chOff x="0" y="0"/>
          <a:chExt cx="0" cy="0"/>
        </a:xfrm>
      </p:grpSpPr>
      <p:sp>
        <p:nvSpPr>
          <p:cNvPr id="185" name="Google Shape;185;gf4bc9bee2a_0_1337"/>
          <p:cNvSpPr txBox="1">
            <a:spLocks noGrp="1"/>
          </p:cNvSpPr>
          <p:nvPr>
            <p:ph type="title"/>
          </p:nvPr>
        </p:nvSpPr>
        <p:spPr>
          <a:xfrm>
            <a:off x="583712" y="95643"/>
            <a:ext cx="11043600" cy="607200"/>
          </a:xfrm>
          <a:prstGeom prst="rect">
            <a:avLst/>
          </a:prstGeom>
          <a:noFill/>
          <a:ln>
            <a:noFill/>
          </a:ln>
        </p:spPr>
        <p:txBody>
          <a:bodyPr spcFirstLastPara="1" wrap="square" lIns="64300" tIns="64300" rIns="64300" bIns="64300" anchor="b" anchorCtr="0">
            <a:noAutofit/>
          </a:bodyPr>
          <a:lstStyle>
            <a:lvl1pPr marL="0" marR="0" lvl="0" indent="0" algn="l" rtl="0">
              <a:lnSpc>
                <a:spcPct val="90000"/>
              </a:lnSpc>
              <a:spcBef>
                <a:spcPts val="0"/>
              </a:spcBef>
              <a:spcAft>
                <a:spcPts val="0"/>
              </a:spcAft>
              <a:buClr>
                <a:srgbClr val="1E64C8"/>
              </a:buClr>
              <a:buSzPts val="900"/>
              <a:buFont typeface="Arial"/>
              <a:buNone/>
              <a:defRPr sz="3700" b="0" i="0" u="sng" strike="noStrike" cap="none">
                <a:solidFill>
                  <a:srgbClr val="1E64C8"/>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86" name="Google Shape;186;gf4bc9bee2a_0_1337"/>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87" name="Google Shape;187;gf4bc9bee2a_0_1337"/>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88" name="Google Shape;188;gf4bc9bee2a_0_1337"/>
          <p:cNvSpPr>
            <a:spLocks noGrp="1"/>
          </p:cNvSpPr>
          <p:nvPr>
            <p:ph type="pic" idx="2"/>
          </p:nvPr>
        </p:nvSpPr>
        <p:spPr>
          <a:xfrm>
            <a:off x="7105117" y="964630"/>
            <a:ext cx="4430100" cy="45687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33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89" name="Google Shape;189;gf4bc9bee2a_0_1337"/>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gf4bc9bee2a_0_1337"/>
          <p:cNvSpPr txBox="1">
            <a:spLocks noGrp="1"/>
          </p:cNvSpPr>
          <p:nvPr>
            <p:ph type="body" idx="1"/>
          </p:nvPr>
        </p:nvSpPr>
        <p:spPr>
          <a:xfrm>
            <a:off x="587725" y="839787"/>
            <a:ext cx="5935800" cy="4707900"/>
          </a:xfrm>
          <a:prstGeom prst="rect">
            <a:avLst/>
          </a:prstGeom>
          <a:noFill/>
          <a:ln>
            <a:noFill/>
          </a:ln>
        </p:spPr>
        <p:txBody>
          <a:bodyPr spcFirstLastPara="1" wrap="square" lIns="64300" tIns="64300" rIns="64300" bIns="64300" anchor="t" anchorCtr="0">
            <a:noAutofit/>
          </a:bodyPr>
          <a:lstStyle>
            <a:lvl1pPr marL="457200" marR="0" lvl="0"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1pPr>
            <a:lvl2pPr marL="914400" marR="0" lvl="1"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828800" marR="0" lvl="3"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743200" marR="0" lvl="5"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191"/>
        <p:cNvGrpSpPr/>
        <p:nvPr/>
      </p:nvGrpSpPr>
      <p:grpSpPr>
        <a:xfrm>
          <a:off x="0" y="0"/>
          <a:ext cx="0" cy="0"/>
          <a:chOff x="0" y="0"/>
          <a:chExt cx="0" cy="0"/>
        </a:xfrm>
      </p:grpSpPr>
      <p:sp>
        <p:nvSpPr>
          <p:cNvPr id="192" name="Google Shape;192;gf4bc9bee2a_0_1344"/>
          <p:cNvSpPr txBox="1">
            <a:spLocks noGrp="1"/>
          </p:cNvSpPr>
          <p:nvPr>
            <p:ph type="title"/>
          </p:nvPr>
        </p:nvSpPr>
        <p:spPr>
          <a:xfrm>
            <a:off x="583712" y="95643"/>
            <a:ext cx="11043600" cy="607200"/>
          </a:xfrm>
          <a:prstGeom prst="rect">
            <a:avLst/>
          </a:prstGeom>
          <a:noFill/>
          <a:ln>
            <a:noFill/>
          </a:ln>
        </p:spPr>
        <p:txBody>
          <a:bodyPr spcFirstLastPara="1" wrap="square" lIns="64300" tIns="64300" rIns="64300" bIns="64300" anchor="b" anchorCtr="0">
            <a:noAutofit/>
          </a:bodyPr>
          <a:lstStyle>
            <a:lvl1pPr marL="0" marR="0" lvl="0" indent="0" algn="l" rtl="0">
              <a:lnSpc>
                <a:spcPct val="90000"/>
              </a:lnSpc>
              <a:spcBef>
                <a:spcPts val="0"/>
              </a:spcBef>
              <a:spcAft>
                <a:spcPts val="0"/>
              </a:spcAft>
              <a:buClr>
                <a:srgbClr val="1E64C8"/>
              </a:buClr>
              <a:buSzPts val="900"/>
              <a:buFont typeface="Arial"/>
              <a:buNone/>
              <a:defRPr sz="3700" b="0" i="0" u="sng" strike="noStrike" cap="none">
                <a:solidFill>
                  <a:srgbClr val="1E64C8"/>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93" name="Google Shape;193;gf4bc9bee2a_0_1344"/>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94" name="Google Shape;194;gf4bc9bee2a_0_1344"/>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95" name="Google Shape;195;gf4bc9bee2a_0_1344"/>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gf4bc9bee2a_0_1344"/>
          <p:cNvSpPr>
            <a:spLocks noGrp="1"/>
          </p:cNvSpPr>
          <p:nvPr>
            <p:ph type="pic" idx="2"/>
          </p:nvPr>
        </p:nvSpPr>
        <p:spPr>
          <a:xfrm>
            <a:off x="669443" y="964406"/>
            <a:ext cx="10885200" cy="45717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33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Only">
  <p:cSld name="Photo Only">
    <p:bg>
      <p:bgPr>
        <a:solidFill>
          <a:schemeClr val="lt1"/>
        </a:solidFill>
        <a:effectLst/>
      </p:bgPr>
    </p:bg>
    <p:spTree>
      <p:nvGrpSpPr>
        <p:cNvPr id="1" name="Shape 197"/>
        <p:cNvGrpSpPr/>
        <p:nvPr/>
      </p:nvGrpSpPr>
      <p:grpSpPr>
        <a:xfrm>
          <a:off x="0" y="0"/>
          <a:ext cx="0" cy="0"/>
          <a:chOff x="0" y="0"/>
          <a:chExt cx="0" cy="0"/>
        </a:xfrm>
      </p:grpSpPr>
      <p:sp>
        <p:nvSpPr>
          <p:cNvPr id="198" name="Google Shape;198;gf4bc9bee2a_0_1350"/>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99" name="Google Shape;199;gf4bc9bee2a_0_1350"/>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200" name="Google Shape;200;gf4bc9bee2a_0_1350"/>
          <p:cNvSpPr/>
          <p:nvPr/>
        </p:nvSpPr>
        <p:spPr>
          <a:xfrm>
            <a:off x="-1" y="0"/>
            <a:ext cx="12191100" cy="6858000"/>
          </a:xfrm>
          <a:prstGeom prst="rect">
            <a:avLst/>
          </a:prstGeom>
          <a:solidFill>
            <a:schemeClr val="lt1"/>
          </a:solidFill>
          <a:ln w="12700" cap="flat" cmpd="sng">
            <a:solidFill>
              <a:srgbClr val="42719B"/>
            </a:solidFill>
            <a:prstDash val="solid"/>
            <a:miter lim="8000"/>
            <a:headEnd type="none" w="sm" len="sm"/>
            <a:tailEnd type="none" w="sm" len="sm"/>
          </a:ln>
        </p:spPr>
        <p:txBody>
          <a:bodyPr spcFirstLastPara="1" wrap="square" lIns="64300" tIns="32125" rIns="64300" bIns="32125" anchor="ctr" anchorCtr="0">
            <a:noAutofit/>
          </a:bodyPr>
          <a:lstStyle/>
          <a:p>
            <a:pPr marL="0" marR="0" lvl="0" indent="0" algn="ctr" rtl="0">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01" name="Google Shape;201;gf4bc9bee2a_0_1350"/>
          <p:cNvSpPr>
            <a:spLocks noGrp="1"/>
          </p:cNvSpPr>
          <p:nvPr>
            <p:ph type="pic" idx="2"/>
          </p:nvPr>
        </p:nvSpPr>
        <p:spPr>
          <a:xfrm>
            <a:off x="-1" y="0"/>
            <a:ext cx="12191100" cy="6858000"/>
          </a:xfrm>
          <a:prstGeom prst="rect">
            <a:avLst/>
          </a:prstGeom>
          <a:noFill/>
          <a:ln>
            <a:noFill/>
          </a:ln>
        </p:spPr>
        <p:txBody>
          <a:bodyPr spcFirstLastPara="1" wrap="square" lIns="64300" tIns="64300" rIns="64300" bIns="64300" anchor="t" anchorCtr="0">
            <a:noAutofit/>
          </a:bodyPr>
          <a:lstStyle>
            <a:lvl1pPr marL="0" marR="0" lvl="0" indent="0" algn="l" rtl="0">
              <a:lnSpc>
                <a:spcPct val="120000"/>
              </a:lnSpc>
              <a:spcBef>
                <a:spcPts val="0"/>
              </a:spcBef>
              <a:spcAft>
                <a:spcPts val="0"/>
              </a:spcAft>
              <a:buClr>
                <a:srgbClr val="7F7F7F"/>
              </a:buClr>
              <a:buSzPts val="900"/>
              <a:buFont typeface="Arial"/>
              <a:buNone/>
              <a:defRPr sz="3300" b="0" i="0" u="none" strike="noStrike" cap="none">
                <a:solidFill>
                  <a:srgbClr val="7F7F7F"/>
                </a:solidFill>
                <a:latin typeface="Arial"/>
                <a:ea typeface="Arial"/>
                <a:cs typeface="Arial"/>
                <a:sym typeface="Arial"/>
              </a:defRPr>
            </a:lvl1pPr>
            <a:lvl2pPr marL="317500" marR="0" lvl="1" indent="-2603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622300" marR="0" lvl="2" indent="-311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016000" marR="0" lvl="3" indent="-3746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1828800" marR="0" lvl="4" indent="-8128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514600" marR="0" lvl="5" indent="-2476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2959100" marR="0" lvl="6" indent="-222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416300" marR="0" lvl="7" indent="-2095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3873500" marR="0" lvl="8" indent="-2349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5" name="Google Shape;35;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8" name="Google Shape;48;p3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9" name="Google Shape;49;p3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 name="Google Shape;50;p3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1" name="Google Shape;51;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2389717" y="612775"/>
            <a:ext cx="7315200" cy="4114800"/>
          </a:xfrm>
          <a:prstGeom prst="rect">
            <a:avLst/>
          </a:prstGeom>
          <a:noFill/>
          <a:ln>
            <a:noFill/>
          </a:ln>
        </p:spPr>
      </p:sp>
      <p:sp>
        <p:nvSpPr>
          <p:cNvPr id="68" name="Google Shape;68;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6.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f4bc9bee2a_0_1237"/>
          <p:cNvSpPr txBox="1">
            <a:spLocks noGrp="1"/>
          </p:cNvSpPr>
          <p:nvPr>
            <p:ph type="title"/>
          </p:nvPr>
        </p:nvSpPr>
        <p:spPr>
          <a:xfrm>
            <a:off x="583712" y="95643"/>
            <a:ext cx="11043600" cy="607200"/>
          </a:xfrm>
          <a:prstGeom prst="rect">
            <a:avLst/>
          </a:prstGeom>
          <a:noFill/>
          <a:ln>
            <a:noFill/>
          </a:ln>
        </p:spPr>
        <p:txBody>
          <a:bodyPr spcFirstLastPara="1" wrap="square" lIns="64275" tIns="32125" rIns="64275" bIns="32125" anchor="b" anchorCtr="0">
            <a:noAutofit/>
          </a:bodyPr>
          <a:lstStyle>
            <a:lvl1pPr marR="0" lvl="0" algn="l" rtl="0">
              <a:lnSpc>
                <a:spcPct val="90000"/>
              </a:lnSpc>
              <a:spcBef>
                <a:spcPts val="0"/>
              </a:spcBef>
              <a:spcAft>
                <a:spcPts val="0"/>
              </a:spcAft>
              <a:buClr>
                <a:srgbClr val="1E64C8"/>
              </a:buClr>
              <a:buSzPts val="3800"/>
              <a:buFont typeface="Arial"/>
              <a:buNone/>
              <a:defRPr sz="3800" b="0" i="0" u="sng" strike="noStrike" cap="none">
                <a:solidFill>
                  <a:srgbClr val="1E64C8"/>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endParaRPr/>
          </a:p>
        </p:txBody>
      </p:sp>
      <p:sp>
        <p:nvSpPr>
          <p:cNvPr id="86" name="Google Shape;86;gf4bc9bee2a_0_1237"/>
          <p:cNvSpPr txBox="1">
            <a:spLocks noGrp="1"/>
          </p:cNvSpPr>
          <p:nvPr>
            <p:ph type="body" idx="1"/>
          </p:nvPr>
        </p:nvSpPr>
        <p:spPr>
          <a:xfrm>
            <a:off x="587725" y="839787"/>
            <a:ext cx="11039400" cy="4708200"/>
          </a:xfrm>
          <a:prstGeom prst="rect">
            <a:avLst/>
          </a:prstGeom>
          <a:noFill/>
          <a:ln>
            <a:noFill/>
          </a:ln>
        </p:spPr>
        <p:txBody>
          <a:bodyPr spcFirstLastPara="1" wrap="square" lIns="64275" tIns="32125" rIns="64275" bIns="32125" anchor="t" anchorCtr="0">
            <a:normAutofit/>
          </a:bodyPr>
          <a:lstStyle>
            <a:lvl1pPr marL="457200" marR="0" lvl="0" indent="-444500" algn="l" rtl="0">
              <a:lnSpc>
                <a:spcPct val="120000"/>
              </a:lnSpc>
              <a:spcBef>
                <a:spcPts val="0"/>
              </a:spcBef>
              <a:spcAft>
                <a:spcPts val="0"/>
              </a:spcAft>
              <a:buClr>
                <a:schemeClr val="dk1"/>
              </a:buClr>
              <a:buSzPts val="3400"/>
              <a:buFont typeface="Arial"/>
              <a:buChar char="̶"/>
              <a:defRPr sz="3400" b="0" i="0" u="none" strike="noStrike" cap="none">
                <a:solidFill>
                  <a:schemeClr val="dk1"/>
                </a:solidFill>
                <a:latin typeface="Arial"/>
                <a:ea typeface="Arial"/>
                <a:cs typeface="Arial"/>
                <a:sym typeface="Arial"/>
              </a:defRPr>
            </a:lvl1pPr>
            <a:lvl2pPr marL="914400" marR="0" lvl="1" indent="-444500" algn="l" rtl="0">
              <a:lnSpc>
                <a:spcPct val="120000"/>
              </a:lnSpc>
              <a:spcBef>
                <a:spcPts val="0"/>
              </a:spcBef>
              <a:spcAft>
                <a:spcPts val="0"/>
              </a:spcAft>
              <a:buClr>
                <a:schemeClr val="dk1"/>
              </a:buClr>
              <a:buSzPts val="3400"/>
              <a:buFont typeface="Arial"/>
              <a:buChar char="̶"/>
              <a:defRPr sz="3400" b="0" i="0" u="none" strike="noStrike" cap="none">
                <a:solidFill>
                  <a:schemeClr val="dk1"/>
                </a:solidFill>
                <a:latin typeface="Arial"/>
                <a:ea typeface="Arial"/>
                <a:cs typeface="Arial"/>
                <a:sym typeface="Arial"/>
              </a:defRPr>
            </a:lvl2pPr>
            <a:lvl3pPr marL="1371600" marR="0" lvl="2" indent="-444500" algn="l" rtl="0">
              <a:lnSpc>
                <a:spcPct val="120000"/>
              </a:lnSpc>
              <a:spcBef>
                <a:spcPts val="0"/>
              </a:spcBef>
              <a:spcAft>
                <a:spcPts val="0"/>
              </a:spcAft>
              <a:buClr>
                <a:schemeClr val="dk1"/>
              </a:buClr>
              <a:buSzPts val="3400"/>
              <a:buFont typeface="Arial"/>
              <a:buChar char="‒"/>
              <a:defRPr sz="3400" b="0" i="0" u="none" strike="noStrike" cap="none">
                <a:solidFill>
                  <a:schemeClr val="dk1"/>
                </a:solidFill>
                <a:latin typeface="Arial"/>
                <a:ea typeface="Arial"/>
                <a:cs typeface="Arial"/>
                <a:sym typeface="Arial"/>
              </a:defRPr>
            </a:lvl3pPr>
            <a:lvl4pPr marL="1828800" marR="0" lvl="3" indent="-444500" algn="l" rtl="0">
              <a:lnSpc>
                <a:spcPct val="120000"/>
              </a:lnSpc>
              <a:spcBef>
                <a:spcPts val="0"/>
              </a:spcBef>
              <a:spcAft>
                <a:spcPts val="0"/>
              </a:spcAft>
              <a:buClr>
                <a:schemeClr val="dk1"/>
              </a:buClr>
              <a:buSzPts val="3400"/>
              <a:buFont typeface="Arial"/>
              <a:buChar char="–"/>
              <a:defRPr sz="34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gf4bc9bee2a_0_1237"/>
          <p:cNvSpPr txBox="1">
            <a:spLocks noGrp="1"/>
          </p:cNvSpPr>
          <p:nvPr>
            <p:ph type="dt" idx="10"/>
          </p:nvPr>
        </p:nvSpPr>
        <p:spPr>
          <a:xfrm>
            <a:off x="2863577" y="6292057"/>
            <a:ext cx="1615800" cy="365100"/>
          </a:xfrm>
          <a:prstGeom prst="rect">
            <a:avLst/>
          </a:prstGeom>
          <a:noFill/>
          <a:ln>
            <a:noFill/>
          </a:ln>
        </p:spPr>
        <p:txBody>
          <a:bodyPr spcFirstLastPara="1" wrap="square" lIns="64275" tIns="32125" rIns="64275" bIns="32125" anchor="ctr" anchorCtr="0">
            <a:noAutofit/>
          </a:bodyPr>
          <a:lstStyle>
            <a:lvl1pPr marR="0" lvl="0" algn="l" rtl="0">
              <a:lnSpc>
                <a:spcPct val="100000"/>
              </a:lnSpc>
              <a:spcBef>
                <a:spcPts val="0"/>
              </a:spcBef>
              <a:spcAft>
                <a:spcPts val="0"/>
              </a:spcAft>
              <a:buClr>
                <a:srgbClr val="000000"/>
              </a:buClr>
              <a:buSzPts val="10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gf4bc9bee2a_0_1237"/>
          <p:cNvSpPr txBox="1">
            <a:spLocks noGrp="1"/>
          </p:cNvSpPr>
          <p:nvPr>
            <p:ph type="ftr" idx="11"/>
          </p:nvPr>
        </p:nvSpPr>
        <p:spPr>
          <a:xfrm>
            <a:off x="4788739" y="6324203"/>
            <a:ext cx="5874000" cy="308100"/>
          </a:xfrm>
          <a:prstGeom prst="rect">
            <a:avLst/>
          </a:prstGeom>
          <a:noFill/>
          <a:ln>
            <a:noFill/>
          </a:ln>
        </p:spPr>
        <p:txBody>
          <a:bodyPr spcFirstLastPara="1" wrap="square" lIns="64275" tIns="32125" rIns="64275" bIns="32125" anchor="ctr" anchorCtr="0">
            <a:noAutofit/>
          </a:bodyPr>
          <a:lstStyle>
            <a:lvl1pPr marR="0" lvl="0" algn="ctr" rtl="0">
              <a:lnSpc>
                <a:spcPct val="100000"/>
              </a:lnSpc>
              <a:spcBef>
                <a:spcPts val="0"/>
              </a:spcBef>
              <a:spcAft>
                <a:spcPts val="0"/>
              </a:spcAft>
              <a:buClr>
                <a:srgbClr val="000000"/>
              </a:buClr>
              <a:buSzPts val="10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gf4bc9bee2a_0_1237"/>
          <p:cNvSpPr txBox="1">
            <a:spLocks noGrp="1"/>
          </p:cNvSpPr>
          <p:nvPr>
            <p:ph type="sldNum" idx="12"/>
          </p:nvPr>
        </p:nvSpPr>
        <p:spPr>
          <a:xfrm>
            <a:off x="10962754" y="6292057"/>
            <a:ext cx="648300" cy="365100"/>
          </a:xfrm>
          <a:prstGeom prst="rect">
            <a:avLst/>
          </a:prstGeom>
          <a:noFill/>
          <a:ln>
            <a:noFill/>
          </a:ln>
        </p:spPr>
        <p:txBody>
          <a:bodyPr spcFirstLastPara="1" wrap="square" lIns="64275" tIns="32125" rIns="64275" bIns="321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gf4bc9bee2a_0_1237"/>
          <p:cNvPicPr preferRelativeResize="0"/>
          <p:nvPr/>
        </p:nvPicPr>
        <p:blipFill rotWithShape="1">
          <a:blip r:embed="rId12">
            <a:alphaModFix/>
          </a:blip>
          <a:srcRect/>
          <a:stretch/>
        </p:blipFill>
        <p:spPr>
          <a:xfrm>
            <a:off x="340064" y="5559019"/>
            <a:ext cx="1623079" cy="129898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gf4bc9bee2a_0_1300"/>
          <p:cNvSpPr txBox="1">
            <a:spLocks noGrp="1"/>
          </p:cNvSpPr>
          <p:nvPr>
            <p:ph type="title"/>
          </p:nvPr>
        </p:nvSpPr>
        <p:spPr>
          <a:xfrm>
            <a:off x="583712" y="95643"/>
            <a:ext cx="11043600" cy="607200"/>
          </a:xfrm>
          <a:prstGeom prst="rect">
            <a:avLst/>
          </a:prstGeom>
          <a:noFill/>
          <a:ln>
            <a:noFill/>
          </a:ln>
        </p:spPr>
        <p:txBody>
          <a:bodyPr spcFirstLastPara="1" wrap="square" lIns="64300" tIns="64300" rIns="64300" bIns="64300" anchor="b" anchorCtr="0">
            <a:noAutofit/>
          </a:bodyPr>
          <a:lstStyle>
            <a:lvl1pPr marL="0" marR="0" lvl="0" indent="0" algn="l" rtl="0">
              <a:lnSpc>
                <a:spcPct val="90000"/>
              </a:lnSpc>
              <a:spcBef>
                <a:spcPts val="0"/>
              </a:spcBef>
              <a:spcAft>
                <a:spcPts val="0"/>
              </a:spcAft>
              <a:buClr>
                <a:srgbClr val="1E64C8"/>
              </a:buClr>
              <a:buSzPts val="900"/>
              <a:buFont typeface="Arial"/>
              <a:buNone/>
              <a:defRPr sz="3700" b="0" i="0" u="sng" strike="noStrike" cap="none">
                <a:solidFill>
                  <a:srgbClr val="1E64C8"/>
                </a:solidFill>
                <a:latin typeface="Arial"/>
                <a:ea typeface="Arial"/>
                <a:cs typeface="Arial"/>
                <a:sym typeface="Arial"/>
              </a:defRPr>
            </a:lvl1pPr>
            <a:lvl2pPr lvl="1" indent="0" rtl="0">
              <a:spcBef>
                <a:spcPts val="0"/>
              </a:spcBef>
              <a:spcAft>
                <a:spcPts val="0"/>
              </a:spcAft>
              <a:buSzPts val="900"/>
              <a:buNone/>
              <a:defRPr sz="1200"/>
            </a:lvl2pPr>
            <a:lvl3pPr lvl="2" indent="0" rtl="0">
              <a:spcBef>
                <a:spcPts val="0"/>
              </a:spcBef>
              <a:spcAft>
                <a:spcPts val="0"/>
              </a:spcAft>
              <a:buSzPts val="900"/>
              <a:buNone/>
              <a:defRPr sz="1200"/>
            </a:lvl3pPr>
            <a:lvl4pPr lvl="3" indent="0" rtl="0">
              <a:spcBef>
                <a:spcPts val="0"/>
              </a:spcBef>
              <a:spcAft>
                <a:spcPts val="0"/>
              </a:spcAft>
              <a:buSzPts val="900"/>
              <a:buNone/>
              <a:defRPr sz="1200"/>
            </a:lvl4pPr>
            <a:lvl5pPr lvl="4" indent="0" rtl="0">
              <a:spcBef>
                <a:spcPts val="0"/>
              </a:spcBef>
              <a:spcAft>
                <a:spcPts val="0"/>
              </a:spcAft>
              <a:buSzPts val="900"/>
              <a:buNone/>
              <a:defRPr sz="1200"/>
            </a:lvl5pPr>
            <a:lvl6pPr lvl="5" indent="0" rtl="0">
              <a:spcBef>
                <a:spcPts val="0"/>
              </a:spcBef>
              <a:spcAft>
                <a:spcPts val="0"/>
              </a:spcAft>
              <a:buSzPts val="900"/>
              <a:buNone/>
              <a:defRPr sz="1200"/>
            </a:lvl6pPr>
            <a:lvl7pPr lvl="6" indent="0" rtl="0">
              <a:spcBef>
                <a:spcPts val="0"/>
              </a:spcBef>
              <a:spcAft>
                <a:spcPts val="0"/>
              </a:spcAft>
              <a:buSzPts val="900"/>
              <a:buNone/>
              <a:defRPr sz="1200"/>
            </a:lvl7pPr>
            <a:lvl8pPr lvl="7" indent="0" rtl="0">
              <a:spcBef>
                <a:spcPts val="0"/>
              </a:spcBef>
              <a:spcAft>
                <a:spcPts val="0"/>
              </a:spcAft>
              <a:buSzPts val="900"/>
              <a:buNone/>
              <a:defRPr sz="1200"/>
            </a:lvl8pPr>
            <a:lvl9pPr lvl="8" indent="0" rtl="0">
              <a:spcBef>
                <a:spcPts val="0"/>
              </a:spcBef>
              <a:spcAft>
                <a:spcPts val="0"/>
              </a:spcAft>
              <a:buSzPts val="900"/>
              <a:buNone/>
              <a:defRPr sz="1200"/>
            </a:lvl9pPr>
          </a:lstStyle>
          <a:p>
            <a:endParaRPr/>
          </a:p>
        </p:txBody>
      </p:sp>
      <p:sp>
        <p:nvSpPr>
          <p:cNvPr id="149" name="Google Shape;149;gf4bc9bee2a_0_1300"/>
          <p:cNvSpPr txBox="1">
            <a:spLocks noGrp="1"/>
          </p:cNvSpPr>
          <p:nvPr>
            <p:ph type="body" idx="1"/>
          </p:nvPr>
        </p:nvSpPr>
        <p:spPr>
          <a:xfrm>
            <a:off x="587725" y="839787"/>
            <a:ext cx="11039700" cy="4707900"/>
          </a:xfrm>
          <a:prstGeom prst="rect">
            <a:avLst/>
          </a:prstGeom>
          <a:noFill/>
          <a:ln>
            <a:noFill/>
          </a:ln>
        </p:spPr>
        <p:txBody>
          <a:bodyPr spcFirstLastPara="1" wrap="square" lIns="64300" tIns="64300" rIns="64300" bIns="64300" anchor="t" anchorCtr="0">
            <a:noAutofit/>
          </a:bodyPr>
          <a:lstStyle>
            <a:lvl1pPr marL="457200" marR="0" lvl="0"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1pPr>
            <a:lvl2pPr marL="914400" marR="0" lvl="1"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3pPr>
            <a:lvl4pPr marL="1828800" marR="0" lvl="3" indent="-438150" algn="l" rtl="0">
              <a:lnSpc>
                <a:spcPct val="120000"/>
              </a:lnSpc>
              <a:spcBef>
                <a:spcPts val="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900"/>
              <a:buFont typeface="Arial"/>
              <a:buNone/>
              <a:defRPr sz="3300" b="0" i="0" u="none" strike="noStrike" cap="none">
                <a:solidFill>
                  <a:schemeClr val="dk1"/>
                </a:solidFill>
                <a:latin typeface="Arial"/>
                <a:ea typeface="Arial"/>
                <a:cs typeface="Arial"/>
                <a:sym typeface="Arial"/>
              </a:defRPr>
            </a:lvl5pPr>
            <a:lvl6pPr marL="2743200" marR="0" lvl="5"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6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50" name="Google Shape;150;gf4bc9bee2a_0_1300"/>
          <p:cNvSpPr txBox="1">
            <a:spLocks noGrp="1"/>
          </p:cNvSpPr>
          <p:nvPr>
            <p:ph type="dt" idx="10"/>
          </p:nvPr>
        </p:nvSpPr>
        <p:spPr>
          <a:xfrm>
            <a:off x="2863577" y="6292057"/>
            <a:ext cx="1616100" cy="365100"/>
          </a:xfrm>
          <a:prstGeom prst="rect">
            <a:avLst/>
          </a:prstGeom>
          <a:noFill/>
          <a:ln>
            <a:noFill/>
          </a:ln>
        </p:spPr>
        <p:txBody>
          <a:bodyPr spcFirstLastPara="1" wrap="square" lIns="64300" tIns="64300" rIns="64300" bIns="64300" anchor="ctr" anchorCtr="0">
            <a:noAutofit/>
          </a:bodyPr>
          <a:lstStyle>
            <a:lvl1pPr marL="0" marR="0" lvl="0" indent="0" algn="l"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51" name="Google Shape;151;gf4bc9bee2a_0_1300"/>
          <p:cNvSpPr txBox="1">
            <a:spLocks noGrp="1"/>
          </p:cNvSpPr>
          <p:nvPr>
            <p:ph type="ftr" idx="11"/>
          </p:nvPr>
        </p:nvSpPr>
        <p:spPr>
          <a:xfrm>
            <a:off x="4788739" y="6324203"/>
            <a:ext cx="5874000" cy="308100"/>
          </a:xfrm>
          <a:prstGeom prst="rect">
            <a:avLst/>
          </a:prstGeom>
          <a:noFill/>
          <a:ln>
            <a:noFill/>
          </a:ln>
        </p:spPr>
        <p:txBody>
          <a:bodyPr spcFirstLastPara="1" wrap="square" lIns="64300" tIns="64300" rIns="64300" bIns="64300" anchor="ctr" anchorCtr="0">
            <a:noAutofit/>
          </a:bodyPr>
          <a:lstStyle>
            <a:lvl1pPr marL="0" marR="0" lvl="0" indent="0" algn="ctr" rtl="0">
              <a:spcBef>
                <a:spcPts val="0"/>
              </a:spcBef>
              <a:spcAft>
                <a:spcPts val="0"/>
              </a:spcAft>
              <a:buSzPts val="9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5pPr>
            <a:lvl6pPr marL="2286000" marR="0" lvl="5" indent="-12700" algn="l" rtl="0">
              <a:spcBef>
                <a:spcPts val="0"/>
              </a:spcBef>
              <a:spcAft>
                <a:spcPts val="0"/>
              </a:spcAft>
              <a:buSzPts val="900"/>
              <a:buNone/>
              <a:defRPr sz="19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900"/>
              <a:buNone/>
              <a:defRPr sz="1900" b="0" i="0" u="none" strike="noStrike" cap="none">
                <a:solidFill>
                  <a:schemeClr val="dk1"/>
                </a:solidFill>
                <a:latin typeface="Arial"/>
                <a:ea typeface="Arial"/>
                <a:cs typeface="Arial"/>
                <a:sym typeface="Arial"/>
              </a:defRPr>
            </a:lvl9pPr>
          </a:lstStyle>
          <a:p>
            <a:endParaRPr/>
          </a:p>
        </p:txBody>
      </p:sp>
      <p:sp>
        <p:nvSpPr>
          <p:cNvPr id="152" name="Google Shape;152;gf4bc9bee2a_0_1300"/>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lvl1pPr marL="0" marR="0" lvl="0" indent="0" algn="r" rtl="0">
              <a:spcBef>
                <a:spcPts val="0"/>
              </a:spcBef>
              <a:buNone/>
              <a:defRPr sz="1200" b="0" i="0" u="none" strike="noStrike" cap="none">
                <a:solidFill>
                  <a:srgbClr val="1E64C8"/>
                </a:solidFill>
                <a:latin typeface="Arial"/>
                <a:ea typeface="Arial"/>
                <a:cs typeface="Arial"/>
                <a:sym typeface="Arial"/>
              </a:defRPr>
            </a:lvl1pPr>
            <a:lvl2pPr marL="0" marR="0" lvl="1" indent="0" algn="r" rtl="0">
              <a:spcBef>
                <a:spcPts val="0"/>
              </a:spcBef>
              <a:buNone/>
              <a:defRPr sz="1200" b="0" i="0" u="none" strike="noStrike" cap="none">
                <a:solidFill>
                  <a:srgbClr val="1E64C8"/>
                </a:solidFill>
                <a:latin typeface="Arial"/>
                <a:ea typeface="Arial"/>
                <a:cs typeface="Arial"/>
                <a:sym typeface="Arial"/>
              </a:defRPr>
            </a:lvl2pPr>
            <a:lvl3pPr marL="0" marR="0" lvl="2" indent="0" algn="r" rtl="0">
              <a:spcBef>
                <a:spcPts val="0"/>
              </a:spcBef>
              <a:buNone/>
              <a:defRPr sz="1200" b="0" i="0" u="none" strike="noStrike" cap="none">
                <a:solidFill>
                  <a:srgbClr val="1E64C8"/>
                </a:solidFill>
                <a:latin typeface="Arial"/>
                <a:ea typeface="Arial"/>
                <a:cs typeface="Arial"/>
                <a:sym typeface="Arial"/>
              </a:defRPr>
            </a:lvl3pPr>
            <a:lvl4pPr marL="0" marR="0" lvl="3" indent="0" algn="r" rtl="0">
              <a:spcBef>
                <a:spcPts val="0"/>
              </a:spcBef>
              <a:buNone/>
              <a:defRPr sz="1200" b="0" i="0" u="none" strike="noStrike" cap="none">
                <a:solidFill>
                  <a:srgbClr val="1E64C8"/>
                </a:solidFill>
                <a:latin typeface="Arial"/>
                <a:ea typeface="Arial"/>
                <a:cs typeface="Arial"/>
                <a:sym typeface="Arial"/>
              </a:defRPr>
            </a:lvl4pPr>
            <a:lvl5pPr marL="0" marR="0" lvl="4" indent="0" algn="r" rtl="0">
              <a:spcBef>
                <a:spcPts val="0"/>
              </a:spcBef>
              <a:buNone/>
              <a:defRPr sz="1200" b="0" i="0" u="none" strike="noStrike" cap="none">
                <a:solidFill>
                  <a:srgbClr val="1E64C8"/>
                </a:solidFill>
                <a:latin typeface="Arial"/>
                <a:ea typeface="Arial"/>
                <a:cs typeface="Arial"/>
                <a:sym typeface="Arial"/>
              </a:defRPr>
            </a:lvl5pPr>
            <a:lvl6pPr marL="0" marR="0" lvl="5" indent="0" algn="r" rtl="0">
              <a:spcBef>
                <a:spcPts val="0"/>
              </a:spcBef>
              <a:buNone/>
              <a:defRPr sz="1200" b="0" i="0" u="none" strike="noStrike" cap="none">
                <a:solidFill>
                  <a:srgbClr val="1E64C8"/>
                </a:solidFill>
                <a:latin typeface="Arial"/>
                <a:ea typeface="Arial"/>
                <a:cs typeface="Arial"/>
                <a:sym typeface="Arial"/>
              </a:defRPr>
            </a:lvl6pPr>
            <a:lvl7pPr marL="0" marR="0" lvl="6" indent="0" algn="r" rtl="0">
              <a:spcBef>
                <a:spcPts val="0"/>
              </a:spcBef>
              <a:buNone/>
              <a:defRPr sz="1200" b="0" i="0" u="none" strike="noStrike" cap="none">
                <a:solidFill>
                  <a:srgbClr val="1E64C8"/>
                </a:solidFill>
                <a:latin typeface="Arial"/>
                <a:ea typeface="Arial"/>
                <a:cs typeface="Arial"/>
                <a:sym typeface="Arial"/>
              </a:defRPr>
            </a:lvl7pPr>
            <a:lvl8pPr marL="0" marR="0" lvl="7" indent="0" algn="r" rtl="0">
              <a:spcBef>
                <a:spcPts val="0"/>
              </a:spcBef>
              <a:buNone/>
              <a:defRPr sz="1200" b="0" i="0" u="none" strike="noStrike" cap="none">
                <a:solidFill>
                  <a:srgbClr val="1E64C8"/>
                </a:solidFill>
                <a:latin typeface="Arial"/>
                <a:ea typeface="Arial"/>
                <a:cs typeface="Arial"/>
                <a:sym typeface="Arial"/>
              </a:defRPr>
            </a:lvl8pPr>
            <a:lvl9pPr marL="0" marR="0" lvl="8" indent="0" algn="r" rtl="0">
              <a:spcBef>
                <a:spcPts val="0"/>
              </a:spcBef>
              <a:buNone/>
              <a:defRPr sz="12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gf4bc9bee2a_0_1300"/>
          <p:cNvPicPr preferRelativeResize="0"/>
          <p:nvPr/>
        </p:nvPicPr>
        <p:blipFill rotWithShape="1">
          <a:blip r:embed="rId10">
            <a:alphaModFix/>
          </a:blip>
          <a:srcRect/>
          <a:stretch/>
        </p:blipFill>
        <p:spPr>
          <a:xfrm>
            <a:off x="321488" y="5561142"/>
            <a:ext cx="1622700" cy="129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s://www.arduino.cc/en/softwa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s://downloads.arduino.cc/arduino-1.8.15-windows.ex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tinkercad.co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hyperlink" Target="https://inkscape.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hyperlink" Target="https://www.arduino.cc/en/Main/Softwa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hyperlink" Target="https://blokkencode.ingegno.be/index_en.html"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blokkencode.ingegno.be/index_en.html"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https://ict-tex.eu/"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72.png"/><Relationship Id="rId4" Type="http://schemas.openxmlformats.org/officeDocument/2006/relationships/hyperlink" Target="mailto:benny.malengier@ugent.b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hyperlink" Target="https://inkstitch.org/docs/instal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codewithhugo.com/catalina-permission-command-line-fix/"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github.com/pyinstaller/pyinstaller/issues/4633" TargetMode="External"/><Relationship Id="rId4" Type="http://schemas.openxmlformats.org/officeDocument/2006/relationships/hyperlink" Target="https://github.com/inkstitch/inkstitch/issues/7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82D5-7561-41CC-9E73-C3A123459D9A}"/>
              </a:ext>
            </a:extLst>
          </p:cNvPr>
          <p:cNvSpPr>
            <a:spLocks noGrp="1"/>
          </p:cNvSpPr>
          <p:nvPr>
            <p:ph type="ctrTitle"/>
          </p:nvPr>
        </p:nvSpPr>
        <p:spPr/>
        <p:txBody>
          <a:bodyPr/>
          <a:lstStyle/>
          <a:p>
            <a:r>
              <a:rPr lang="en-US" b="1" dirty="0"/>
              <a:t>Smart and Intelligent Textiles: Software</a:t>
            </a:r>
            <a:endParaRPr lang="en-US" dirty="0"/>
          </a:p>
        </p:txBody>
      </p:sp>
    </p:spTree>
    <p:extLst>
      <p:ext uri="{BB962C8B-B14F-4D97-AF65-F5344CB8AC3E}">
        <p14:creationId xmlns:p14="http://schemas.microsoft.com/office/powerpoint/2010/main" val="336502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f4bc9bee2a_0_122"/>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Ink/Stitch workflow</a:t>
            </a:r>
            <a:endParaRPr/>
          </a:p>
        </p:txBody>
      </p:sp>
      <p:sp>
        <p:nvSpPr>
          <p:cNvPr id="359" name="Google Shape;359;gf4bc9bee2a_0_122"/>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pic>
        <p:nvPicPr>
          <p:cNvPr id="360" name="Google Shape;360;gf4bc9bee2a_0_122"/>
          <p:cNvPicPr preferRelativeResize="0"/>
          <p:nvPr/>
        </p:nvPicPr>
        <p:blipFill>
          <a:blip r:embed="rId3">
            <a:alphaModFix/>
          </a:blip>
          <a:stretch>
            <a:fillRect/>
          </a:stretch>
        </p:blipFill>
        <p:spPr>
          <a:xfrm>
            <a:off x="-9" y="2575356"/>
            <a:ext cx="3938716" cy="3535035"/>
          </a:xfrm>
          <a:prstGeom prst="rect">
            <a:avLst/>
          </a:prstGeom>
          <a:noFill/>
          <a:ln>
            <a:noFill/>
          </a:ln>
        </p:spPr>
      </p:pic>
      <p:pic>
        <p:nvPicPr>
          <p:cNvPr id="361" name="Google Shape;361;gf4bc9bee2a_0_122"/>
          <p:cNvPicPr preferRelativeResize="0"/>
          <p:nvPr/>
        </p:nvPicPr>
        <p:blipFill>
          <a:blip r:embed="rId4">
            <a:alphaModFix/>
          </a:blip>
          <a:stretch>
            <a:fillRect/>
          </a:stretch>
        </p:blipFill>
        <p:spPr>
          <a:xfrm>
            <a:off x="3330175" y="996801"/>
            <a:ext cx="3503552" cy="3472501"/>
          </a:xfrm>
          <a:prstGeom prst="rect">
            <a:avLst/>
          </a:prstGeom>
          <a:noFill/>
          <a:ln>
            <a:noFill/>
          </a:ln>
        </p:spPr>
      </p:pic>
      <p:pic>
        <p:nvPicPr>
          <p:cNvPr id="362" name="Google Shape;362;gf4bc9bee2a_0_122"/>
          <p:cNvPicPr preferRelativeResize="0"/>
          <p:nvPr/>
        </p:nvPicPr>
        <p:blipFill>
          <a:blip r:embed="rId5">
            <a:alphaModFix/>
          </a:blip>
          <a:stretch>
            <a:fillRect/>
          </a:stretch>
        </p:blipFill>
        <p:spPr>
          <a:xfrm>
            <a:off x="6143988" y="3558616"/>
            <a:ext cx="6060051" cy="3353365"/>
          </a:xfrm>
          <a:prstGeom prst="rect">
            <a:avLst/>
          </a:prstGeom>
          <a:noFill/>
          <a:ln>
            <a:noFill/>
          </a:ln>
        </p:spPr>
      </p:pic>
      <p:sp>
        <p:nvSpPr>
          <p:cNvPr id="363" name="Google Shape;363;gf4bc9bee2a_0_122"/>
          <p:cNvSpPr txBox="1"/>
          <p:nvPr/>
        </p:nvSpPr>
        <p:spPr>
          <a:xfrm>
            <a:off x="92925" y="2175150"/>
            <a:ext cx="193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Draw</a:t>
            </a:r>
            <a:endParaRPr>
              <a:latin typeface="Calibri"/>
              <a:ea typeface="Calibri"/>
              <a:cs typeface="Calibri"/>
              <a:sym typeface="Calibri"/>
            </a:endParaRPr>
          </a:p>
        </p:txBody>
      </p:sp>
      <p:sp>
        <p:nvSpPr>
          <p:cNvPr id="364" name="Google Shape;364;gf4bc9bee2a_0_122"/>
          <p:cNvSpPr txBox="1"/>
          <p:nvPr/>
        </p:nvSpPr>
        <p:spPr>
          <a:xfrm>
            <a:off x="6960725" y="996800"/>
            <a:ext cx="193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Generate Embroidery parameters</a:t>
            </a:r>
            <a:endParaRPr>
              <a:latin typeface="Calibri"/>
              <a:ea typeface="Calibri"/>
              <a:cs typeface="Calibri"/>
              <a:sym typeface="Calibri"/>
            </a:endParaRPr>
          </a:p>
        </p:txBody>
      </p:sp>
      <p:sp>
        <p:nvSpPr>
          <p:cNvPr id="365" name="Google Shape;365;gf4bc9bee2a_0_122"/>
          <p:cNvSpPr txBox="1"/>
          <p:nvPr/>
        </p:nvSpPr>
        <p:spPr>
          <a:xfrm>
            <a:off x="9310375" y="3092425"/>
            <a:ext cx="23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Verify the results - Improve</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f4bc9bee2a_0_131"/>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Arduino</a:t>
            </a:r>
            <a:endParaRPr/>
          </a:p>
        </p:txBody>
      </p:sp>
      <p:sp>
        <p:nvSpPr>
          <p:cNvPr id="372" name="Google Shape;372;gf4bc9bee2a_0_131"/>
          <p:cNvSpPr txBox="1">
            <a:spLocks noGrp="1"/>
          </p:cNvSpPr>
          <p:nvPr>
            <p:ph type="body" idx="1"/>
          </p:nvPr>
        </p:nvSpPr>
        <p:spPr>
          <a:xfrm>
            <a:off x="428650" y="1125150"/>
            <a:ext cx="10761600" cy="3182400"/>
          </a:xfrm>
          <a:prstGeom prst="rect">
            <a:avLst/>
          </a:prstGeom>
        </p:spPr>
        <p:txBody>
          <a:bodyPr spcFirstLastPara="1" wrap="square" lIns="91425" tIns="45700" rIns="91425" bIns="45700" anchor="t" anchorCtr="0">
            <a:noAutofit/>
          </a:bodyPr>
          <a:lstStyle/>
          <a:p>
            <a:pPr marL="317500" lvl="0" indent="-266700" algn="l" rtl="0">
              <a:spcBef>
                <a:spcPts val="360"/>
              </a:spcBef>
              <a:spcAft>
                <a:spcPts val="0"/>
              </a:spcAft>
              <a:buSzPts val="1800"/>
              <a:buChar char="•"/>
            </a:pPr>
            <a:r>
              <a:rPr lang="en-US"/>
              <a:t>For intelligent textile projects, microcontrollers must be programmed</a:t>
            </a:r>
            <a:endParaRPr/>
          </a:p>
          <a:p>
            <a:pPr marL="317500" lvl="0" indent="-266700" algn="l" rtl="0">
              <a:spcBef>
                <a:spcPts val="0"/>
              </a:spcBef>
              <a:spcAft>
                <a:spcPts val="0"/>
              </a:spcAft>
              <a:buSzPts val="1800"/>
              <a:buChar char="•"/>
            </a:pPr>
            <a:r>
              <a:rPr lang="en-US"/>
              <a:t>Do this through the Arduino IDE</a:t>
            </a:r>
            <a:endParaRPr/>
          </a:p>
          <a:p>
            <a:pPr marL="317500" lvl="0" indent="-266700" algn="l" rtl="0">
              <a:spcBef>
                <a:spcPts val="0"/>
              </a:spcBef>
              <a:spcAft>
                <a:spcPts val="0"/>
              </a:spcAft>
              <a:buSzPts val="1800"/>
              <a:buChar char="•"/>
            </a:pPr>
            <a:r>
              <a:rPr lang="en-US"/>
              <a:t>Download from the site </a:t>
            </a:r>
            <a:r>
              <a:rPr lang="en-US" u="sng">
                <a:solidFill>
                  <a:schemeClr val="hlink"/>
                </a:solidFill>
                <a:hlinkClick r:id="rId3"/>
              </a:rPr>
              <a:t>https://www.arduino.cc/en/software</a:t>
            </a:r>
            <a:r>
              <a:rPr lang="en-US"/>
              <a:t> </a:t>
            </a:r>
            <a:endParaRPr/>
          </a:p>
          <a:p>
            <a:pPr marL="317500" lvl="0" indent="-266700" algn="l" rtl="0">
              <a:spcBef>
                <a:spcPts val="0"/>
              </a:spcBef>
              <a:spcAft>
                <a:spcPts val="0"/>
              </a:spcAft>
              <a:buSzPts val="1800"/>
              <a:buChar char="•"/>
            </a:pPr>
            <a:r>
              <a:rPr lang="en-US"/>
              <a:t>Current version 1.8.15</a:t>
            </a:r>
            <a:endParaRPr/>
          </a:p>
          <a:p>
            <a:pPr marL="317500" lvl="0" indent="-266700" algn="l" rtl="0">
              <a:spcBef>
                <a:spcPts val="0"/>
              </a:spcBef>
              <a:spcAft>
                <a:spcPts val="0"/>
              </a:spcAft>
              <a:buSzPts val="1800"/>
              <a:buChar char="•"/>
            </a:pPr>
            <a:r>
              <a:rPr lang="en-US"/>
              <a:t>Install via the option </a:t>
            </a:r>
            <a:r>
              <a:rPr lang="en-US" sz="1800" u="sng">
                <a:solidFill>
                  <a:schemeClr val="hlink"/>
                </a:solidFill>
                <a:hlinkClick r:id="rId4"/>
              </a:rPr>
              <a:t>Windows Win 7 and newer</a:t>
            </a:r>
            <a:r>
              <a:rPr lang="en-US" sz="4400"/>
              <a:t> , </a:t>
            </a:r>
            <a:r>
              <a:rPr lang="en-US" b="1"/>
              <a:t>not</a:t>
            </a:r>
            <a:r>
              <a:rPr lang="en-US"/>
              <a:t> via Win App.</a:t>
            </a:r>
            <a:endParaRPr/>
          </a:p>
        </p:txBody>
      </p:sp>
      <p:sp>
        <p:nvSpPr>
          <p:cNvPr id="373" name="Google Shape;373;gf4bc9bee2a_0_131"/>
          <p:cNvSpPr txBox="1">
            <a:spLocks noGrp="1"/>
          </p:cNvSpPr>
          <p:nvPr>
            <p:ph type="sldNum" idx="12"/>
          </p:nvPr>
        </p:nvSpPr>
        <p:spPr>
          <a:xfrm>
            <a:off x="10059150" y="64528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pic>
        <p:nvPicPr>
          <p:cNvPr id="374" name="Google Shape;374;gf4bc9bee2a_0_131"/>
          <p:cNvPicPr preferRelativeResize="0"/>
          <p:nvPr/>
        </p:nvPicPr>
        <p:blipFill rotWithShape="1">
          <a:blip r:embed="rId5">
            <a:alphaModFix/>
          </a:blip>
          <a:srcRect/>
          <a:stretch/>
        </p:blipFill>
        <p:spPr>
          <a:xfrm>
            <a:off x="10266900" y="5483102"/>
            <a:ext cx="1135200" cy="77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f4bc9bee2a_0_139"/>
          <p:cNvSpPr txBox="1"/>
          <p:nvPr/>
        </p:nvSpPr>
        <p:spPr>
          <a:xfrm>
            <a:off x="583700" y="1923000"/>
            <a:ext cx="11608500" cy="4379400"/>
          </a:xfrm>
          <a:prstGeom prst="rect">
            <a:avLst/>
          </a:prstGeom>
          <a:noFill/>
          <a:ln>
            <a:noFill/>
          </a:ln>
        </p:spPr>
        <p:txBody>
          <a:bodyPr spcFirstLastPara="1" wrap="square" lIns="121900" tIns="60925" rIns="121900" bIns="60925" anchor="t" anchorCtr="0">
            <a:noAutofit/>
          </a:bodyPr>
          <a:lstStyle/>
          <a:p>
            <a:pPr marL="457200" lvl="0" indent="-457200" algn="l" rtl="0">
              <a:spcBef>
                <a:spcPts val="0"/>
              </a:spcBef>
              <a:spcAft>
                <a:spcPts val="0"/>
              </a:spcAft>
              <a:buClr>
                <a:srgbClr val="000000"/>
              </a:buClr>
              <a:buSzPts val="3200"/>
              <a:buChar char="•"/>
            </a:pPr>
            <a:r>
              <a:rPr lang="en-US" sz="3200">
                <a:latin typeface="Calibri"/>
                <a:ea typeface="Calibri"/>
                <a:cs typeface="Calibri"/>
                <a:sym typeface="Calibri"/>
              </a:rPr>
              <a:t>Texteditor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Compiler/Debugger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Linker/Locater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Bootloader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Seri</a:t>
            </a: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l monitor</a:t>
            </a:r>
            <a:endParaRPr sz="3200">
              <a:solidFill>
                <a:srgbClr val="000000"/>
              </a:solidFill>
              <a:latin typeface="Calibri"/>
              <a:ea typeface="Calibri"/>
              <a:cs typeface="Calibri"/>
              <a:sym typeface="Calibri"/>
            </a:endParaRPr>
          </a:p>
          <a:p>
            <a:pPr marL="457200" lvl="0" indent="-254000" algn="l" rtl="0">
              <a:spcBef>
                <a:spcPts val="600"/>
              </a:spcBef>
              <a:spcAft>
                <a:spcPts val="0"/>
              </a:spcAft>
              <a:buNone/>
            </a:pPr>
            <a:endParaRPr sz="3200">
              <a:latin typeface="Calibri"/>
              <a:ea typeface="Calibri"/>
              <a:cs typeface="Calibri"/>
              <a:sym typeface="Calibri"/>
            </a:endParaRPr>
          </a:p>
          <a:p>
            <a:pPr marL="457200" lvl="0" indent="-254000" algn="l" rtl="0">
              <a:spcBef>
                <a:spcPts val="600"/>
              </a:spcBef>
              <a:spcAft>
                <a:spcPts val="0"/>
              </a:spcAft>
              <a:buNone/>
            </a:pPr>
            <a:endParaRPr sz="3200">
              <a:latin typeface="Calibri"/>
              <a:ea typeface="Calibri"/>
              <a:cs typeface="Calibri"/>
              <a:sym typeface="Calibri"/>
            </a:endParaRPr>
          </a:p>
        </p:txBody>
      </p:sp>
      <p:sp>
        <p:nvSpPr>
          <p:cNvPr id="380" name="Google Shape;380;gf4bc9bee2a_0_139"/>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Arduino IDE</a:t>
            </a:r>
            <a:endParaRPr/>
          </a:p>
        </p:txBody>
      </p:sp>
      <p:sp>
        <p:nvSpPr>
          <p:cNvPr id="381" name="Google Shape;381;gf4bc9bee2a_0_139"/>
          <p:cNvSpPr txBox="1">
            <a:spLocks noGrp="1"/>
          </p:cNvSpPr>
          <p:nvPr>
            <p:ph type="body" idx="1"/>
          </p:nvPr>
        </p:nvSpPr>
        <p:spPr>
          <a:xfrm>
            <a:off x="398134" y="865967"/>
            <a:ext cx="11229000" cy="1056900"/>
          </a:xfrm>
          <a:prstGeom prst="rect">
            <a:avLst/>
          </a:prstGeom>
        </p:spPr>
        <p:txBody>
          <a:bodyPr spcFirstLastPara="1" wrap="square" lIns="91425" tIns="45700" rIns="91425" bIns="45700" anchor="t" anchorCtr="0">
            <a:noAutofit/>
          </a:bodyPr>
          <a:lstStyle/>
          <a:p>
            <a:pPr marL="0" lvl="0" indent="0" algn="l" rtl="0">
              <a:lnSpc>
                <a:spcPct val="100000"/>
              </a:lnSpc>
              <a:spcBef>
                <a:spcPts val="360"/>
              </a:spcBef>
              <a:spcAft>
                <a:spcPts val="0"/>
              </a:spcAft>
              <a:buClr>
                <a:srgbClr val="FF0000"/>
              </a:buClr>
              <a:buFont typeface="Calibri"/>
              <a:buNone/>
            </a:pPr>
            <a:r>
              <a:rPr lang="en-US" sz="4800">
                <a:solidFill>
                  <a:srgbClr val="FF0000"/>
                </a:solidFill>
                <a:latin typeface="Calibri"/>
                <a:ea typeface="Calibri"/>
                <a:cs typeface="Calibri"/>
                <a:sym typeface="Calibri"/>
              </a:rPr>
              <a:t>I</a:t>
            </a:r>
            <a:r>
              <a:rPr lang="en-US" sz="4800">
                <a:latin typeface="Calibri"/>
                <a:ea typeface="Calibri"/>
                <a:cs typeface="Calibri"/>
                <a:sym typeface="Calibri"/>
              </a:rPr>
              <a:t>ntegrated </a:t>
            </a:r>
            <a:r>
              <a:rPr lang="en-US" sz="4800">
                <a:solidFill>
                  <a:srgbClr val="FF0000"/>
                </a:solidFill>
                <a:latin typeface="Calibri"/>
                <a:ea typeface="Calibri"/>
                <a:cs typeface="Calibri"/>
                <a:sym typeface="Calibri"/>
              </a:rPr>
              <a:t>D</a:t>
            </a:r>
            <a:r>
              <a:rPr lang="en-US" sz="4800">
                <a:latin typeface="Calibri"/>
                <a:ea typeface="Calibri"/>
                <a:cs typeface="Calibri"/>
                <a:sym typeface="Calibri"/>
              </a:rPr>
              <a:t>evelopment </a:t>
            </a:r>
            <a:r>
              <a:rPr lang="en-US" sz="4800">
                <a:solidFill>
                  <a:srgbClr val="FF0000"/>
                </a:solidFill>
                <a:latin typeface="Calibri"/>
                <a:ea typeface="Calibri"/>
                <a:cs typeface="Calibri"/>
                <a:sym typeface="Calibri"/>
              </a:rPr>
              <a:t>E</a:t>
            </a:r>
            <a:r>
              <a:rPr lang="en-US" sz="4800">
                <a:latin typeface="Calibri"/>
                <a:ea typeface="Calibri"/>
                <a:cs typeface="Calibri"/>
                <a:sym typeface="Calibri"/>
              </a:rPr>
              <a:t>nvironment</a:t>
            </a:r>
            <a:endParaRPr sz="4800">
              <a:latin typeface="Calibri"/>
              <a:ea typeface="Calibri"/>
              <a:cs typeface="Calibri"/>
              <a:sym typeface="Calibri"/>
            </a:endParaRPr>
          </a:p>
        </p:txBody>
      </p:sp>
      <p:pic>
        <p:nvPicPr>
          <p:cNvPr id="382" name="Google Shape;382;gf4bc9bee2a_0_139"/>
          <p:cNvPicPr preferRelativeResize="0"/>
          <p:nvPr/>
        </p:nvPicPr>
        <p:blipFill>
          <a:blip r:embed="rId3">
            <a:alphaModFix/>
          </a:blip>
          <a:stretch>
            <a:fillRect/>
          </a:stretch>
        </p:blipFill>
        <p:spPr>
          <a:xfrm>
            <a:off x="4952228" y="2167428"/>
            <a:ext cx="6902811" cy="2426286"/>
          </a:xfrm>
          <a:prstGeom prst="rect">
            <a:avLst/>
          </a:prstGeom>
          <a:noFill/>
          <a:ln>
            <a:noFill/>
          </a:ln>
        </p:spPr>
      </p:pic>
      <p:pic>
        <p:nvPicPr>
          <p:cNvPr id="383" name="Google Shape;383;gf4bc9bee2a_0_139"/>
          <p:cNvPicPr preferRelativeResize="0"/>
          <p:nvPr/>
        </p:nvPicPr>
        <p:blipFill rotWithShape="1">
          <a:blip r:embed="rId4">
            <a:alphaModFix/>
          </a:blip>
          <a:srcRect/>
          <a:stretch/>
        </p:blipFill>
        <p:spPr>
          <a:xfrm>
            <a:off x="9983395" y="208768"/>
            <a:ext cx="1842388" cy="1842388"/>
          </a:xfrm>
          <a:prstGeom prst="rect">
            <a:avLst/>
          </a:prstGeom>
          <a:noFill/>
          <a:ln>
            <a:noFill/>
          </a:ln>
        </p:spPr>
      </p:pic>
      <p:sp>
        <p:nvSpPr>
          <p:cNvPr id="384" name="Google Shape;384;gf4bc9bee2a_0_139"/>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f4bc9bee2a_0_147"/>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Google Chrome</a:t>
            </a:r>
            <a:endParaRPr/>
          </a:p>
        </p:txBody>
      </p:sp>
      <p:sp>
        <p:nvSpPr>
          <p:cNvPr id="391" name="Google Shape;391;gf4bc9bee2a_0_147"/>
          <p:cNvSpPr txBox="1">
            <a:spLocks noGrp="1"/>
          </p:cNvSpPr>
          <p:nvPr>
            <p:ph type="body" idx="1"/>
          </p:nvPr>
        </p:nvSpPr>
        <p:spPr>
          <a:xfrm>
            <a:off x="428650" y="1125150"/>
            <a:ext cx="10554000" cy="3182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Modern browser, allows for:</a:t>
            </a:r>
            <a:endParaRPr/>
          </a:p>
          <a:p>
            <a:pPr marL="317500" lvl="0" indent="-266700" algn="l" rtl="0">
              <a:spcBef>
                <a:spcPts val="360"/>
              </a:spcBef>
              <a:spcAft>
                <a:spcPts val="0"/>
              </a:spcAft>
              <a:buSzPts val="1800"/>
              <a:buAutoNum type="arabicPeriod"/>
            </a:pPr>
            <a:r>
              <a:rPr lang="en-US"/>
              <a:t>python programming through </a:t>
            </a:r>
            <a:br>
              <a:rPr lang="en-US"/>
            </a:br>
            <a:r>
              <a:rPr lang="en-US" u="sng">
                <a:solidFill>
                  <a:schemeClr val="hlink"/>
                </a:solidFill>
                <a:hlinkClick r:id="rId3"/>
              </a:rPr>
              <a:t>https://colab.research.google.com/</a:t>
            </a:r>
            <a:r>
              <a:rPr lang="en-US"/>
              <a:t> </a:t>
            </a:r>
            <a:endParaRPr/>
          </a:p>
          <a:p>
            <a:pPr marL="317500" lvl="0" indent="-266700" algn="l" rtl="0">
              <a:spcBef>
                <a:spcPts val="0"/>
              </a:spcBef>
              <a:spcAft>
                <a:spcPts val="0"/>
              </a:spcAft>
              <a:buSzPts val="1800"/>
              <a:buAutoNum type="arabicPeriod"/>
            </a:pPr>
            <a:r>
              <a:rPr lang="en-US"/>
              <a:t>Basic electronics through 3dcircuits on </a:t>
            </a:r>
            <a:br>
              <a:rPr lang="en-US"/>
            </a:br>
            <a:r>
              <a:rPr lang="en-US" u="sng">
                <a:solidFill>
                  <a:schemeClr val="hlink"/>
                </a:solidFill>
                <a:hlinkClick r:id="rId4"/>
              </a:rPr>
              <a:t>https://www.tinkercad.com/</a:t>
            </a:r>
            <a:r>
              <a:rPr lang="en-US"/>
              <a:t> </a:t>
            </a:r>
            <a:endParaRPr/>
          </a:p>
          <a:p>
            <a:pPr marL="317500" lvl="0" indent="-266700" algn="l" rtl="0">
              <a:spcBef>
                <a:spcPts val="0"/>
              </a:spcBef>
              <a:spcAft>
                <a:spcPts val="0"/>
              </a:spcAft>
              <a:buSzPts val="1800"/>
              <a:buAutoNum type="arabicPeriod"/>
            </a:pPr>
            <a:r>
              <a:rPr lang="en-US"/>
              <a:t>Visual Arduino programming</a:t>
            </a:r>
            <a:endParaRPr/>
          </a:p>
        </p:txBody>
      </p:sp>
      <p:sp>
        <p:nvSpPr>
          <p:cNvPr id="392" name="Google Shape;392;gf4bc9bee2a_0_147"/>
          <p:cNvSpPr txBox="1">
            <a:spLocks noGrp="1"/>
          </p:cNvSpPr>
          <p:nvPr>
            <p:ph type="sldNum" idx="12"/>
          </p:nvPr>
        </p:nvSpPr>
        <p:spPr>
          <a:xfrm>
            <a:off x="9955425" y="64528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f4bc9bee2a_0_862"/>
          <p:cNvSpPr txBox="1">
            <a:spLocks noGrp="1"/>
          </p:cNvSpPr>
          <p:nvPr>
            <p:ph type="ctrTitle"/>
          </p:nvPr>
        </p:nvSpPr>
        <p:spPr>
          <a:xfrm>
            <a:off x="907842" y="1607343"/>
            <a:ext cx="10676400" cy="3508800"/>
          </a:xfrm>
          <a:prstGeom prst="rect">
            <a:avLst/>
          </a:prstGeom>
          <a:noFill/>
          <a:ln>
            <a:noFill/>
          </a:ln>
        </p:spPr>
        <p:txBody>
          <a:bodyPr spcFirstLastPara="1" wrap="square" lIns="64275" tIns="32125" rIns="64275" bIns="32125" anchor="b" anchorCtr="0">
            <a:noAutofit/>
          </a:bodyPr>
          <a:lstStyle/>
          <a:p>
            <a:pPr marL="0" lvl="0" indent="0" algn="l" rtl="0">
              <a:lnSpc>
                <a:spcPct val="110000"/>
              </a:lnSpc>
              <a:spcBef>
                <a:spcPts val="0"/>
              </a:spcBef>
              <a:spcAft>
                <a:spcPts val="0"/>
              </a:spcAft>
              <a:buClr>
                <a:schemeClr val="lt1"/>
              </a:buClr>
              <a:buSzPts val="7000"/>
              <a:buFont typeface="Arial"/>
              <a:buNone/>
            </a:pPr>
            <a:r>
              <a:rPr lang="en-US" u="none"/>
              <a:t>Ink/Stitch: Smart Textile construction</a:t>
            </a:r>
            <a:endParaRPr u="none"/>
          </a:p>
          <a:p>
            <a:pPr marL="0" lvl="0" indent="0" algn="l" rtl="0">
              <a:lnSpc>
                <a:spcPct val="110000"/>
              </a:lnSpc>
              <a:spcBef>
                <a:spcPts val="0"/>
              </a:spcBef>
              <a:spcAft>
                <a:spcPts val="0"/>
              </a:spcAft>
              <a:buClr>
                <a:schemeClr val="lt1"/>
              </a:buClr>
              <a:buSzPts val="7000"/>
              <a:buFont typeface="Arial"/>
              <a:buNone/>
            </a:pPr>
            <a:endParaRPr u="none"/>
          </a:p>
        </p:txBody>
      </p:sp>
      <p:sp>
        <p:nvSpPr>
          <p:cNvPr id="673" name="Google Shape;673;gf4bc9bee2a_0_862"/>
          <p:cNvSpPr txBox="1">
            <a:spLocks noGrp="1"/>
          </p:cNvSpPr>
          <p:nvPr>
            <p:ph type="subTitle" idx="1"/>
          </p:nvPr>
        </p:nvSpPr>
        <p:spPr>
          <a:xfrm>
            <a:off x="902456" y="4058497"/>
            <a:ext cx="10681800" cy="990000"/>
          </a:xfrm>
          <a:prstGeom prst="rect">
            <a:avLst/>
          </a:prstGeom>
          <a:noFill/>
          <a:ln>
            <a:noFill/>
          </a:ln>
        </p:spPr>
        <p:txBody>
          <a:bodyPr spcFirstLastPara="1" wrap="square" lIns="64275" tIns="32125" rIns="64275" bIns="32125" anchor="t" anchorCtr="0">
            <a:normAutofit fontScale="92500"/>
          </a:bodyPr>
          <a:lstStyle/>
          <a:p>
            <a:pPr marL="0" lvl="0" indent="0" algn="l" rtl="0">
              <a:lnSpc>
                <a:spcPct val="120000"/>
              </a:lnSpc>
              <a:spcBef>
                <a:spcPts val="0"/>
              </a:spcBef>
              <a:spcAft>
                <a:spcPts val="0"/>
              </a:spcAft>
              <a:buClr>
                <a:srgbClr val="FFD200"/>
              </a:buClr>
              <a:buSzPts val="2100"/>
              <a:buNone/>
            </a:pPr>
            <a:r>
              <a:rPr lang="en-US" sz="2000"/>
              <a:t>Benny Malengier</a:t>
            </a:r>
            <a:endParaRPr sz="2000"/>
          </a:p>
          <a:p>
            <a:pPr marL="0" lvl="0" indent="0" algn="l" rtl="0">
              <a:lnSpc>
                <a:spcPct val="120000"/>
              </a:lnSpc>
              <a:spcBef>
                <a:spcPts val="0"/>
              </a:spcBef>
              <a:spcAft>
                <a:spcPts val="0"/>
              </a:spcAft>
              <a:buClr>
                <a:srgbClr val="FFD200"/>
              </a:buClr>
              <a:buSzPts val="2100"/>
              <a:buNone/>
            </a:pPr>
            <a:endParaRPr sz="2000"/>
          </a:p>
          <a:p>
            <a:pPr marL="0" lvl="0" indent="0" algn="l" rtl="0">
              <a:lnSpc>
                <a:spcPct val="120000"/>
              </a:lnSpc>
              <a:spcBef>
                <a:spcPts val="0"/>
              </a:spcBef>
              <a:spcAft>
                <a:spcPts val="0"/>
              </a:spcAft>
              <a:buClr>
                <a:srgbClr val="FFD200"/>
              </a:buClr>
              <a:buSzPts val="2100"/>
              <a:buNone/>
            </a:pPr>
            <a:r>
              <a:rPr lang="en-US" sz="2000"/>
              <a:t>Images from UWB, Czech Republic (OptimTex project cases)</a:t>
            </a:r>
            <a:endParaRPr sz="2000"/>
          </a:p>
        </p:txBody>
      </p:sp>
      <p:sp>
        <p:nvSpPr>
          <p:cNvPr id="674" name="Google Shape;674;gf4bc9bee2a_0_862"/>
          <p:cNvSpPr txBox="1">
            <a:spLocks noGrp="1"/>
          </p:cNvSpPr>
          <p:nvPr>
            <p:ph type="body" idx="2"/>
          </p:nvPr>
        </p:nvSpPr>
        <p:spPr>
          <a:xfrm>
            <a:off x="4234651" y="192084"/>
            <a:ext cx="4101000" cy="267000"/>
          </a:xfrm>
          <a:prstGeom prst="rect">
            <a:avLst/>
          </a:prstGeom>
          <a:noFill/>
          <a:ln>
            <a:noFill/>
          </a:ln>
        </p:spPr>
        <p:txBody>
          <a:bodyPr spcFirstLastPara="1" wrap="square" lIns="64275" tIns="32125" rIns="64275" bIns="32125" anchor="b" anchorCtr="0">
            <a:normAutofit/>
          </a:bodyPr>
          <a:lstStyle/>
          <a:p>
            <a:pPr marL="0" lvl="0" indent="0" algn="l" rtl="0">
              <a:lnSpc>
                <a:spcPct val="121428"/>
              </a:lnSpc>
              <a:spcBef>
                <a:spcPts val="0"/>
              </a:spcBef>
              <a:spcAft>
                <a:spcPts val="0"/>
              </a:spcAft>
              <a:buClr>
                <a:srgbClr val="1E64C8"/>
              </a:buClr>
              <a:buSzPts val="1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f4bc9bee2a_0_872"/>
          <p:cNvSpPr txBox="1">
            <a:spLocks noGrp="1"/>
          </p:cNvSpPr>
          <p:nvPr>
            <p:ph type="title"/>
          </p:nvPr>
        </p:nvSpPr>
        <p:spPr>
          <a:xfrm>
            <a:off x="410448" y="67249"/>
            <a:ext cx="7765500" cy="426900"/>
          </a:xfrm>
          <a:prstGeom prst="rect">
            <a:avLst/>
          </a:prstGeom>
          <a:noFill/>
          <a:ln>
            <a:noFill/>
          </a:ln>
        </p:spPr>
        <p:txBody>
          <a:bodyPr spcFirstLastPara="1" wrap="square" lIns="64275" tIns="32125" rIns="64275" bIns="32125" anchor="b" anchorCtr="0">
            <a:noAutofit/>
          </a:bodyPr>
          <a:lstStyle/>
          <a:p>
            <a:pPr marL="0" lvl="0" indent="0" algn="l" rtl="0">
              <a:lnSpc>
                <a:spcPct val="90000"/>
              </a:lnSpc>
              <a:spcBef>
                <a:spcPts val="0"/>
              </a:spcBef>
              <a:spcAft>
                <a:spcPts val="0"/>
              </a:spcAft>
              <a:buSzPts val="1300"/>
              <a:buNone/>
            </a:pPr>
            <a:r>
              <a:rPr lang="en-US"/>
              <a:t>Ink/Stitch</a:t>
            </a:r>
            <a:endParaRPr/>
          </a:p>
        </p:txBody>
      </p:sp>
      <p:sp>
        <p:nvSpPr>
          <p:cNvPr id="681" name="Google Shape;681;gf4bc9bee2a_0_872"/>
          <p:cNvSpPr txBox="1">
            <a:spLocks noGrp="1"/>
          </p:cNvSpPr>
          <p:nvPr>
            <p:ph type="body" idx="1"/>
          </p:nvPr>
        </p:nvSpPr>
        <p:spPr>
          <a:xfrm>
            <a:off x="585721" y="799604"/>
            <a:ext cx="11039400" cy="4708200"/>
          </a:xfrm>
          <a:prstGeom prst="rect">
            <a:avLst/>
          </a:prstGeom>
          <a:noFill/>
          <a:ln>
            <a:noFill/>
          </a:ln>
        </p:spPr>
        <p:txBody>
          <a:bodyPr spcFirstLastPara="1" wrap="square" lIns="64275" tIns="32125" rIns="64275" bIns="32125" anchor="t" anchorCtr="0">
            <a:normAutofit/>
          </a:bodyPr>
          <a:lstStyle/>
          <a:p>
            <a:pPr marL="0" lvl="0" indent="0" algn="l" rtl="0">
              <a:lnSpc>
                <a:spcPct val="120000"/>
              </a:lnSpc>
              <a:spcBef>
                <a:spcPts val="0"/>
              </a:spcBef>
              <a:spcAft>
                <a:spcPts val="0"/>
              </a:spcAft>
              <a:buNone/>
            </a:pPr>
            <a:r>
              <a:rPr lang="en-US"/>
              <a:t>Design patterns for use on embroidery machines</a:t>
            </a:r>
            <a:endParaRPr/>
          </a:p>
        </p:txBody>
      </p:sp>
      <p:sp>
        <p:nvSpPr>
          <p:cNvPr id="682" name="Google Shape;682;gf4bc9bee2a_0_872"/>
          <p:cNvSpPr txBox="1">
            <a:spLocks noGrp="1"/>
          </p:cNvSpPr>
          <p:nvPr>
            <p:ph type="sldNum" idx="12"/>
          </p:nvPr>
        </p:nvSpPr>
        <p:spPr>
          <a:xfrm>
            <a:off x="7708657" y="4424102"/>
            <a:ext cx="456000" cy="256800"/>
          </a:xfrm>
          <a:prstGeom prst="rect">
            <a:avLst/>
          </a:prstGeom>
          <a:noFill/>
          <a:ln>
            <a:noFill/>
          </a:ln>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pic>
        <p:nvPicPr>
          <p:cNvPr id="683" name="Google Shape;683;gf4bc9bee2a_0_872"/>
          <p:cNvPicPr preferRelativeResize="0"/>
          <p:nvPr/>
        </p:nvPicPr>
        <p:blipFill>
          <a:blip r:embed="rId3">
            <a:alphaModFix/>
          </a:blip>
          <a:stretch>
            <a:fillRect/>
          </a:stretch>
        </p:blipFill>
        <p:spPr>
          <a:xfrm>
            <a:off x="348279" y="2437817"/>
            <a:ext cx="5692676" cy="2666180"/>
          </a:xfrm>
          <a:prstGeom prst="rect">
            <a:avLst/>
          </a:prstGeom>
          <a:noFill/>
          <a:ln>
            <a:noFill/>
          </a:ln>
        </p:spPr>
      </p:pic>
      <p:pic>
        <p:nvPicPr>
          <p:cNvPr id="684" name="Google Shape;684;gf4bc9bee2a_0_872"/>
          <p:cNvPicPr preferRelativeResize="0"/>
          <p:nvPr/>
        </p:nvPicPr>
        <p:blipFill>
          <a:blip r:embed="rId4">
            <a:alphaModFix/>
          </a:blip>
          <a:stretch>
            <a:fillRect/>
          </a:stretch>
        </p:blipFill>
        <p:spPr>
          <a:xfrm>
            <a:off x="6729827" y="1779733"/>
            <a:ext cx="4232672" cy="37280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f4bc9bee2a_0_881"/>
          <p:cNvSpPr txBox="1">
            <a:spLocks noGrp="1"/>
          </p:cNvSpPr>
          <p:nvPr>
            <p:ph type="sldNum" idx="12"/>
          </p:nvPr>
        </p:nvSpPr>
        <p:spPr>
          <a:xfrm>
            <a:off x="11286732" y="6381677"/>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graphicFrame>
        <p:nvGraphicFramePr>
          <p:cNvPr id="691" name="Google Shape;691;gf4bc9bee2a_0_881"/>
          <p:cNvGraphicFramePr/>
          <p:nvPr/>
        </p:nvGraphicFramePr>
        <p:xfrm>
          <a:off x="2759442" y="1687711"/>
          <a:ext cx="5108100" cy="2118620"/>
        </p:xfrm>
        <a:graphic>
          <a:graphicData uri="http://schemas.openxmlformats.org/drawingml/2006/table">
            <a:tbl>
              <a:tblPr bandRow="1">
                <a:noFill/>
                <a:tableStyleId>{E891CA73-9087-42EA-9C76-C89A9F78BD8E}</a:tableStyleId>
              </a:tblPr>
              <a:tblGrid>
                <a:gridCol w="2643150">
                  <a:extLst>
                    <a:ext uri="{9D8B030D-6E8A-4147-A177-3AD203B41FA5}">
                      <a16:colId xmlns:a16="http://schemas.microsoft.com/office/drawing/2014/main" val="20000"/>
                    </a:ext>
                  </a:extLst>
                </a:gridCol>
                <a:gridCol w="2464950">
                  <a:extLst>
                    <a:ext uri="{9D8B030D-6E8A-4147-A177-3AD203B41FA5}">
                      <a16:colId xmlns:a16="http://schemas.microsoft.com/office/drawing/2014/main" val="20001"/>
                    </a:ext>
                  </a:extLst>
                </a:gridCol>
              </a:tblGrid>
              <a:tr h="151800">
                <a:tc>
                  <a:txBody>
                    <a:bodyPr/>
                    <a:lstStyle/>
                    <a:p>
                      <a:pPr marL="0" lvl="0" indent="0" algn="just" rtl="0">
                        <a:spcBef>
                          <a:spcPts val="0"/>
                        </a:spcBef>
                        <a:spcAft>
                          <a:spcPts val="0"/>
                        </a:spcAft>
                        <a:buNone/>
                      </a:pPr>
                      <a:r>
                        <a:rPr lang="en-US" sz="1400"/>
                        <a:t>Embroidery Stitch File Format</a:t>
                      </a:r>
                      <a:endParaRPr sz="1400"/>
                    </a:p>
                  </a:txBody>
                  <a:tcPr marL="44650" marR="44650" marT="44650" marB="44650" anchor="ctr">
                    <a:solidFill>
                      <a:srgbClr val="EEECE1"/>
                    </a:solidFill>
                  </a:tcPr>
                </a:tc>
                <a:tc>
                  <a:txBody>
                    <a:bodyPr/>
                    <a:lstStyle/>
                    <a:p>
                      <a:pPr marL="0" lvl="0" indent="0" algn="just" rtl="0">
                        <a:spcBef>
                          <a:spcPts val="0"/>
                        </a:spcBef>
                        <a:spcAft>
                          <a:spcPts val="0"/>
                        </a:spcAft>
                        <a:buNone/>
                      </a:pPr>
                      <a:r>
                        <a:rPr lang="en-US" sz="1400"/>
                        <a:t>Embroidery Machine Brand</a:t>
                      </a:r>
                      <a:endParaRPr sz="1400"/>
                    </a:p>
                  </a:txBody>
                  <a:tcPr marL="44650" marR="44650" marT="44650" marB="44650" anchor="ctr">
                    <a:solidFill>
                      <a:srgbClr val="EEECE1"/>
                    </a:solidFill>
                  </a:tcPr>
                </a:tc>
                <a:extLst>
                  <a:ext uri="{0D108BD9-81ED-4DB2-BD59-A6C34878D82A}">
                    <a16:rowId xmlns:a16="http://schemas.microsoft.com/office/drawing/2014/main" val="10000"/>
                  </a:ext>
                </a:extLst>
              </a:tr>
              <a:tr h="151800">
                <a:tc>
                  <a:txBody>
                    <a:bodyPr/>
                    <a:lstStyle/>
                    <a:p>
                      <a:pPr marL="0" lvl="0" indent="0" algn="ctr" rtl="0">
                        <a:spcBef>
                          <a:spcPts val="0"/>
                        </a:spcBef>
                        <a:spcAft>
                          <a:spcPts val="0"/>
                        </a:spcAft>
                        <a:buNone/>
                      </a:pPr>
                      <a:r>
                        <a:rPr lang="en-US" sz="1400"/>
                        <a:t>.ART</a:t>
                      </a:r>
                      <a:endParaRPr sz="1400"/>
                    </a:p>
                  </a:txBody>
                  <a:tcPr marL="44650" marR="44650" marT="44650" marB="44650" anchor="ctr"/>
                </a:tc>
                <a:tc>
                  <a:txBody>
                    <a:bodyPr/>
                    <a:lstStyle/>
                    <a:p>
                      <a:pPr marL="0" lvl="0" indent="0" algn="just" rtl="0">
                        <a:spcBef>
                          <a:spcPts val="0"/>
                        </a:spcBef>
                        <a:spcAft>
                          <a:spcPts val="0"/>
                        </a:spcAft>
                        <a:buNone/>
                      </a:pPr>
                      <a:r>
                        <a:rPr lang="en-US" sz="1400"/>
                        <a:t>Bernina</a:t>
                      </a:r>
                      <a:endParaRPr sz="1400"/>
                    </a:p>
                  </a:txBody>
                  <a:tcPr marL="44650" marR="44650" marT="44650" marB="44650" anchor="ctr"/>
                </a:tc>
                <a:extLst>
                  <a:ext uri="{0D108BD9-81ED-4DB2-BD59-A6C34878D82A}">
                    <a16:rowId xmlns:a16="http://schemas.microsoft.com/office/drawing/2014/main" val="10001"/>
                  </a:ext>
                </a:extLst>
              </a:tr>
              <a:tr h="151800">
                <a:tc>
                  <a:txBody>
                    <a:bodyPr/>
                    <a:lstStyle/>
                    <a:p>
                      <a:pPr marL="0" lvl="0" indent="0" algn="ctr" rtl="0">
                        <a:spcBef>
                          <a:spcPts val="0"/>
                        </a:spcBef>
                        <a:spcAft>
                          <a:spcPts val="0"/>
                        </a:spcAft>
                        <a:buNone/>
                      </a:pPr>
                      <a:r>
                        <a:rPr lang="en-US" sz="1400"/>
                        <a:t>.PES / .PEC</a:t>
                      </a:r>
                      <a:endParaRPr sz="1400"/>
                    </a:p>
                  </a:txBody>
                  <a:tcPr marL="44650" marR="44650" marT="44650" marB="44650" anchor="ctr"/>
                </a:tc>
                <a:tc>
                  <a:txBody>
                    <a:bodyPr/>
                    <a:lstStyle/>
                    <a:p>
                      <a:pPr marL="0" lvl="0" indent="0" algn="just" rtl="0">
                        <a:spcBef>
                          <a:spcPts val="0"/>
                        </a:spcBef>
                        <a:spcAft>
                          <a:spcPts val="0"/>
                        </a:spcAft>
                        <a:buNone/>
                      </a:pPr>
                      <a:r>
                        <a:rPr lang="en-US" sz="1400"/>
                        <a:t>Brother / Baby Lock / Deco</a:t>
                      </a:r>
                      <a:endParaRPr sz="1400"/>
                    </a:p>
                  </a:txBody>
                  <a:tcPr marL="44650" marR="44650" marT="44650" marB="44650" anchor="ctr"/>
                </a:tc>
                <a:extLst>
                  <a:ext uri="{0D108BD9-81ED-4DB2-BD59-A6C34878D82A}">
                    <a16:rowId xmlns:a16="http://schemas.microsoft.com/office/drawing/2014/main" val="10002"/>
                  </a:ext>
                </a:extLst>
              </a:tr>
              <a:tr h="151800">
                <a:tc>
                  <a:txBody>
                    <a:bodyPr/>
                    <a:lstStyle/>
                    <a:p>
                      <a:pPr marL="0" lvl="0" indent="0" algn="ctr" rtl="0">
                        <a:spcBef>
                          <a:spcPts val="0"/>
                        </a:spcBef>
                        <a:spcAft>
                          <a:spcPts val="0"/>
                        </a:spcAft>
                        <a:buNone/>
                      </a:pPr>
                      <a:r>
                        <a:rPr lang="en-US" sz="1400"/>
                        <a:t>.DST</a:t>
                      </a:r>
                      <a:endParaRPr sz="1400"/>
                    </a:p>
                  </a:txBody>
                  <a:tcPr marL="44650" marR="44650" marT="44650" marB="44650" anchor="ctr"/>
                </a:tc>
                <a:tc>
                  <a:txBody>
                    <a:bodyPr/>
                    <a:lstStyle/>
                    <a:p>
                      <a:pPr marL="0" lvl="0" indent="0" algn="just" rtl="0">
                        <a:spcBef>
                          <a:spcPts val="0"/>
                        </a:spcBef>
                        <a:spcAft>
                          <a:spcPts val="0"/>
                        </a:spcAft>
                        <a:buNone/>
                      </a:pPr>
                      <a:r>
                        <a:rPr lang="en-US" sz="1400"/>
                        <a:t>Tajima / Barudan</a:t>
                      </a:r>
                      <a:endParaRPr sz="1400"/>
                    </a:p>
                  </a:txBody>
                  <a:tcPr marL="44650" marR="44650" marT="44650" marB="44650" anchor="ctr"/>
                </a:tc>
                <a:extLst>
                  <a:ext uri="{0D108BD9-81ED-4DB2-BD59-A6C34878D82A}">
                    <a16:rowId xmlns:a16="http://schemas.microsoft.com/office/drawing/2014/main" val="10003"/>
                  </a:ext>
                </a:extLst>
              </a:tr>
              <a:tr h="151800">
                <a:tc>
                  <a:txBody>
                    <a:bodyPr/>
                    <a:lstStyle/>
                    <a:p>
                      <a:pPr marL="0" lvl="0" indent="0" algn="ctr" rtl="0">
                        <a:spcBef>
                          <a:spcPts val="0"/>
                        </a:spcBef>
                        <a:spcAft>
                          <a:spcPts val="0"/>
                        </a:spcAft>
                        <a:buNone/>
                      </a:pPr>
                      <a:r>
                        <a:rPr lang="en-US" sz="1400"/>
                        <a:t>.EXP</a:t>
                      </a:r>
                      <a:endParaRPr sz="1400"/>
                    </a:p>
                  </a:txBody>
                  <a:tcPr marL="44650" marR="44650" marT="44650" marB="44650" anchor="ctr"/>
                </a:tc>
                <a:tc>
                  <a:txBody>
                    <a:bodyPr/>
                    <a:lstStyle/>
                    <a:p>
                      <a:pPr marL="0" lvl="0" indent="0" algn="just" rtl="0">
                        <a:spcBef>
                          <a:spcPts val="0"/>
                        </a:spcBef>
                        <a:spcAft>
                          <a:spcPts val="0"/>
                        </a:spcAft>
                        <a:buNone/>
                      </a:pPr>
                      <a:r>
                        <a:rPr lang="en-US" sz="1400"/>
                        <a:t>Melco / Bravo</a:t>
                      </a:r>
                      <a:endParaRPr sz="1400"/>
                    </a:p>
                  </a:txBody>
                  <a:tcPr marL="44650" marR="44650" marT="44650" marB="44650" anchor="ctr"/>
                </a:tc>
                <a:extLst>
                  <a:ext uri="{0D108BD9-81ED-4DB2-BD59-A6C34878D82A}">
                    <a16:rowId xmlns:a16="http://schemas.microsoft.com/office/drawing/2014/main" val="10004"/>
                  </a:ext>
                </a:extLst>
              </a:tr>
              <a:tr h="151800">
                <a:tc>
                  <a:txBody>
                    <a:bodyPr/>
                    <a:lstStyle/>
                    <a:p>
                      <a:pPr marL="0" lvl="0" indent="0" algn="ctr" rtl="0">
                        <a:spcBef>
                          <a:spcPts val="0"/>
                        </a:spcBef>
                        <a:spcAft>
                          <a:spcPts val="0"/>
                        </a:spcAft>
                        <a:buNone/>
                      </a:pPr>
                      <a:r>
                        <a:rPr lang="en-US" sz="1400"/>
                        <a:t>.SEW / .JEF</a:t>
                      </a:r>
                      <a:endParaRPr sz="1400"/>
                    </a:p>
                  </a:txBody>
                  <a:tcPr marL="44650" marR="44650" marT="44650" marB="44650" anchor="ctr"/>
                </a:tc>
                <a:tc>
                  <a:txBody>
                    <a:bodyPr/>
                    <a:lstStyle/>
                    <a:p>
                      <a:pPr marL="0" lvl="0" indent="0" algn="just" rtl="0">
                        <a:spcBef>
                          <a:spcPts val="0"/>
                        </a:spcBef>
                        <a:spcAft>
                          <a:spcPts val="0"/>
                        </a:spcAft>
                        <a:buNone/>
                      </a:pPr>
                      <a:r>
                        <a:rPr lang="en-US" sz="1400"/>
                        <a:t>Janome</a:t>
                      </a:r>
                      <a:endParaRPr sz="1400"/>
                    </a:p>
                  </a:txBody>
                  <a:tcPr marL="44650" marR="44650" marT="44650" marB="44650" anchor="ctr"/>
                </a:tc>
                <a:extLst>
                  <a:ext uri="{0D108BD9-81ED-4DB2-BD59-A6C34878D82A}">
                    <a16:rowId xmlns:a16="http://schemas.microsoft.com/office/drawing/2014/main" val="10005"/>
                  </a:ext>
                </a:extLst>
              </a:tr>
              <a:tr h="151800">
                <a:tc>
                  <a:txBody>
                    <a:bodyPr/>
                    <a:lstStyle/>
                    <a:p>
                      <a:pPr marL="0" lvl="0" indent="0" algn="ctr" rtl="0">
                        <a:spcBef>
                          <a:spcPts val="0"/>
                        </a:spcBef>
                        <a:spcAft>
                          <a:spcPts val="0"/>
                        </a:spcAft>
                        <a:buNone/>
                      </a:pPr>
                      <a:r>
                        <a:rPr lang="en-US" sz="1400"/>
                        <a:t>.VP3 / .HUS / .VIP</a:t>
                      </a:r>
                      <a:endParaRPr sz="1400"/>
                    </a:p>
                  </a:txBody>
                  <a:tcPr marL="44650" marR="44650" marT="44650" marB="44650" anchor="ctr"/>
                </a:tc>
                <a:tc>
                  <a:txBody>
                    <a:bodyPr/>
                    <a:lstStyle/>
                    <a:p>
                      <a:pPr marL="0" lvl="0" indent="0" algn="just" rtl="0">
                        <a:spcBef>
                          <a:spcPts val="0"/>
                        </a:spcBef>
                        <a:spcAft>
                          <a:spcPts val="0"/>
                        </a:spcAft>
                        <a:buNone/>
                      </a:pPr>
                      <a:r>
                        <a:rPr lang="en-US" sz="1400"/>
                        <a:t>Husqvarna /Viking</a:t>
                      </a:r>
                      <a:endParaRPr sz="1400"/>
                    </a:p>
                  </a:txBody>
                  <a:tcPr marL="44650" marR="44650" marT="44650" marB="44650" anchor="ctr"/>
                </a:tc>
                <a:extLst>
                  <a:ext uri="{0D108BD9-81ED-4DB2-BD59-A6C34878D82A}">
                    <a16:rowId xmlns:a16="http://schemas.microsoft.com/office/drawing/2014/main" val="10006"/>
                  </a:ext>
                </a:extLst>
              </a:tr>
            </a:tbl>
          </a:graphicData>
        </a:graphic>
      </p:graphicFrame>
      <p:sp>
        <p:nvSpPr>
          <p:cNvPr id="692" name="Google Shape;692;gf4bc9bee2a_0_881"/>
          <p:cNvSpPr txBox="1"/>
          <p:nvPr/>
        </p:nvSpPr>
        <p:spPr>
          <a:xfrm>
            <a:off x="2280502" y="4087230"/>
            <a:ext cx="5585700" cy="607200"/>
          </a:xfrm>
          <a:prstGeom prst="rect">
            <a:avLst/>
          </a:prstGeom>
          <a:noFill/>
          <a:ln>
            <a:noFill/>
          </a:ln>
        </p:spPr>
        <p:txBody>
          <a:bodyPr spcFirstLastPara="1" wrap="square" lIns="64275" tIns="64275" rIns="64275" bIns="64275" anchor="ctr" anchorCtr="0">
            <a:noAutofit/>
          </a:bodyPr>
          <a:lstStyle/>
          <a:p>
            <a:pPr marL="0" lvl="0" indent="0" algn="ctr" rtl="0">
              <a:lnSpc>
                <a:spcPct val="115000"/>
              </a:lnSpc>
              <a:spcBef>
                <a:spcPts val="0"/>
              </a:spcBef>
              <a:spcAft>
                <a:spcPts val="700"/>
              </a:spcAft>
              <a:buNone/>
            </a:pPr>
            <a:r>
              <a:rPr lang="en-US" sz="1500"/>
              <a:t>A list of machine embroidery file formats and machine brands</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f4bc9bee2a_0_890"/>
          <p:cNvSpPr txBox="1">
            <a:spLocks noGrp="1"/>
          </p:cNvSpPr>
          <p:nvPr>
            <p:ph type="title"/>
          </p:nvPr>
        </p:nvSpPr>
        <p:spPr>
          <a:xfrm>
            <a:off x="637294" y="2653998"/>
            <a:ext cx="11043600" cy="6072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a:t>Connections and pads with Ink/Stitch</a:t>
            </a:r>
            <a:endParaRPr/>
          </a:p>
        </p:txBody>
      </p:sp>
      <p:sp>
        <p:nvSpPr>
          <p:cNvPr id="699" name="Google Shape;699;gf4bc9bee2a_0_890"/>
          <p:cNvSpPr txBox="1">
            <a:spLocks noGrp="1"/>
          </p:cNvSpPr>
          <p:nvPr>
            <p:ph type="sldNum" idx="12"/>
          </p:nvPr>
        </p:nvSpPr>
        <p:spPr>
          <a:xfrm>
            <a:off x="11455282" y="62650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f4bc9bee2a_0_896"/>
          <p:cNvSpPr txBox="1">
            <a:spLocks noGrp="1"/>
          </p:cNvSpPr>
          <p:nvPr>
            <p:ph type="title"/>
          </p:nvPr>
        </p:nvSpPr>
        <p:spPr>
          <a:xfrm>
            <a:off x="410451" y="67252"/>
            <a:ext cx="10987200" cy="11190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a:t>Embroider pads for electronic components</a:t>
            </a:r>
            <a:endParaRPr/>
          </a:p>
        </p:txBody>
      </p:sp>
      <p:sp>
        <p:nvSpPr>
          <p:cNvPr id="706" name="Google Shape;706;gf4bc9bee2a_0_896"/>
          <p:cNvSpPr txBox="1">
            <a:spLocks noGrp="1"/>
          </p:cNvSpPr>
          <p:nvPr>
            <p:ph type="body" idx="1"/>
          </p:nvPr>
        </p:nvSpPr>
        <p:spPr>
          <a:xfrm>
            <a:off x="413275" y="1445500"/>
            <a:ext cx="7762500" cy="3578100"/>
          </a:xfrm>
          <a:prstGeom prst="rect">
            <a:avLst/>
          </a:prstGeom>
        </p:spPr>
        <p:txBody>
          <a:bodyPr spcFirstLastPara="1" wrap="square" lIns="64275" tIns="32125" rIns="64275" bIns="32125" anchor="t" anchorCtr="0">
            <a:normAutofit fontScale="85000" lnSpcReduction="10000"/>
          </a:bodyPr>
          <a:lstStyle/>
          <a:p>
            <a:pPr marL="0" lvl="0" indent="0" algn="l" rtl="0">
              <a:spcBef>
                <a:spcPts val="0"/>
              </a:spcBef>
              <a:spcAft>
                <a:spcPts val="0"/>
              </a:spcAft>
              <a:buNone/>
            </a:pPr>
            <a:r>
              <a:rPr lang="en-US"/>
              <a:t>A possible design (in mm) is the following: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We require a way to embroider these pads. Step 1 is drawing them </a:t>
            </a:r>
            <a:r>
              <a:rPr lang="en-US" b="1"/>
              <a:t>in the correct size</a:t>
            </a:r>
            <a:r>
              <a:rPr lang="en-US"/>
              <a:t> with Inkscape</a:t>
            </a:r>
            <a:endParaRPr/>
          </a:p>
        </p:txBody>
      </p:sp>
      <p:sp>
        <p:nvSpPr>
          <p:cNvPr id="707" name="Google Shape;707;gf4bc9bee2a_0_896"/>
          <p:cNvSpPr txBox="1">
            <a:spLocks noGrp="1"/>
          </p:cNvSpPr>
          <p:nvPr>
            <p:ph type="sldNum" idx="12"/>
          </p:nvPr>
        </p:nvSpPr>
        <p:spPr>
          <a:xfrm>
            <a:off x="11397657" y="5966827"/>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pic>
        <p:nvPicPr>
          <p:cNvPr id="708" name="Google Shape;708;gf4bc9bee2a_0_896"/>
          <p:cNvPicPr preferRelativeResize="0"/>
          <p:nvPr/>
        </p:nvPicPr>
        <p:blipFill rotWithShape="1">
          <a:blip r:embed="rId3">
            <a:alphaModFix/>
          </a:blip>
          <a:srcRect b="20420"/>
          <a:stretch/>
        </p:blipFill>
        <p:spPr>
          <a:xfrm>
            <a:off x="2116465" y="2282339"/>
            <a:ext cx="6933481" cy="10020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f4bc9bee2a_0_904"/>
          <p:cNvSpPr txBox="1">
            <a:spLocks noGrp="1"/>
          </p:cNvSpPr>
          <p:nvPr>
            <p:ph type="body" idx="1"/>
          </p:nvPr>
        </p:nvSpPr>
        <p:spPr>
          <a:xfrm>
            <a:off x="413270" y="590475"/>
            <a:ext cx="7762500" cy="3310500"/>
          </a:xfrm>
          <a:prstGeom prst="rect">
            <a:avLst/>
          </a:prstGeom>
        </p:spPr>
        <p:txBody>
          <a:bodyPr spcFirstLastPara="1" wrap="square" lIns="64275" tIns="32125" rIns="64275" bIns="32125" anchor="t" anchorCtr="0">
            <a:normAutofit/>
          </a:bodyPr>
          <a:lstStyle/>
          <a:p>
            <a:pPr marL="0" lvl="0" indent="0" algn="l" rtl="0">
              <a:spcBef>
                <a:spcPts val="0"/>
              </a:spcBef>
              <a:spcAft>
                <a:spcPts val="0"/>
              </a:spcAft>
              <a:buNone/>
            </a:pPr>
            <a:r>
              <a:rPr lang="en-US"/>
              <a:t>Open Inkscape, and draw the rectangles, give then correct size</a:t>
            </a:r>
            <a:endParaRPr/>
          </a:p>
        </p:txBody>
      </p:sp>
      <p:sp>
        <p:nvSpPr>
          <p:cNvPr id="715" name="Google Shape;715;gf4bc9bee2a_0_904"/>
          <p:cNvSpPr txBox="1">
            <a:spLocks noGrp="1"/>
          </p:cNvSpPr>
          <p:nvPr>
            <p:ph type="sldNum" idx="12"/>
          </p:nvPr>
        </p:nvSpPr>
        <p:spPr>
          <a:xfrm>
            <a:off x="7708657" y="44241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pic>
        <p:nvPicPr>
          <p:cNvPr id="716" name="Google Shape;716;gf4bc9bee2a_0_904"/>
          <p:cNvPicPr preferRelativeResize="0"/>
          <p:nvPr/>
        </p:nvPicPr>
        <p:blipFill>
          <a:blip r:embed="rId3">
            <a:alphaModFix/>
          </a:blip>
          <a:stretch>
            <a:fillRect/>
          </a:stretch>
        </p:blipFill>
        <p:spPr>
          <a:xfrm>
            <a:off x="669767" y="2022574"/>
            <a:ext cx="3335239" cy="3831012"/>
          </a:xfrm>
          <a:prstGeom prst="rect">
            <a:avLst/>
          </a:prstGeom>
          <a:noFill/>
          <a:ln>
            <a:noFill/>
          </a:ln>
        </p:spPr>
      </p:pic>
      <p:pic>
        <p:nvPicPr>
          <p:cNvPr id="717" name="Google Shape;717;gf4bc9bee2a_0_904"/>
          <p:cNvPicPr preferRelativeResize="0"/>
          <p:nvPr/>
        </p:nvPicPr>
        <p:blipFill>
          <a:blip r:embed="rId4">
            <a:alphaModFix/>
          </a:blip>
          <a:stretch>
            <a:fillRect/>
          </a:stretch>
        </p:blipFill>
        <p:spPr>
          <a:xfrm>
            <a:off x="4969674" y="2022574"/>
            <a:ext cx="6508670" cy="38310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f4bc9bee2a_0_0"/>
          <p:cNvSpPr txBox="1">
            <a:spLocks noGrp="1"/>
          </p:cNvSpPr>
          <p:nvPr>
            <p:ph type="title"/>
          </p:nvPr>
        </p:nvSpPr>
        <p:spPr>
          <a:xfrm>
            <a:off x="533401" y="1117392"/>
            <a:ext cx="7715700" cy="803700"/>
          </a:xfrm>
          <a:prstGeom prst="rect">
            <a:avLst/>
          </a:prstGeom>
        </p:spPr>
        <p:txBody>
          <a:bodyPr spcFirstLastPara="1" wrap="square" lIns="91425" tIns="45700" rIns="91425" bIns="45700" anchor="ctr" anchorCtr="0">
            <a:noAutofit/>
          </a:bodyPr>
          <a:lstStyle/>
          <a:p>
            <a:pPr lvl="0" algn="l"/>
            <a:r>
              <a:rPr lang="en-US" sz="2400" b="1" dirty="0">
                <a:solidFill>
                  <a:srgbClr val="0064F6"/>
                </a:solidFill>
              </a:rPr>
              <a:t>Smart and Intelligent Textiles- SOFTWARE</a:t>
            </a:r>
            <a:endParaRPr dirty="0"/>
          </a:p>
        </p:txBody>
      </p:sp>
      <p:sp>
        <p:nvSpPr>
          <p:cNvPr id="225" name="Google Shape;225;gf4bc9bee2a_0_0"/>
          <p:cNvSpPr txBox="1">
            <a:spLocks noGrp="1"/>
          </p:cNvSpPr>
          <p:nvPr>
            <p:ph type="body" idx="1"/>
          </p:nvPr>
        </p:nvSpPr>
        <p:spPr>
          <a:xfrm>
            <a:off x="428650" y="2057400"/>
            <a:ext cx="10844400" cy="4353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Following software will be used. </a:t>
            </a:r>
            <a:br>
              <a:rPr lang="en-US" dirty="0"/>
            </a:br>
            <a:endParaRPr dirty="0"/>
          </a:p>
          <a:p>
            <a:pPr marL="647700" lvl="1" indent="-279400" algn="l" rtl="0">
              <a:spcBef>
                <a:spcPts val="360"/>
              </a:spcBef>
              <a:spcAft>
                <a:spcPts val="0"/>
              </a:spcAft>
              <a:buSzPts val="1800"/>
              <a:buChar char="–"/>
            </a:pPr>
            <a:r>
              <a:rPr lang="en-US" dirty="0"/>
              <a:t>Inkscape</a:t>
            </a:r>
            <a:endParaRPr dirty="0"/>
          </a:p>
          <a:p>
            <a:pPr marL="647700" lvl="1" indent="-279400" algn="l" rtl="0">
              <a:spcBef>
                <a:spcPts val="0"/>
              </a:spcBef>
              <a:spcAft>
                <a:spcPts val="0"/>
              </a:spcAft>
              <a:buSzPts val="1800"/>
              <a:buChar char="–"/>
            </a:pPr>
            <a:r>
              <a:rPr lang="en-US" dirty="0"/>
              <a:t> Ink/Stitch</a:t>
            </a:r>
            <a:endParaRPr dirty="0"/>
          </a:p>
          <a:p>
            <a:pPr marL="647700" lvl="1" indent="-279400" algn="l" rtl="0">
              <a:spcBef>
                <a:spcPts val="0"/>
              </a:spcBef>
              <a:spcAft>
                <a:spcPts val="0"/>
              </a:spcAft>
              <a:buSzPts val="1800"/>
              <a:buChar char="–"/>
            </a:pPr>
            <a:r>
              <a:rPr lang="en-US" dirty="0"/>
              <a:t> Arduino</a:t>
            </a:r>
            <a:endParaRPr dirty="0"/>
          </a:p>
          <a:p>
            <a:pPr marL="647700" lvl="1" indent="-279400" algn="l" rtl="0">
              <a:spcBef>
                <a:spcPts val="0"/>
              </a:spcBef>
              <a:spcAft>
                <a:spcPts val="0"/>
              </a:spcAft>
              <a:buSzPts val="1800"/>
              <a:buChar char="–"/>
            </a:pPr>
            <a:r>
              <a:rPr lang="en-US" dirty="0"/>
              <a:t>Google Chrome for online tools (python, </a:t>
            </a:r>
            <a:r>
              <a:rPr lang="en-US" dirty="0" err="1"/>
              <a:t>arduino</a:t>
            </a:r>
            <a:r>
              <a:rPr lang="en-US" dirty="0"/>
              <a:t>, DOE)</a:t>
            </a:r>
            <a:endParaRPr dirty="0"/>
          </a:p>
        </p:txBody>
      </p:sp>
      <p:sp>
        <p:nvSpPr>
          <p:cNvPr id="226" name="Google Shape;226;gf4bc9bee2a_0_0"/>
          <p:cNvSpPr txBox="1">
            <a:spLocks noGrp="1"/>
          </p:cNvSpPr>
          <p:nvPr>
            <p:ph type="sldNum" idx="12"/>
          </p:nvPr>
        </p:nvSpPr>
        <p:spPr>
          <a:xfrm>
            <a:off x="9710150" y="6294134"/>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cxnSp>
        <p:nvCxnSpPr>
          <p:cNvPr id="227" name="Google Shape;227;gf4bc9bee2a_0_0"/>
          <p:cNvCxnSpPr/>
          <p:nvPr/>
        </p:nvCxnSpPr>
        <p:spPr>
          <a:xfrm>
            <a:off x="533400" y="981075"/>
            <a:ext cx="11353800" cy="0"/>
          </a:xfrm>
          <a:prstGeom prst="straightConnector1">
            <a:avLst/>
          </a:prstGeom>
          <a:noFill/>
          <a:ln w="34925" cap="flat" cmpd="dbl">
            <a:solidFill>
              <a:srgbClr val="632423"/>
            </a:solidFill>
            <a:prstDash val="solid"/>
            <a:round/>
            <a:headEnd type="none" w="sm" len="sm"/>
            <a:tailEnd type="none" w="sm" len="sm"/>
          </a:ln>
        </p:spPr>
      </p:cxnSp>
      <p:pic>
        <p:nvPicPr>
          <p:cNvPr id="228" name="Google Shape;228;gf4bc9bee2a_0_0" descr="Резултат с изображение за „co-funded by the erasmus+ programme of the european union logo“"/>
          <p:cNvPicPr preferRelativeResize="0"/>
          <p:nvPr/>
        </p:nvPicPr>
        <p:blipFill rotWithShape="1">
          <a:blip r:embed="rId3">
            <a:alphaModFix/>
          </a:blip>
          <a:srcRect b="4470"/>
          <a:stretch/>
        </p:blipFill>
        <p:spPr>
          <a:xfrm>
            <a:off x="762000" y="160338"/>
            <a:ext cx="3335338" cy="647700"/>
          </a:xfrm>
          <a:prstGeom prst="rect">
            <a:avLst/>
          </a:prstGeom>
          <a:noFill/>
          <a:ln>
            <a:noFill/>
          </a:ln>
        </p:spPr>
      </p:pic>
      <p:pic>
        <p:nvPicPr>
          <p:cNvPr id="7" name="Picture 3" descr="E:\Disc D\Knowledge Alliances\Logos\ICTTEX-Logo-v6.png">
            <a:extLst>
              <a:ext uri="{FF2B5EF4-FFF2-40B4-BE49-F238E27FC236}">
                <a16:creationId xmlns:a16="http://schemas.microsoft.com/office/drawing/2014/main" id="{D1CAD0D6-B38F-4BAA-B2F5-D95C570F3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f4bc9bee2a_0_913"/>
          <p:cNvSpPr txBox="1">
            <a:spLocks noGrp="1"/>
          </p:cNvSpPr>
          <p:nvPr>
            <p:ph type="body" idx="1"/>
          </p:nvPr>
        </p:nvSpPr>
        <p:spPr>
          <a:xfrm>
            <a:off x="587725" y="839797"/>
            <a:ext cx="11039400" cy="5817300"/>
          </a:xfrm>
          <a:prstGeom prst="rect">
            <a:avLst/>
          </a:prstGeom>
        </p:spPr>
        <p:txBody>
          <a:bodyPr spcFirstLastPara="1" wrap="square" lIns="64275" tIns="32125" rIns="64275" bIns="32125" anchor="t" anchorCtr="0">
            <a:normAutofit/>
          </a:bodyPr>
          <a:lstStyle/>
          <a:p>
            <a:pPr marL="0" lvl="0" indent="0" algn="l" rtl="0">
              <a:lnSpc>
                <a:spcPct val="100000"/>
              </a:lnSpc>
              <a:spcBef>
                <a:spcPts val="0"/>
              </a:spcBef>
              <a:spcAft>
                <a:spcPts val="0"/>
              </a:spcAft>
              <a:buNone/>
            </a:pPr>
            <a:r>
              <a:rPr lang="en-US" sz="3300"/>
              <a:t>With Ink/Stitch generate the embroidery pattern: Extension Ink/Stitch→ Params</a:t>
            </a: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endParaRPr sz="3300"/>
          </a:p>
          <a:p>
            <a:pPr marL="0" lvl="0" indent="0" algn="l" rtl="0">
              <a:lnSpc>
                <a:spcPct val="100000"/>
              </a:lnSpc>
              <a:spcBef>
                <a:spcPts val="0"/>
              </a:spcBef>
              <a:spcAft>
                <a:spcPts val="0"/>
              </a:spcAft>
              <a:buNone/>
            </a:pPr>
            <a:r>
              <a:rPr lang="en-US" sz="3300"/>
              <a:t>         Visualize, and embroider: </a:t>
            </a:r>
            <a:br>
              <a:rPr lang="en-US" sz="3300"/>
            </a:br>
            <a:r>
              <a:rPr lang="en-US" sz="3300"/>
              <a:t>         </a:t>
            </a:r>
            <a:r>
              <a:rPr lang="en-US" sz="2600"/>
              <a:t>Extensions → Ink / Stitch → Visualize and Export → Embroider… </a:t>
            </a:r>
            <a:endParaRPr sz="2600"/>
          </a:p>
        </p:txBody>
      </p:sp>
      <p:sp>
        <p:nvSpPr>
          <p:cNvPr id="724" name="Google Shape;724;gf4bc9bee2a_0_913"/>
          <p:cNvSpPr txBox="1">
            <a:spLocks noGrp="1"/>
          </p:cNvSpPr>
          <p:nvPr>
            <p:ph type="sldNum" idx="12"/>
          </p:nvPr>
        </p:nvSpPr>
        <p:spPr>
          <a:xfrm>
            <a:off x="7708657" y="44241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pic>
        <p:nvPicPr>
          <p:cNvPr id="725" name="Google Shape;725;gf4bc9bee2a_0_913"/>
          <p:cNvPicPr preferRelativeResize="0"/>
          <p:nvPr/>
        </p:nvPicPr>
        <p:blipFill>
          <a:blip r:embed="rId3">
            <a:alphaModFix/>
          </a:blip>
          <a:stretch>
            <a:fillRect/>
          </a:stretch>
        </p:blipFill>
        <p:spPr>
          <a:xfrm>
            <a:off x="3890634" y="2039380"/>
            <a:ext cx="5947172" cy="30822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f4bc9bee2a_0_921"/>
          <p:cNvSpPr txBox="1">
            <a:spLocks noGrp="1"/>
          </p:cNvSpPr>
          <p:nvPr>
            <p:ph type="title"/>
          </p:nvPr>
        </p:nvSpPr>
        <p:spPr>
          <a:xfrm>
            <a:off x="410448" y="219649"/>
            <a:ext cx="7765500" cy="4269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a:t>Assignment</a:t>
            </a:r>
            <a:endParaRPr/>
          </a:p>
        </p:txBody>
      </p:sp>
      <p:sp>
        <p:nvSpPr>
          <p:cNvPr id="732" name="Google Shape;732;gf4bc9bee2a_0_921"/>
          <p:cNvSpPr txBox="1">
            <a:spLocks noGrp="1"/>
          </p:cNvSpPr>
          <p:nvPr>
            <p:ph type="body" idx="1"/>
          </p:nvPr>
        </p:nvSpPr>
        <p:spPr>
          <a:xfrm>
            <a:off x="587725" y="702932"/>
            <a:ext cx="11361000" cy="4845000"/>
          </a:xfrm>
          <a:prstGeom prst="rect">
            <a:avLst/>
          </a:prstGeom>
        </p:spPr>
        <p:txBody>
          <a:bodyPr spcFirstLastPara="1" wrap="square" lIns="64275" tIns="32125" rIns="64275" bIns="32125" anchor="t" anchorCtr="0">
            <a:normAutofit/>
          </a:bodyPr>
          <a:lstStyle/>
          <a:p>
            <a:pPr marL="0" lvl="0" indent="0" algn="l" rtl="0">
              <a:spcBef>
                <a:spcPts val="0"/>
              </a:spcBef>
              <a:spcAft>
                <a:spcPts val="0"/>
              </a:spcAft>
              <a:buNone/>
            </a:pPr>
            <a:r>
              <a:rPr lang="en-US"/>
              <a:t>A good assignment is to have students create the optimal pad for a component you give them.</a:t>
            </a:r>
            <a:endParaRPr/>
          </a:p>
          <a:p>
            <a:pPr marL="0" lvl="0" indent="0" algn="l" rtl="0">
              <a:spcBef>
                <a:spcPts val="0"/>
              </a:spcBef>
              <a:spcAft>
                <a:spcPts val="0"/>
              </a:spcAft>
              <a:buNone/>
            </a:pPr>
            <a:r>
              <a:rPr lang="en-US"/>
              <a:t>Eg, for an SMD LED 1206 (mm dimension) it could be:</a:t>
            </a:r>
            <a:br>
              <a:rPr lang="en-US"/>
            </a:b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3" name="Google Shape;733;gf4bc9bee2a_0_921"/>
          <p:cNvSpPr txBox="1">
            <a:spLocks noGrp="1"/>
          </p:cNvSpPr>
          <p:nvPr>
            <p:ph type="sldNum" idx="12"/>
          </p:nvPr>
        </p:nvSpPr>
        <p:spPr>
          <a:xfrm>
            <a:off x="7708657" y="44241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734" name="Google Shape;734;gf4bc9bee2a_0_921"/>
          <p:cNvPicPr preferRelativeResize="0"/>
          <p:nvPr/>
        </p:nvPicPr>
        <p:blipFill rotWithShape="1">
          <a:blip r:embed="rId3">
            <a:alphaModFix/>
          </a:blip>
          <a:srcRect t="16208" b="11563"/>
          <a:stretch/>
        </p:blipFill>
        <p:spPr>
          <a:xfrm>
            <a:off x="3871256" y="3010502"/>
            <a:ext cx="4082344" cy="7233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f4bc9bee2a_0_929"/>
          <p:cNvSpPr txBox="1">
            <a:spLocks noGrp="1"/>
          </p:cNvSpPr>
          <p:nvPr>
            <p:ph type="title"/>
          </p:nvPr>
        </p:nvSpPr>
        <p:spPr>
          <a:xfrm>
            <a:off x="410450" y="67251"/>
            <a:ext cx="8264700" cy="7170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a:t>Always use rectangular patch ?</a:t>
            </a:r>
            <a:endParaRPr/>
          </a:p>
        </p:txBody>
      </p:sp>
      <p:sp>
        <p:nvSpPr>
          <p:cNvPr id="741" name="Google Shape;741;gf4bc9bee2a_0_929"/>
          <p:cNvSpPr txBox="1">
            <a:spLocks noGrp="1"/>
          </p:cNvSpPr>
          <p:nvPr>
            <p:ph type="body" idx="1"/>
          </p:nvPr>
        </p:nvSpPr>
        <p:spPr>
          <a:xfrm>
            <a:off x="587725" y="977801"/>
            <a:ext cx="11361000" cy="4570200"/>
          </a:xfrm>
          <a:prstGeom prst="rect">
            <a:avLst/>
          </a:prstGeom>
        </p:spPr>
        <p:txBody>
          <a:bodyPr spcFirstLastPara="1" wrap="square" lIns="64275" tIns="32125" rIns="64275" bIns="32125" anchor="t" anchorCtr="0">
            <a:normAutofit/>
          </a:bodyPr>
          <a:lstStyle/>
          <a:p>
            <a:pPr marL="0" lvl="0" indent="0" algn="l" rtl="0">
              <a:spcBef>
                <a:spcPts val="0"/>
              </a:spcBef>
              <a:spcAft>
                <a:spcPts val="0"/>
              </a:spcAft>
              <a:buNone/>
            </a:pPr>
            <a:r>
              <a:rPr lang="en-US"/>
              <a:t>If the accuracy of the gap is </a:t>
            </a:r>
            <a:r>
              <a:rPr lang="en-US" b="1"/>
              <a:t>very</a:t>
            </a:r>
            <a:r>
              <a:rPr lang="en-US"/>
              <a:t> important, then use </a:t>
            </a:r>
            <a:r>
              <a:rPr lang="en-US" b="1"/>
              <a:t>manual hatching! </a:t>
            </a:r>
            <a:endParaRPr b="1"/>
          </a:p>
          <a:p>
            <a:pPr marL="0" lvl="0" indent="0" algn="l" rtl="0">
              <a:spcBef>
                <a:spcPts val="0"/>
              </a:spcBef>
              <a:spcAft>
                <a:spcPts val="0"/>
              </a:spcAft>
              <a:buNone/>
            </a:pPr>
            <a:r>
              <a:rPr lang="en-US"/>
              <a:t>Remove the rectangle before embroidery</a:t>
            </a:r>
            <a:endParaRPr/>
          </a:p>
        </p:txBody>
      </p:sp>
      <p:sp>
        <p:nvSpPr>
          <p:cNvPr id="742" name="Google Shape;742;gf4bc9bee2a_0_929"/>
          <p:cNvSpPr txBox="1">
            <a:spLocks noGrp="1"/>
          </p:cNvSpPr>
          <p:nvPr>
            <p:ph type="sldNum" idx="12"/>
          </p:nvPr>
        </p:nvSpPr>
        <p:spPr>
          <a:xfrm>
            <a:off x="11390457" y="617425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pic>
        <p:nvPicPr>
          <p:cNvPr id="743" name="Google Shape;743;gf4bc9bee2a_0_929"/>
          <p:cNvPicPr preferRelativeResize="0"/>
          <p:nvPr/>
        </p:nvPicPr>
        <p:blipFill>
          <a:blip r:embed="rId3">
            <a:alphaModFix/>
          </a:blip>
          <a:stretch>
            <a:fillRect/>
          </a:stretch>
        </p:blipFill>
        <p:spPr>
          <a:xfrm>
            <a:off x="4018605" y="3110115"/>
            <a:ext cx="1794424" cy="1618260"/>
          </a:xfrm>
          <a:prstGeom prst="rect">
            <a:avLst/>
          </a:prstGeom>
          <a:noFill/>
          <a:ln>
            <a:noFill/>
          </a:ln>
        </p:spPr>
      </p:pic>
      <p:pic>
        <p:nvPicPr>
          <p:cNvPr id="744" name="Google Shape;744;gf4bc9bee2a_0_929"/>
          <p:cNvPicPr preferRelativeResize="0"/>
          <p:nvPr/>
        </p:nvPicPr>
        <p:blipFill>
          <a:blip r:embed="rId4">
            <a:alphaModFix/>
          </a:blip>
          <a:stretch>
            <a:fillRect/>
          </a:stretch>
        </p:blipFill>
        <p:spPr>
          <a:xfrm>
            <a:off x="5934582" y="3217167"/>
            <a:ext cx="1794425" cy="1428465"/>
          </a:xfrm>
          <a:prstGeom prst="rect">
            <a:avLst/>
          </a:prstGeom>
          <a:noFill/>
          <a:ln>
            <a:noFill/>
          </a:ln>
        </p:spPr>
      </p:pic>
      <p:pic>
        <p:nvPicPr>
          <p:cNvPr id="745" name="Google Shape;745;gf4bc9bee2a_0_929"/>
          <p:cNvPicPr preferRelativeResize="0"/>
          <p:nvPr/>
        </p:nvPicPr>
        <p:blipFill>
          <a:blip r:embed="rId5">
            <a:alphaModFix/>
          </a:blip>
          <a:stretch>
            <a:fillRect/>
          </a:stretch>
        </p:blipFill>
        <p:spPr>
          <a:xfrm>
            <a:off x="2344186" y="4916527"/>
            <a:ext cx="2317254" cy="1740660"/>
          </a:xfrm>
          <a:prstGeom prst="rect">
            <a:avLst/>
          </a:prstGeom>
          <a:noFill/>
          <a:ln>
            <a:noFill/>
          </a:ln>
        </p:spPr>
      </p:pic>
      <p:pic>
        <p:nvPicPr>
          <p:cNvPr id="746" name="Google Shape;746;gf4bc9bee2a_0_929"/>
          <p:cNvPicPr preferRelativeResize="0"/>
          <p:nvPr/>
        </p:nvPicPr>
        <p:blipFill>
          <a:blip r:embed="rId6">
            <a:alphaModFix/>
          </a:blip>
          <a:stretch>
            <a:fillRect/>
          </a:stretch>
        </p:blipFill>
        <p:spPr>
          <a:xfrm>
            <a:off x="6215442" y="4903031"/>
            <a:ext cx="2201413" cy="17406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f4bc9bee2a_0_940"/>
          <p:cNvSpPr txBox="1">
            <a:spLocks noGrp="1"/>
          </p:cNvSpPr>
          <p:nvPr>
            <p:ph type="title"/>
          </p:nvPr>
        </p:nvSpPr>
        <p:spPr>
          <a:xfrm>
            <a:off x="413275" y="333110"/>
            <a:ext cx="7765500" cy="4269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dirty="0"/>
              <a:t>Testing a good distance</a:t>
            </a:r>
            <a:endParaRPr dirty="0"/>
          </a:p>
        </p:txBody>
      </p:sp>
      <p:sp>
        <p:nvSpPr>
          <p:cNvPr id="753" name="Google Shape;753;gf4bc9bee2a_0_940"/>
          <p:cNvSpPr txBox="1">
            <a:spLocks noGrp="1"/>
          </p:cNvSpPr>
          <p:nvPr>
            <p:ph type="body" idx="1"/>
          </p:nvPr>
        </p:nvSpPr>
        <p:spPr>
          <a:xfrm>
            <a:off x="413275" y="901000"/>
            <a:ext cx="7762500" cy="3000000"/>
          </a:xfrm>
          <a:prstGeom prst="rect">
            <a:avLst/>
          </a:prstGeom>
        </p:spPr>
        <p:txBody>
          <a:bodyPr spcFirstLastPara="1" wrap="square" lIns="64275" tIns="32125" rIns="64275" bIns="32125" anchor="t" anchorCtr="0">
            <a:normAutofit/>
          </a:bodyPr>
          <a:lstStyle/>
          <a:p>
            <a:pPr marL="0" lvl="0" indent="0" algn="l" rtl="0">
              <a:spcBef>
                <a:spcPts val="0"/>
              </a:spcBef>
              <a:spcAft>
                <a:spcPts val="0"/>
              </a:spcAft>
              <a:buNone/>
            </a:pPr>
            <a:r>
              <a:rPr lang="en-US"/>
              <a:t>Have students test with best distance, by embroidering different ones and see what works.</a:t>
            </a:r>
            <a:endParaRPr/>
          </a:p>
        </p:txBody>
      </p:sp>
      <p:sp>
        <p:nvSpPr>
          <p:cNvPr id="754" name="Google Shape;754;gf4bc9bee2a_0_940"/>
          <p:cNvSpPr txBox="1">
            <a:spLocks noGrp="1"/>
          </p:cNvSpPr>
          <p:nvPr>
            <p:ph type="sldNum" idx="12"/>
          </p:nvPr>
        </p:nvSpPr>
        <p:spPr>
          <a:xfrm>
            <a:off x="7708657" y="44241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pic>
        <p:nvPicPr>
          <p:cNvPr id="755" name="Google Shape;755;gf4bc9bee2a_0_940"/>
          <p:cNvPicPr preferRelativeResize="0"/>
          <p:nvPr/>
        </p:nvPicPr>
        <p:blipFill>
          <a:blip r:embed="rId3">
            <a:alphaModFix/>
          </a:blip>
          <a:stretch>
            <a:fillRect/>
          </a:stretch>
        </p:blipFill>
        <p:spPr>
          <a:xfrm>
            <a:off x="2330894" y="2978762"/>
            <a:ext cx="3924598" cy="3445260"/>
          </a:xfrm>
          <a:prstGeom prst="rect">
            <a:avLst/>
          </a:prstGeom>
          <a:noFill/>
          <a:ln>
            <a:noFill/>
          </a:ln>
        </p:spPr>
      </p:pic>
      <p:pic>
        <p:nvPicPr>
          <p:cNvPr id="756" name="Google Shape;756;gf4bc9bee2a_0_940"/>
          <p:cNvPicPr preferRelativeResize="0"/>
          <p:nvPr/>
        </p:nvPicPr>
        <p:blipFill>
          <a:blip r:embed="rId4">
            <a:alphaModFix/>
          </a:blip>
          <a:stretch>
            <a:fillRect/>
          </a:stretch>
        </p:blipFill>
        <p:spPr>
          <a:xfrm>
            <a:off x="8540252" y="1783221"/>
            <a:ext cx="3509367" cy="2640885"/>
          </a:xfrm>
          <a:prstGeom prst="rect">
            <a:avLst/>
          </a:prstGeom>
          <a:noFill/>
          <a:ln>
            <a:noFill/>
          </a:ln>
        </p:spPr>
      </p:pic>
      <p:pic>
        <p:nvPicPr>
          <p:cNvPr id="757" name="Google Shape;757;gf4bc9bee2a_0_940"/>
          <p:cNvPicPr preferRelativeResize="0"/>
          <p:nvPr/>
        </p:nvPicPr>
        <p:blipFill>
          <a:blip r:embed="rId5">
            <a:alphaModFix/>
          </a:blip>
          <a:stretch>
            <a:fillRect/>
          </a:stretch>
        </p:blipFill>
        <p:spPr>
          <a:xfrm>
            <a:off x="7554977" y="4609881"/>
            <a:ext cx="3295054" cy="18141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f4bc9bee2a_0_950"/>
          <p:cNvSpPr txBox="1">
            <a:spLocks noGrp="1"/>
          </p:cNvSpPr>
          <p:nvPr>
            <p:ph type="title"/>
          </p:nvPr>
        </p:nvSpPr>
        <p:spPr>
          <a:xfrm>
            <a:off x="410450" y="67251"/>
            <a:ext cx="8160900" cy="732300"/>
          </a:xfrm>
          <a:prstGeom prst="rect">
            <a:avLst/>
          </a:prstGeom>
        </p:spPr>
        <p:txBody>
          <a:bodyPr spcFirstLastPara="1" wrap="square" lIns="64275" tIns="32125" rIns="64275" bIns="32125" anchor="b" anchorCtr="0">
            <a:noAutofit/>
          </a:bodyPr>
          <a:lstStyle/>
          <a:p>
            <a:pPr marL="0" lvl="0" indent="0" algn="l" rtl="0">
              <a:spcBef>
                <a:spcPts val="0"/>
              </a:spcBef>
              <a:spcAft>
                <a:spcPts val="0"/>
              </a:spcAft>
              <a:buNone/>
            </a:pPr>
            <a:r>
              <a:rPr lang="en-US"/>
              <a:t>Snap buttons</a:t>
            </a:r>
            <a:endParaRPr/>
          </a:p>
        </p:txBody>
      </p:sp>
      <p:sp>
        <p:nvSpPr>
          <p:cNvPr id="764" name="Google Shape;764;gf4bc9bee2a_0_950"/>
          <p:cNvSpPr txBox="1">
            <a:spLocks noGrp="1"/>
          </p:cNvSpPr>
          <p:nvPr>
            <p:ph type="body" idx="1"/>
          </p:nvPr>
        </p:nvSpPr>
        <p:spPr>
          <a:xfrm>
            <a:off x="413275" y="1004725"/>
            <a:ext cx="7762500" cy="2896200"/>
          </a:xfrm>
          <a:prstGeom prst="rect">
            <a:avLst/>
          </a:prstGeom>
        </p:spPr>
        <p:txBody>
          <a:bodyPr spcFirstLastPara="1" wrap="square" lIns="64275" tIns="32125" rIns="64275" bIns="32125" anchor="t" anchorCtr="0">
            <a:normAutofit/>
          </a:bodyPr>
          <a:lstStyle/>
          <a:p>
            <a:pPr marL="0" lvl="0" indent="0" algn="l" rtl="0">
              <a:spcBef>
                <a:spcPts val="0"/>
              </a:spcBef>
              <a:spcAft>
                <a:spcPts val="0"/>
              </a:spcAft>
              <a:buNone/>
            </a:pPr>
            <a:r>
              <a:rPr lang="en-US"/>
              <a:t>Consider larger pads for eg snap buttons or magnets.</a:t>
            </a:r>
            <a:endParaRPr/>
          </a:p>
          <a:p>
            <a:pPr marL="0" lvl="0" indent="0" algn="l" rtl="0">
              <a:spcBef>
                <a:spcPts val="0"/>
              </a:spcBef>
              <a:spcAft>
                <a:spcPts val="0"/>
              </a:spcAft>
              <a:buNone/>
            </a:pPr>
            <a:r>
              <a:rPr lang="en-US"/>
              <a:t>Example: 10x10mm</a:t>
            </a:r>
            <a:endParaRPr/>
          </a:p>
        </p:txBody>
      </p:sp>
      <p:sp>
        <p:nvSpPr>
          <p:cNvPr id="765" name="Google Shape;765;gf4bc9bee2a_0_950"/>
          <p:cNvSpPr txBox="1">
            <a:spLocks noGrp="1"/>
          </p:cNvSpPr>
          <p:nvPr>
            <p:ph type="sldNum" idx="12"/>
          </p:nvPr>
        </p:nvSpPr>
        <p:spPr>
          <a:xfrm>
            <a:off x="7708657" y="4424102"/>
            <a:ext cx="456000" cy="256800"/>
          </a:xfrm>
          <a:prstGeom prst="rect">
            <a:avLst/>
          </a:prstGeom>
        </p:spPr>
        <p:txBody>
          <a:bodyPr spcFirstLastPara="1" wrap="square" lIns="64275" tIns="32125" rIns="64275" bIns="321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pic>
        <p:nvPicPr>
          <p:cNvPr id="766" name="Google Shape;766;gf4bc9bee2a_0_950"/>
          <p:cNvPicPr preferRelativeResize="0"/>
          <p:nvPr/>
        </p:nvPicPr>
        <p:blipFill>
          <a:blip r:embed="rId3">
            <a:alphaModFix/>
          </a:blip>
          <a:stretch>
            <a:fillRect/>
          </a:stretch>
        </p:blipFill>
        <p:spPr>
          <a:xfrm>
            <a:off x="1232372" y="2956053"/>
            <a:ext cx="2907650" cy="2406902"/>
          </a:xfrm>
          <a:prstGeom prst="rect">
            <a:avLst/>
          </a:prstGeom>
          <a:noFill/>
          <a:ln>
            <a:noFill/>
          </a:ln>
        </p:spPr>
      </p:pic>
      <p:pic>
        <p:nvPicPr>
          <p:cNvPr id="767" name="Google Shape;767;gf4bc9bee2a_0_950"/>
          <p:cNvPicPr preferRelativeResize="0"/>
          <p:nvPr/>
        </p:nvPicPr>
        <p:blipFill>
          <a:blip r:embed="rId4">
            <a:alphaModFix/>
          </a:blip>
          <a:stretch>
            <a:fillRect/>
          </a:stretch>
        </p:blipFill>
        <p:spPr>
          <a:xfrm>
            <a:off x="4474047" y="2956053"/>
            <a:ext cx="4371720" cy="24069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f4bc9bee2a_0_1189"/>
          <p:cNvSpPr txBox="1">
            <a:spLocks noGrp="1"/>
          </p:cNvSpPr>
          <p:nvPr>
            <p:ph type="ctrTitle"/>
          </p:nvPr>
        </p:nvSpPr>
        <p:spPr>
          <a:xfrm>
            <a:off x="907842" y="1607343"/>
            <a:ext cx="10676400" cy="3508800"/>
          </a:xfrm>
          <a:prstGeom prst="rect">
            <a:avLst/>
          </a:prstGeom>
          <a:noFill/>
          <a:ln>
            <a:noFill/>
          </a:ln>
        </p:spPr>
        <p:txBody>
          <a:bodyPr spcFirstLastPara="1" wrap="square" lIns="64275" tIns="32125" rIns="64275" bIns="32125" anchor="b" anchorCtr="0">
            <a:noAutofit/>
          </a:bodyPr>
          <a:lstStyle/>
          <a:p>
            <a:pPr marL="0" lvl="0" indent="0" algn="l" rtl="0">
              <a:lnSpc>
                <a:spcPct val="110000"/>
              </a:lnSpc>
              <a:spcBef>
                <a:spcPts val="0"/>
              </a:spcBef>
              <a:spcAft>
                <a:spcPts val="0"/>
              </a:spcAft>
              <a:buClr>
                <a:schemeClr val="lt1"/>
              </a:buClr>
              <a:buSzPts val="7000"/>
              <a:buFont typeface="Arial"/>
              <a:buNone/>
            </a:pPr>
            <a:r>
              <a:rPr lang="en-US" u="none"/>
              <a:t>Arduino - Programming for Smart Textiles - Hands On</a:t>
            </a:r>
            <a:endParaRPr u="none"/>
          </a:p>
          <a:p>
            <a:pPr marL="0" lvl="0" indent="0" algn="l" rtl="0">
              <a:lnSpc>
                <a:spcPct val="110000"/>
              </a:lnSpc>
              <a:spcBef>
                <a:spcPts val="0"/>
              </a:spcBef>
              <a:spcAft>
                <a:spcPts val="0"/>
              </a:spcAft>
              <a:buClr>
                <a:schemeClr val="lt1"/>
              </a:buClr>
              <a:buSzPts val="7000"/>
              <a:buFont typeface="Arial"/>
              <a:buNone/>
            </a:pPr>
            <a:endParaRPr u="none"/>
          </a:p>
        </p:txBody>
      </p:sp>
      <p:sp>
        <p:nvSpPr>
          <p:cNvPr id="773" name="Google Shape;773;gf4bc9bee2a_0_1189"/>
          <p:cNvSpPr txBox="1">
            <a:spLocks noGrp="1"/>
          </p:cNvSpPr>
          <p:nvPr>
            <p:ph type="subTitle" idx="1"/>
          </p:nvPr>
        </p:nvSpPr>
        <p:spPr>
          <a:xfrm>
            <a:off x="902456" y="4058497"/>
            <a:ext cx="10681800" cy="990000"/>
          </a:xfrm>
          <a:prstGeom prst="rect">
            <a:avLst/>
          </a:prstGeom>
          <a:noFill/>
          <a:ln>
            <a:noFill/>
          </a:ln>
        </p:spPr>
        <p:txBody>
          <a:bodyPr spcFirstLastPara="1" wrap="square" lIns="64275" tIns="32125" rIns="64275" bIns="32125" anchor="t" anchorCtr="0">
            <a:normAutofit/>
          </a:bodyPr>
          <a:lstStyle/>
          <a:p>
            <a:pPr marL="0" lvl="0" indent="0" algn="l" rtl="0">
              <a:lnSpc>
                <a:spcPct val="120000"/>
              </a:lnSpc>
              <a:spcBef>
                <a:spcPts val="0"/>
              </a:spcBef>
              <a:spcAft>
                <a:spcPts val="0"/>
              </a:spcAft>
              <a:buClr>
                <a:srgbClr val="FFD200"/>
              </a:buClr>
              <a:buSzPts val="2100"/>
              <a:buNone/>
            </a:pPr>
            <a:r>
              <a:rPr lang="en-US" sz="2000"/>
              <a:t>Benny Malengier</a:t>
            </a:r>
            <a:endParaRPr/>
          </a:p>
        </p:txBody>
      </p:sp>
      <p:sp>
        <p:nvSpPr>
          <p:cNvPr id="774" name="Google Shape;774;gf4bc9bee2a_0_1189"/>
          <p:cNvSpPr>
            <a:spLocks noGrp="1"/>
          </p:cNvSpPr>
          <p:nvPr>
            <p:ph type="pic" idx="3"/>
          </p:nvPr>
        </p:nvSpPr>
        <p:spPr>
          <a:xfrm>
            <a:off x="2250419" y="5882625"/>
            <a:ext cx="1607400" cy="653100"/>
          </a:xfrm>
          <a:prstGeom prst="rect">
            <a:avLst/>
          </a:prstGeom>
          <a:noFill/>
          <a:ln>
            <a:noFill/>
          </a:ln>
        </p:spPr>
      </p:sp>
      <p:sp>
        <p:nvSpPr>
          <p:cNvPr id="775" name="Google Shape;775;gf4bc9bee2a_0_1189"/>
          <p:cNvSpPr>
            <a:spLocks noGrp="1"/>
          </p:cNvSpPr>
          <p:nvPr>
            <p:ph type="pic" idx="4"/>
          </p:nvPr>
        </p:nvSpPr>
        <p:spPr>
          <a:xfrm>
            <a:off x="4017339" y="5882625"/>
            <a:ext cx="1607400" cy="653100"/>
          </a:xfrm>
          <a:prstGeom prst="rect">
            <a:avLst/>
          </a:prstGeom>
          <a:noFill/>
          <a:ln>
            <a:noFill/>
          </a:ln>
        </p:spPr>
      </p:sp>
      <p:sp>
        <p:nvSpPr>
          <p:cNvPr id="776" name="Google Shape;776;gf4bc9bee2a_0_1189"/>
          <p:cNvSpPr>
            <a:spLocks noGrp="1"/>
          </p:cNvSpPr>
          <p:nvPr>
            <p:ph type="pic" idx="5"/>
          </p:nvPr>
        </p:nvSpPr>
        <p:spPr>
          <a:xfrm>
            <a:off x="5786791" y="5882625"/>
            <a:ext cx="1632900" cy="653100"/>
          </a:xfrm>
          <a:prstGeom prst="rect">
            <a:avLst/>
          </a:prstGeom>
          <a:noFill/>
          <a:ln>
            <a:noFill/>
          </a:ln>
        </p:spPr>
      </p:sp>
      <p:sp>
        <p:nvSpPr>
          <p:cNvPr id="777" name="Google Shape;777;gf4bc9bee2a_0_1189"/>
          <p:cNvSpPr>
            <a:spLocks noGrp="1"/>
          </p:cNvSpPr>
          <p:nvPr>
            <p:ph type="pic" idx="6"/>
          </p:nvPr>
        </p:nvSpPr>
        <p:spPr>
          <a:xfrm>
            <a:off x="7556242" y="5882625"/>
            <a:ext cx="1632900" cy="653100"/>
          </a:xfrm>
          <a:prstGeom prst="rect">
            <a:avLst/>
          </a:prstGeom>
          <a:noFill/>
          <a:ln>
            <a:noFill/>
          </a:ln>
        </p:spPr>
      </p:sp>
      <p:sp>
        <p:nvSpPr>
          <p:cNvPr id="778" name="Google Shape;778;gf4bc9bee2a_0_1189"/>
          <p:cNvSpPr txBox="1">
            <a:spLocks noGrp="1"/>
          </p:cNvSpPr>
          <p:nvPr>
            <p:ph type="body" idx="2"/>
          </p:nvPr>
        </p:nvSpPr>
        <p:spPr>
          <a:xfrm>
            <a:off x="6022247" y="273186"/>
            <a:ext cx="5832000" cy="379800"/>
          </a:xfrm>
          <a:prstGeom prst="rect">
            <a:avLst/>
          </a:prstGeom>
          <a:noFill/>
          <a:ln>
            <a:noFill/>
          </a:ln>
        </p:spPr>
        <p:txBody>
          <a:bodyPr spcFirstLastPara="1" wrap="square" lIns="64275" tIns="32125" rIns="64275" bIns="32125" anchor="b" anchorCtr="0">
            <a:normAutofit/>
          </a:bodyPr>
          <a:lstStyle/>
          <a:p>
            <a:pPr marL="0" lvl="0" indent="0" algn="l" rtl="0">
              <a:lnSpc>
                <a:spcPct val="121428"/>
              </a:lnSpc>
              <a:spcBef>
                <a:spcPts val="0"/>
              </a:spcBef>
              <a:spcAft>
                <a:spcPts val="0"/>
              </a:spcAft>
              <a:buClr>
                <a:srgbClr val="1E64C8"/>
              </a:buClr>
              <a:buSzPts val="10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f4bc9bee2a_0_1199"/>
          <p:cNvSpPr txBox="1">
            <a:spLocks noGrp="1"/>
          </p:cNvSpPr>
          <p:nvPr>
            <p:ph type="title"/>
          </p:nvPr>
        </p:nvSpPr>
        <p:spPr>
          <a:xfrm>
            <a:off x="583712" y="95643"/>
            <a:ext cx="11043600" cy="607200"/>
          </a:xfrm>
          <a:prstGeom prst="rect">
            <a:avLst/>
          </a:prstGeom>
          <a:noFill/>
          <a:ln>
            <a:noFill/>
          </a:ln>
        </p:spPr>
        <p:txBody>
          <a:bodyPr spcFirstLastPara="1" wrap="square" lIns="64300" tIns="32125" rIns="64300" bIns="32125" anchor="b" anchorCtr="0">
            <a:noAutofit/>
          </a:bodyPr>
          <a:lstStyle/>
          <a:p>
            <a:pPr marL="0" marR="0" lvl="0" indent="0" algn="l" rtl="0">
              <a:lnSpc>
                <a:spcPct val="90000"/>
              </a:lnSpc>
              <a:spcBef>
                <a:spcPts val="0"/>
              </a:spcBef>
              <a:spcAft>
                <a:spcPts val="0"/>
              </a:spcAft>
              <a:buClr>
                <a:srgbClr val="1E64C8"/>
              </a:buClr>
              <a:buFont typeface="Arial"/>
              <a:buNone/>
            </a:pPr>
            <a:r>
              <a:rPr lang="en-US"/>
              <a:t>What is Arduino ?</a:t>
            </a:r>
            <a:endParaRPr sz="3700" b="0" i="0" u="sng" strike="noStrike" cap="none">
              <a:solidFill>
                <a:srgbClr val="1E64C8"/>
              </a:solidFill>
              <a:latin typeface="Arial"/>
              <a:ea typeface="Arial"/>
              <a:cs typeface="Arial"/>
              <a:sym typeface="Arial"/>
            </a:endParaRPr>
          </a:p>
        </p:txBody>
      </p:sp>
      <p:sp>
        <p:nvSpPr>
          <p:cNvPr id="785" name="Google Shape;785;gf4bc9bee2a_0_1199"/>
          <p:cNvSpPr txBox="1">
            <a:spLocks noGrp="1"/>
          </p:cNvSpPr>
          <p:nvPr>
            <p:ph type="sldNum" idx="12"/>
          </p:nvPr>
        </p:nvSpPr>
        <p:spPr>
          <a:xfrm>
            <a:off x="10962754" y="6292057"/>
            <a:ext cx="648600" cy="365100"/>
          </a:xfrm>
          <a:prstGeom prst="rect">
            <a:avLst/>
          </a:prstGeom>
          <a:noFill/>
          <a:ln>
            <a:noFill/>
          </a:ln>
        </p:spPr>
        <p:txBody>
          <a:bodyPr spcFirstLastPara="1" wrap="square" lIns="64300" tIns="32125" rIns="64300" bIns="32125"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1E64C8"/>
                </a:solidFill>
                <a:latin typeface="Arial"/>
                <a:ea typeface="Arial"/>
                <a:cs typeface="Arial"/>
                <a:sym typeface="Arial"/>
              </a:rPr>
              <a:t>26</a:t>
            </a:fld>
            <a:endParaRPr sz="1200" b="0" i="0" u="none" strike="noStrike" cap="none">
              <a:solidFill>
                <a:srgbClr val="1E64C8"/>
              </a:solidFill>
              <a:latin typeface="Arial"/>
              <a:ea typeface="Arial"/>
              <a:cs typeface="Arial"/>
              <a:sym typeface="Arial"/>
            </a:endParaRPr>
          </a:p>
        </p:txBody>
      </p:sp>
      <p:sp>
        <p:nvSpPr>
          <p:cNvPr id="786" name="Google Shape;786;gf4bc9bee2a_0_1199"/>
          <p:cNvSpPr txBox="1"/>
          <p:nvPr/>
        </p:nvSpPr>
        <p:spPr>
          <a:xfrm>
            <a:off x="492691" y="1682665"/>
            <a:ext cx="10972800" cy="3444900"/>
          </a:xfrm>
          <a:prstGeom prst="rect">
            <a:avLst/>
          </a:prstGeom>
          <a:noFill/>
          <a:ln>
            <a:noFill/>
          </a:ln>
        </p:spPr>
        <p:txBody>
          <a:bodyPr spcFirstLastPara="1" wrap="square" lIns="121900" tIns="60925" rIns="121900" bIns="60925" anchor="t" anchorCtr="0">
            <a:noAutofit/>
          </a:bodyPr>
          <a:lstStyle/>
          <a:p>
            <a:pPr marL="457200" lvl="0" indent="-457200" algn="l" rtl="0">
              <a:spcBef>
                <a:spcPts val="0"/>
              </a:spcBef>
              <a:spcAft>
                <a:spcPts val="0"/>
              </a:spcAft>
              <a:buClr>
                <a:srgbClr val="000000"/>
              </a:buClr>
              <a:buSzPts val="3200"/>
              <a:buChar char="•"/>
            </a:pPr>
            <a:r>
              <a:rPr lang="en-US" sz="3200">
                <a:solidFill>
                  <a:srgbClr val="000000"/>
                </a:solidFill>
                <a:latin typeface="Calibri"/>
                <a:ea typeface="Calibri"/>
                <a:cs typeface="Calibri"/>
                <a:sym typeface="Calibri"/>
              </a:rPr>
              <a:t>Arduino is an open source </a:t>
            </a:r>
            <a:r>
              <a:rPr lang="en-US" sz="3200">
                <a:latin typeface="Calibri"/>
                <a:ea typeface="Calibri"/>
                <a:cs typeface="Calibri"/>
                <a:sym typeface="Calibri"/>
              </a:rPr>
              <a:t>computer platform</a:t>
            </a:r>
            <a:r>
              <a:rPr lang="en-US" sz="3200">
                <a:solidFill>
                  <a:srgbClr val="000000"/>
                </a:solidFill>
                <a:latin typeface="Calibri"/>
                <a:ea typeface="Calibri"/>
                <a:cs typeface="Calibri"/>
                <a:sym typeface="Calibri"/>
              </a:rPr>
              <a:t>, meant to make the use of a </a:t>
            </a:r>
            <a:r>
              <a:rPr lang="en-US" sz="3200" b="1">
                <a:solidFill>
                  <a:srgbClr val="000000"/>
                </a:solidFill>
                <a:latin typeface="Calibri"/>
                <a:ea typeface="Calibri"/>
                <a:cs typeface="Calibri"/>
                <a:sym typeface="Calibri"/>
              </a:rPr>
              <a:t>microcontroller</a:t>
            </a:r>
            <a:r>
              <a:rPr lang="en-US" sz="3200">
                <a:solidFill>
                  <a:srgbClr val="000000"/>
                </a:solidFill>
                <a:latin typeface="Calibri"/>
                <a:ea typeface="Calibri"/>
                <a:cs typeface="Calibri"/>
                <a:sym typeface="Calibri"/>
              </a:rPr>
              <a:t> </a:t>
            </a:r>
            <a:r>
              <a:rPr lang="en-US" sz="3200" b="1">
                <a:solidFill>
                  <a:srgbClr val="000000"/>
                </a:solidFill>
                <a:latin typeface="Calibri"/>
                <a:ea typeface="Calibri"/>
                <a:cs typeface="Calibri"/>
                <a:sym typeface="Calibri"/>
              </a:rPr>
              <a:t>easy</a:t>
            </a:r>
            <a:r>
              <a:rPr lang="en-US" sz="3200">
                <a:solidFill>
                  <a:srgbClr val="000000"/>
                </a:solidFill>
                <a:latin typeface="Calibri"/>
                <a:ea typeface="Calibri"/>
                <a:cs typeface="Calibri"/>
                <a:sym typeface="Calibri"/>
              </a:rPr>
              <a:t>.</a:t>
            </a:r>
            <a:endParaRPr sz="3200">
              <a:solidFill>
                <a:srgbClr val="000000"/>
              </a:solidFill>
              <a:latin typeface="Calibri"/>
              <a:ea typeface="Calibri"/>
              <a:cs typeface="Calibri"/>
              <a:sym typeface="Calibri"/>
            </a:endParaRPr>
          </a:p>
          <a:p>
            <a:pPr marL="0" lvl="0" indent="0" algn="l" rtl="0">
              <a:spcBef>
                <a:spcPts val="600"/>
              </a:spcBef>
              <a:spcAft>
                <a:spcPts val="0"/>
              </a:spcAft>
              <a:buNone/>
            </a:pP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Arduino is for students, hobbyists, artists, </a:t>
            </a:r>
            <a:r>
              <a:rPr lang="en-US" sz="3200">
                <a:latin typeface="Calibri"/>
                <a:ea typeface="Calibri"/>
                <a:cs typeface="Calibri"/>
                <a:sym typeface="Calibri"/>
              </a:rPr>
              <a:t>and everybody interested in the making of “smart” and “creative” objects</a:t>
            </a:r>
            <a:r>
              <a:rPr lang="en-US" sz="3200">
                <a:solidFill>
                  <a:srgbClr val="000000"/>
                </a:solidFill>
                <a:latin typeface="Calibri"/>
                <a:ea typeface="Calibri"/>
                <a:cs typeface="Calibri"/>
                <a:sym typeface="Calibri"/>
              </a:rPr>
              <a:t>.</a:t>
            </a:r>
            <a:endParaRPr sz="3200">
              <a:solidFill>
                <a:srgbClr val="000000"/>
              </a:solidFill>
              <a:latin typeface="Calibri"/>
              <a:ea typeface="Calibri"/>
              <a:cs typeface="Calibri"/>
              <a:sym typeface="Calibri"/>
            </a:endParaRPr>
          </a:p>
        </p:txBody>
      </p:sp>
      <p:pic>
        <p:nvPicPr>
          <p:cNvPr id="787" name="Google Shape;787;gf4bc9bee2a_0_1199"/>
          <p:cNvPicPr preferRelativeResize="0"/>
          <p:nvPr/>
        </p:nvPicPr>
        <p:blipFill rotWithShape="1">
          <a:blip r:embed="rId3">
            <a:alphaModFix/>
          </a:blip>
          <a:srcRect/>
          <a:stretch/>
        </p:blipFill>
        <p:spPr>
          <a:xfrm>
            <a:off x="6288993" y="4596980"/>
            <a:ext cx="2152800" cy="1464000"/>
          </a:xfrm>
          <a:prstGeom prst="rect">
            <a:avLst/>
          </a:prstGeom>
          <a:noFill/>
          <a:ln>
            <a:noFill/>
          </a:ln>
        </p:spPr>
      </p:pic>
      <p:pic>
        <p:nvPicPr>
          <p:cNvPr id="788" name="Google Shape;788;gf4bc9bee2a_0_1199"/>
          <p:cNvPicPr preferRelativeResize="0"/>
          <p:nvPr/>
        </p:nvPicPr>
        <p:blipFill rotWithShape="1">
          <a:blip r:embed="rId4">
            <a:alphaModFix/>
          </a:blip>
          <a:srcRect/>
          <a:stretch/>
        </p:blipFill>
        <p:spPr>
          <a:xfrm>
            <a:off x="3366261" y="4524559"/>
            <a:ext cx="1536300" cy="1536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f4bc9bee2a_0_1208"/>
          <p:cNvSpPr txBox="1">
            <a:spLocks noGrp="1"/>
          </p:cNvSpPr>
          <p:nvPr>
            <p:ph type="body" idx="1"/>
          </p:nvPr>
        </p:nvSpPr>
        <p:spPr>
          <a:xfrm>
            <a:off x="587725" y="839787"/>
            <a:ext cx="11039700" cy="4707900"/>
          </a:xfrm>
          <a:prstGeom prst="rect">
            <a:avLst/>
          </a:prstGeom>
        </p:spPr>
        <p:txBody>
          <a:bodyPr spcFirstLastPara="1" wrap="square" lIns="64300" tIns="64300" rIns="64300" bIns="64300" anchor="t" anchorCtr="0">
            <a:noAutofit/>
          </a:bodyPr>
          <a:lstStyle/>
          <a:p>
            <a:pPr marL="0" lvl="0" indent="0" algn="l" rtl="0">
              <a:spcBef>
                <a:spcPts val="0"/>
              </a:spcBef>
              <a:spcAft>
                <a:spcPts val="0"/>
              </a:spcAft>
              <a:buNone/>
            </a:pPr>
            <a:endParaRPr/>
          </a:p>
        </p:txBody>
      </p:sp>
      <p:pic>
        <p:nvPicPr>
          <p:cNvPr id="794" name="Google Shape;794;gf4bc9bee2a_0_1208"/>
          <p:cNvPicPr preferRelativeResize="0"/>
          <p:nvPr/>
        </p:nvPicPr>
        <p:blipFill rotWithShape="1">
          <a:blip r:embed="rId3">
            <a:alphaModFix/>
          </a:blip>
          <a:srcRect/>
          <a:stretch/>
        </p:blipFill>
        <p:spPr>
          <a:xfrm>
            <a:off x="464169" y="346940"/>
            <a:ext cx="3387628" cy="2357987"/>
          </a:xfrm>
          <a:prstGeom prst="rect">
            <a:avLst/>
          </a:prstGeom>
          <a:noFill/>
          <a:ln>
            <a:noFill/>
          </a:ln>
        </p:spPr>
      </p:pic>
      <p:sp>
        <p:nvSpPr>
          <p:cNvPr id="795" name="Google Shape;795;gf4bc9bee2a_0_1208"/>
          <p:cNvSpPr txBox="1"/>
          <p:nvPr/>
        </p:nvSpPr>
        <p:spPr>
          <a:xfrm>
            <a:off x="965467" y="2705067"/>
            <a:ext cx="1980900" cy="4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2005: the first!</a:t>
            </a:r>
            <a:endParaRPr sz="1900"/>
          </a:p>
        </p:txBody>
      </p:sp>
      <p:pic>
        <p:nvPicPr>
          <p:cNvPr id="796" name="Google Shape;796;gf4bc9bee2a_0_1208"/>
          <p:cNvPicPr preferRelativeResize="0"/>
          <p:nvPr/>
        </p:nvPicPr>
        <p:blipFill rotWithShape="1">
          <a:blip r:embed="rId4">
            <a:alphaModFix/>
          </a:blip>
          <a:srcRect/>
          <a:stretch/>
        </p:blipFill>
        <p:spPr>
          <a:xfrm>
            <a:off x="4424833" y="346933"/>
            <a:ext cx="3387626" cy="2439090"/>
          </a:xfrm>
          <a:prstGeom prst="rect">
            <a:avLst/>
          </a:prstGeom>
          <a:noFill/>
          <a:ln>
            <a:noFill/>
          </a:ln>
        </p:spPr>
      </p:pic>
      <p:sp>
        <p:nvSpPr>
          <p:cNvPr id="797" name="Google Shape;797;gf4bc9bee2a_0_1208"/>
          <p:cNvSpPr txBox="1"/>
          <p:nvPr/>
        </p:nvSpPr>
        <p:spPr>
          <a:xfrm>
            <a:off x="5197983" y="2705067"/>
            <a:ext cx="1980900" cy="4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2009: USB !</a:t>
            </a:r>
            <a:endParaRPr sz="1900"/>
          </a:p>
        </p:txBody>
      </p:sp>
      <p:pic>
        <p:nvPicPr>
          <p:cNvPr id="798" name="Google Shape;798;gf4bc9bee2a_0_1208"/>
          <p:cNvPicPr preferRelativeResize="0"/>
          <p:nvPr/>
        </p:nvPicPr>
        <p:blipFill rotWithShape="1">
          <a:blip r:embed="rId5">
            <a:alphaModFix/>
          </a:blip>
          <a:srcRect/>
          <a:stretch/>
        </p:blipFill>
        <p:spPr>
          <a:xfrm>
            <a:off x="4469800" y="3334433"/>
            <a:ext cx="3275236" cy="2286892"/>
          </a:xfrm>
          <a:prstGeom prst="rect">
            <a:avLst/>
          </a:prstGeom>
          <a:noFill/>
          <a:ln>
            <a:noFill/>
          </a:ln>
        </p:spPr>
      </p:pic>
      <p:sp>
        <p:nvSpPr>
          <p:cNvPr id="799" name="Google Shape;799;gf4bc9bee2a_0_1208"/>
          <p:cNvSpPr txBox="1"/>
          <p:nvPr/>
        </p:nvSpPr>
        <p:spPr>
          <a:xfrm>
            <a:off x="4926431" y="5693533"/>
            <a:ext cx="3723300" cy="4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2017: Arduino UNO (Rev. 03)</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f4bc9bee2a_0_1218"/>
          <p:cNvSpPr txBox="1">
            <a:spLocks noGrp="1"/>
          </p:cNvSpPr>
          <p:nvPr>
            <p:ph type="title"/>
          </p:nvPr>
        </p:nvSpPr>
        <p:spPr>
          <a:xfrm>
            <a:off x="583712" y="95643"/>
            <a:ext cx="11043600" cy="6072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What can you do with Arduino?</a:t>
            </a:r>
            <a:endParaRPr/>
          </a:p>
        </p:txBody>
      </p:sp>
      <p:sp>
        <p:nvSpPr>
          <p:cNvPr id="805" name="Google Shape;805;gf4bc9bee2a_0_1218"/>
          <p:cNvSpPr txBox="1">
            <a:spLocks noGrp="1"/>
          </p:cNvSpPr>
          <p:nvPr>
            <p:ph type="body" idx="1"/>
          </p:nvPr>
        </p:nvSpPr>
        <p:spPr>
          <a:xfrm>
            <a:off x="587725" y="839787"/>
            <a:ext cx="11039700" cy="4707900"/>
          </a:xfrm>
          <a:prstGeom prst="rect">
            <a:avLst/>
          </a:prstGeom>
        </p:spPr>
        <p:txBody>
          <a:bodyPr spcFirstLastPara="1" wrap="square" lIns="64300" tIns="64300" rIns="64300" bIns="64300" anchor="t" anchorCtr="0">
            <a:noAutofit/>
          </a:bodyPr>
          <a:lstStyle/>
          <a:p>
            <a:pPr marL="0" lvl="0" indent="0" algn="l" rtl="0">
              <a:spcBef>
                <a:spcPts val="0"/>
              </a:spcBef>
              <a:spcAft>
                <a:spcPts val="0"/>
              </a:spcAft>
              <a:buNone/>
            </a:pPr>
            <a:endParaRPr/>
          </a:p>
        </p:txBody>
      </p:sp>
      <p:pic>
        <p:nvPicPr>
          <p:cNvPr id="806" name="Google Shape;806;gf4bc9bee2a_0_1218"/>
          <p:cNvPicPr preferRelativeResize="0"/>
          <p:nvPr/>
        </p:nvPicPr>
        <p:blipFill rotWithShape="1">
          <a:blip r:embed="rId3">
            <a:alphaModFix/>
          </a:blip>
          <a:srcRect/>
          <a:stretch/>
        </p:blipFill>
        <p:spPr>
          <a:xfrm>
            <a:off x="587733" y="839800"/>
            <a:ext cx="3068779" cy="2300325"/>
          </a:xfrm>
          <a:prstGeom prst="rect">
            <a:avLst/>
          </a:prstGeom>
          <a:noFill/>
          <a:ln>
            <a:noFill/>
          </a:ln>
        </p:spPr>
      </p:pic>
      <p:pic>
        <p:nvPicPr>
          <p:cNvPr id="807" name="Google Shape;807;gf4bc9bee2a_0_1218"/>
          <p:cNvPicPr preferRelativeResize="0"/>
          <p:nvPr/>
        </p:nvPicPr>
        <p:blipFill rotWithShape="1">
          <a:blip r:embed="rId4">
            <a:alphaModFix/>
          </a:blip>
          <a:srcRect/>
          <a:stretch/>
        </p:blipFill>
        <p:spPr>
          <a:xfrm>
            <a:off x="5205737" y="892778"/>
            <a:ext cx="3614544" cy="1965448"/>
          </a:xfrm>
          <a:prstGeom prst="rect">
            <a:avLst/>
          </a:prstGeom>
          <a:noFill/>
          <a:ln>
            <a:noFill/>
          </a:ln>
        </p:spPr>
      </p:pic>
      <p:pic>
        <p:nvPicPr>
          <p:cNvPr id="808" name="Google Shape;808;gf4bc9bee2a_0_1218"/>
          <p:cNvPicPr preferRelativeResize="0"/>
          <p:nvPr/>
        </p:nvPicPr>
        <p:blipFill rotWithShape="1">
          <a:blip r:embed="rId5">
            <a:alphaModFix/>
          </a:blip>
          <a:srcRect/>
          <a:stretch/>
        </p:blipFill>
        <p:spPr>
          <a:xfrm>
            <a:off x="7185341" y="3140267"/>
            <a:ext cx="4279798" cy="2407387"/>
          </a:xfrm>
          <a:prstGeom prst="rect">
            <a:avLst/>
          </a:prstGeom>
          <a:noFill/>
          <a:ln>
            <a:noFill/>
          </a:ln>
        </p:spPr>
      </p:pic>
      <p:pic>
        <p:nvPicPr>
          <p:cNvPr id="809" name="Google Shape;809;gf4bc9bee2a_0_1218"/>
          <p:cNvPicPr preferRelativeResize="0"/>
          <p:nvPr/>
        </p:nvPicPr>
        <p:blipFill rotWithShape="1">
          <a:blip r:embed="rId6">
            <a:alphaModFix/>
          </a:blip>
          <a:srcRect/>
          <a:stretch/>
        </p:blipFill>
        <p:spPr>
          <a:xfrm>
            <a:off x="537835" y="3048298"/>
            <a:ext cx="6533368" cy="2574143"/>
          </a:xfrm>
          <a:prstGeom prst="rect">
            <a:avLst/>
          </a:prstGeom>
          <a:noFill/>
          <a:ln>
            <a:noFill/>
          </a:ln>
        </p:spPr>
      </p:pic>
      <p:sp>
        <p:nvSpPr>
          <p:cNvPr id="810" name="Google Shape;810;gf4bc9bee2a_0_1218"/>
          <p:cNvSpPr txBox="1"/>
          <p:nvPr/>
        </p:nvSpPr>
        <p:spPr>
          <a:xfrm>
            <a:off x="1861300" y="5728267"/>
            <a:ext cx="9356400" cy="965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t>Measurement/input →  Think (software)  → Output: sound, light, action, display, ...</a:t>
            </a:r>
            <a:endParaRPr sz="1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f4bc9bee2a_0_1228"/>
          <p:cNvSpPr txBox="1">
            <a:spLocks noGrp="1"/>
          </p:cNvSpPr>
          <p:nvPr>
            <p:ph type="title"/>
          </p:nvPr>
        </p:nvSpPr>
        <p:spPr>
          <a:xfrm>
            <a:off x="583712" y="95643"/>
            <a:ext cx="11043600" cy="6072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What is inside an Arduino UNO ?</a:t>
            </a:r>
            <a:endParaRPr/>
          </a:p>
        </p:txBody>
      </p:sp>
      <p:sp>
        <p:nvSpPr>
          <p:cNvPr id="816" name="Google Shape;816;gf4bc9bee2a_0_1228"/>
          <p:cNvSpPr txBox="1">
            <a:spLocks noGrp="1"/>
          </p:cNvSpPr>
          <p:nvPr>
            <p:ph type="body" idx="1"/>
          </p:nvPr>
        </p:nvSpPr>
        <p:spPr>
          <a:xfrm>
            <a:off x="587725" y="839787"/>
            <a:ext cx="11039700" cy="4707900"/>
          </a:xfrm>
          <a:prstGeom prst="rect">
            <a:avLst/>
          </a:prstGeom>
        </p:spPr>
        <p:txBody>
          <a:bodyPr spcFirstLastPara="1" wrap="square" lIns="64300" tIns="64300" rIns="64300" bIns="64300" anchor="t"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f4bc9bee2a_0_24"/>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InkScape</a:t>
            </a:r>
            <a:endParaRPr/>
          </a:p>
        </p:txBody>
      </p:sp>
      <p:sp>
        <p:nvSpPr>
          <p:cNvPr id="254" name="Google Shape;254;gf4bc9bee2a_0_24"/>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pic>
        <p:nvPicPr>
          <p:cNvPr id="255" name="Google Shape;255;gf4bc9bee2a_0_24"/>
          <p:cNvPicPr preferRelativeResize="0"/>
          <p:nvPr/>
        </p:nvPicPr>
        <p:blipFill rotWithShape="1">
          <a:blip r:embed="rId3">
            <a:alphaModFix/>
          </a:blip>
          <a:srcRect/>
          <a:stretch/>
        </p:blipFill>
        <p:spPr>
          <a:xfrm>
            <a:off x="6825873" y="95643"/>
            <a:ext cx="3796785" cy="4154064"/>
          </a:xfrm>
          <a:prstGeom prst="rect">
            <a:avLst/>
          </a:prstGeom>
          <a:noFill/>
          <a:ln>
            <a:noFill/>
          </a:ln>
        </p:spPr>
      </p:pic>
      <p:sp>
        <p:nvSpPr>
          <p:cNvPr id="256" name="Google Shape;256;gf4bc9bee2a_0_24"/>
          <p:cNvSpPr txBox="1"/>
          <p:nvPr/>
        </p:nvSpPr>
        <p:spPr>
          <a:xfrm>
            <a:off x="4748784" y="2047662"/>
            <a:ext cx="7950900" cy="1314300"/>
          </a:xfrm>
          <a:prstGeom prst="rect">
            <a:avLst/>
          </a:prstGeom>
          <a:noFill/>
          <a:ln>
            <a:noFill/>
          </a:ln>
        </p:spPr>
        <p:txBody>
          <a:bodyPr spcFirstLastPara="1" wrap="square" lIns="64275" tIns="64275" rIns="64275" bIns="64275" anchor="b" anchorCtr="0">
            <a:noAutofit/>
          </a:bodyPr>
          <a:lstStyle/>
          <a:p>
            <a:pPr marL="0" lvl="0" indent="0" algn="ctr" rtl="0">
              <a:spcBef>
                <a:spcPts val="0"/>
              </a:spcBef>
              <a:spcAft>
                <a:spcPts val="0"/>
              </a:spcAft>
              <a:buNone/>
            </a:pPr>
            <a:r>
              <a:rPr lang="en-US" sz="5100">
                <a:solidFill>
                  <a:srgbClr val="000000"/>
                </a:solidFill>
                <a:latin typeface="Pacifico"/>
                <a:ea typeface="Pacifico"/>
                <a:cs typeface="Pacifico"/>
                <a:sym typeface="Pacifico"/>
              </a:rPr>
              <a:t>2D-</a:t>
            </a:r>
            <a:r>
              <a:rPr lang="en-US" sz="5100">
                <a:latin typeface="Pacifico"/>
                <a:ea typeface="Pacifico"/>
                <a:cs typeface="Pacifico"/>
                <a:sym typeface="Pacifico"/>
              </a:rPr>
              <a:t>Drawing</a:t>
            </a:r>
            <a:endParaRPr sz="5100">
              <a:solidFill>
                <a:srgbClr val="000000"/>
              </a:solidFill>
              <a:latin typeface="Pacifico"/>
              <a:ea typeface="Pacifico"/>
              <a:cs typeface="Pacifico"/>
              <a:sym typeface="Pacifico"/>
            </a:endParaRPr>
          </a:p>
        </p:txBody>
      </p:sp>
      <p:grpSp>
        <p:nvGrpSpPr>
          <p:cNvPr id="257" name="Google Shape;257;gf4bc9bee2a_0_24"/>
          <p:cNvGrpSpPr/>
          <p:nvPr/>
        </p:nvGrpSpPr>
        <p:grpSpPr>
          <a:xfrm>
            <a:off x="6437106" y="3870125"/>
            <a:ext cx="4798553" cy="2094484"/>
            <a:chOff x="751775" y="1124790"/>
            <a:chExt cx="7226736" cy="3154343"/>
          </a:xfrm>
        </p:grpSpPr>
        <p:pic>
          <p:nvPicPr>
            <p:cNvPr id="258" name="Google Shape;258;gf4bc9bee2a_0_24"/>
            <p:cNvPicPr preferRelativeResize="0"/>
            <p:nvPr/>
          </p:nvPicPr>
          <p:blipFill rotWithShape="1">
            <a:blip r:embed="rId4">
              <a:alphaModFix/>
            </a:blip>
            <a:srcRect/>
            <a:stretch/>
          </p:blipFill>
          <p:spPr>
            <a:xfrm>
              <a:off x="801600" y="1214926"/>
              <a:ext cx="1270776" cy="1270776"/>
            </a:xfrm>
            <a:prstGeom prst="rect">
              <a:avLst/>
            </a:prstGeom>
            <a:noFill/>
            <a:ln>
              <a:noFill/>
            </a:ln>
          </p:spPr>
        </p:pic>
        <p:pic>
          <p:nvPicPr>
            <p:cNvPr id="259" name="Google Shape;259;gf4bc9bee2a_0_24"/>
            <p:cNvPicPr preferRelativeResize="0"/>
            <p:nvPr/>
          </p:nvPicPr>
          <p:blipFill rotWithShape="1">
            <a:blip r:embed="rId5">
              <a:alphaModFix/>
            </a:blip>
            <a:srcRect/>
            <a:stretch/>
          </p:blipFill>
          <p:spPr>
            <a:xfrm>
              <a:off x="2621575" y="1169864"/>
              <a:ext cx="1360900" cy="1360900"/>
            </a:xfrm>
            <a:prstGeom prst="rect">
              <a:avLst/>
            </a:prstGeom>
            <a:noFill/>
            <a:ln>
              <a:noFill/>
            </a:ln>
          </p:spPr>
        </p:pic>
        <p:pic>
          <p:nvPicPr>
            <p:cNvPr id="260" name="Google Shape;260;gf4bc9bee2a_0_24"/>
            <p:cNvPicPr preferRelativeResize="0"/>
            <p:nvPr/>
          </p:nvPicPr>
          <p:blipFill rotWithShape="1">
            <a:blip r:embed="rId6">
              <a:alphaModFix/>
            </a:blip>
            <a:srcRect/>
            <a:stretch/>
          </p:blipFill>
          <p:spPr>
            <a:xfrm>
              <a:off x="4531675" y="1214938"/>
              <a:ext cx="1495026" cy="1270775"/>
            </a:xfrm>
            <a:prstGeom prst="rect">
              <a:avLst/>
            </a:prstGeom>
            <a:noFill/>
            <a:ln>
              <a:noFill/>
            </a:ln>
          </p:spPr>
        </p:pic>
        <p:pic>
          <p:nvPicPr>
            <p:cNvPr id="261" name="Google Shape;261;gf4bc9bee2a_0_24"/>
            <p:cNvPicPr preferRelativeResize="0"/>
            <p:nvPr/>
          </p:nvPicPr>
          <p:blipFill rotWithShape="1">
            <a:blip r:embed="rId7">
              <a:alphaModFix/>
            </a:blip>
            <a:srcRect/>
            <a:stretch/>
          </p:blipFill>
          <p:spPr>
            <a:xfrm>
              <a:off x="6575900" y="1124790"/>
              <a:ext cx="1360900" cy="1360920"/>
            </a:xfrm>
            <a:prstGeom prst="rect">
              <a:avLst/>
            </a:prstGeom>
            <a:noFill/>
            <a:ln>
              <a:noFill/>
            </a:ln>
          </p:spPr>
        </p:pic>
        <p:pic>
          <p:nvPicPr>
            <p:cNvPr id="262" name="Google Shape;262;gf4bc9bee2a_0_24"/>
            <p:cNvPicPr preferRelativeResize="0"/>
            <p:nvPr/>
          </p:nvPicPr>
          <p:blipFill rotWithShape="1">
            <a:blip r:embed="rId8">
              <a:alphaModFix/>
            </a:blip>
            <a:srcRect/>
            <a:stretch/>
          </p:blipFill>
          <p:spPr>
            <a:xfrm>
              <a:off x="751775" y="2871775"/>
              <a:ext cx="1370424" cy="1370424"/>
            </a:xfrm>
            <a:prstGeom prst="rect">
              <a:avLst/>
            </a:prstGeom>
            <a:noFill/>
            <a:ln>
              <a:noFill/>
            </a:ln>
          </p:spPr>
        </p:pic>
        <p:pic>
          <p:nvPicPr>
            <p:cNvPr id="263" name="Google Shape;263;gf4bc9bee2a_0_24"/>
            <p:cNvPicPr preferRelativeResize="0"/>
            <p:nvPr/>
          </p:nvPicPr>
          <p:blipFill rotWithShape="1">
            <a:blip r:embed="rId9">
              <a:alphaModFix/>
            </a:blip>
            <a:srcRect/>
            <a:stretch/>
          </p:blipFill>
          <p:spPr>
            <a:xfrm>
              <a:off x="2758900" y="2948299"/>
              <a:ext cx="1285974" cy="1217375"/>
            </a:xfrm>
            <a:prstGeom prst="rect">
              <a:avLst/>
            </a:prstGeom>
            <a:noFill/>
            <a:ln>
              <a:noFill/>
            </a:ln>
          </p:spPr>
        </p:pic>
        <p:pic>
          <p:nvPicPr>
            <p:cNvPr id="264" name="Google Shape;264;gf4bc9bee2a_0_24"/>
            <p:cNvPicPr preferRelativeResize="0"/>
            <p:nvPr/>
          </p:nvPicPr>
          <p:blipFill rotWithShape="1">
            <a:blip r:embed="rId10">
              <a:alphaModFix/>
            </a:blip>
            <a:srcRect/>
            <a:stretch/>
          </p:blipFill>
          <p:spPr>
            <a:xfrm>
              <a:off x="3963849" y="2866437"/>
              <a:ext cx="2630675" cy="1381100"/>
            </a:xfrm>
            <a:prstGeom prst="rect">
              <a:avLst/>
            </a:prstGeom>
            <a:noFill/>
            <a:ln>
              <a:noFill/>
            </a:ln>
          </p:spPr>
        </p:pic>
        <p:pic>
          <p:nvPicPr>
            <p:cNvPr id="265" name="Google Shape;265;gf4bc9bee2a_0_24"/>
            <p:cNvPicPr preferRelativeResize="0"/>
            <p:nvPr/>
          </p:nvPicPr>
          <p:blipFill rotWithShape="1">
            <a:blip r:embed="rId11">
              <a:alphaModFix/>
            </a:blip>
            <a:srcRect/>
            <a:stretch/>
          </p:blipFill>
          <p:spPr>
            <a:xfrm>
              <a:off x="6534187" y="2834809"/>
              <a:ext cx="1444324" cy="1444324"/>
            </a:xfrm>
            <a:prstGeom prst="rect">
              <a:avLst/>
            </a:prstGeom>
            <a:noFill/>
            <a:ln>
              <a:noFill/>
            </a:ln>
          </p:spPr>
        </p:pic>
      </p:grpSp>
      <p:sp>
        <p:nvSpPr>
          <p:cNvPr id="266" name="Google Shape;266;gf4bc9bee2a_0_24"/>
          <p:cNvSpPr txBox="1">
            <a:spLocks noGrp="1"/>
          </p:cNvSpPr>
          <p:nvPr>
            <p:ph type="body" idx="1"/>
          </p:nvPr>
        </p:nvSpPr>
        <p:spPr>
          <a:xfrm>
            <a:off x="587725" y="1523275"/>
            <a:ext cx="5650200" cy="4024800"/>
          </a:xfrm>
          <a:prstGeom prst="rect">
            <a:avLst/>
          </a:prstGeom>
        </p:spPr>
        <p:txBody>
          <a:bodyPr spcFirstLastPara="1" wrap="square" lIns="91425" tIns="45700" rIns="91425" bIns="45700" anchor="t" anchorCtr="0">
            <a:noAutofit/>
          </a:bodyPr>
          <a:lstStyle/>
          <a:p>
            <a:pPr marL="317500" lvl="0" indent="-266700" algn="l" rtl="0">
              <a:spcBef>
                <a:spcPts val="360"/>
              </a:spcBef>
              <a:spcAft>
                <a:spcPts val="0"/>
              </a:spcAft>
              <a:buSzPts val="1800"/>
              <a:buChar char="•"/>
            </a:pPr>
            <a:r>
              <a:rPr lang="en-US"/>
              <a:t>Vector Drawing Program</a:t>
            </a:r>
            <a:endParaRPr/>
          </a:p>
          <a:p>
            <a:pPr marL="317500" lvl="0" indent="-266700" algn="l" rtl="0">
              <a:spcBef>
                <a:spcPts val="0"/>
              </a:spcBef>
              <a:spcAft>
                <a:spcPts val="0"/>
              </a:spcAft>
              <a:buSzPts val="1800"/>
              <a:buChar char="•"/>
            </a:pPr>
            <a:r>
              <a:rPr lang="en-US"/>
              <a:t>Open Source (GPL)</a:t>
            </a:r>
            <a:endParaRPr/>
          </a:p>
          <a:p>
            <a:pPr marL="317500" lvl="0" indent="-266700" algn="l" rtl="0">
              <a:spcBef>
                <a:spcPts val="0"/>
              </a:spcBef>
              <a:spcAft>
                <a:spcPts val="0"/>
              </a:spcAft>
              <a:buSzPts val="1800"/>
              <a:buChar char="•"/>
            </a:pPr>
            <a:r>
              <a:rPr lang="en-US"/>
              <a:t>Install from the website:</a:t>
            </a:r>
            <a:br>
              <a:rPr lang="en-US"/>
            </a:br>
            <a:r>
              <a:rPr lang="en-US" u="sng">
                <a:solidFill>
                  <a:schemeClr val="hlink"/>
                </a:solidFill>
                <a:hlinkClick r:id="rId12"/>
              </a:rPr>
              <a:t>https://inkscape.org/</a:t>
            </a:r>
            <a:r>
              <a:rPr lang="en-US"/>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gf4bc9bee2a_0_1233"/>
          <p:cNvPicPr preferRelativeResize="0"/>
          <p:nvPr/>
        </p:nvPicPr>
        <p:blipFill rotWithShape="1">
          <a:blip r:embed="rId3">
            <a:alphaModFix/>
          </a:blip>
          <a:srcRect/>
          <a:stretch/>
        </p:blipFill>
        <p:spPr>
          <a:xfrm>
            <a:off x="1606767" y="216383"/>
            <a:ext cx="9082845" cy="64248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f4bc9bee2a_0_1355"/>
          <p:cNvSpPr txBox="1">
            <a:spLocks noGrp="1"/>
          </p:cNvSpPr>
          <p:nvPr>
            <p:ph type="title"/>
          </p:nvPr>
        </p:nvSpPr>
        <p:spPr>
          <a:xfrm>
            <a:off x="398135" y="75814"/>
            <a:ext cx="9333300" cy="11514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Arduino IDE</a:t>
            </a:r>
            <a:endParaRPr/>
          </a:p>
        </p:txBody>
      </p:sp>
      <p:sp>
        <p:nvSpPr>
          <p:cNvPr id="827" name="Google Shape;827;gf4bc9bee2a_0_1355"/>
          <p:cNvSpPr txBox="1">
            <a:spLocks noGrp="1"/>
          </p:cNvSpPr>
          <p:nvPr>
            <p:ph type="body" idx="1"/>
          </p:nvPr>
        </p:nvSpPr>
        <p:spPr>
          <a:xfrm>
            <a:off x="398134" y="1227322"/>
            <a:ext cx="11229000" cy="5471400"/>
          </a:xfrm>
          <a:prstGeom prst="rect">
            <a:avLst/>
          </a:prstGeom>
        </p:spPr>
        <p:txBody>
          <a:bodyPr spcFirstLastPara="1" wrap="square" lIns="64300" tIns="64300" rIns="64300" bIns="64300" anchor="t" anchorCtr="0">
            <a:noAutofit/>
          </a:bodyPr>
          <a:lstStyle/>
          <a:p>
            <a:pPr marL="0" lvl="0" indent="0" algn="l" rtl="0">
              <a:lnSpc>
                <a:spcPct val="100000"/>
              </a:lnSpc>
              <a:spcBef>
                <a:spcPts val="0"/>
              </a:spcBef>
              <a:spcAft>
                <a:spcPts val="0"/>
              </a:spcAft>
              <a:buClr>
                <a:srgbClr val="FF0000"/>
              </a:buClr>
              <a:buFont typeface="Calibri"/>
              <a:buNone/>
            </a:pPr>
            <a:r>
              <a:rPr lang="en-US" sz="4800">
                <a:solidFill>
                  <a:srgbClr val="FF0000"/>
                </a:solidFill>
                <a:latin typeface="Calibri"/>
                <a:ea typeface="Calibri"/>
                <a:cs typeface="Calibri"/>
                <a:sym typeface="Calibri"/>
              </a:rPr>
              <a:t>I</a:t>
            </a:r>
            <a:r>
              <a:rPr lang="en-US" sz="4800">
                <a:latin typeface="Calibri"/>
                <a:ea typeface="Calibri"/>
                <a:cs typeface="Calibri"/>
                <a:sym typeface="Calibri"/>
              </a:rPr>
              <a:t>ntegrated </a:t>
            </a:r>
            <a:r>
              <a:rPr lang="en-US" sz="4800">
                <a:solidFill>
                  <a:srgbClr val="FF0000"/>
                </a:solidFill>
                <a:latin typeface="Calibri"/>
                <a:ea typeface="Calibri"/>
                <a:cs typeface="Calibri"/>
                <a:sym typeface="Calibri"/>
              </a:rPr>
              <a:t>D</a:t>
            </a:r>
            <a:r>
              <a:rPr lang="en-US" sz="4800">
                <a:latin typeface="Calibri"/>
                <a:ea typeface="Calibri"/>
                <a:cs typeface="Calibri"/>
                <a:sym typeface="Calibri"/>
              </a:rPr>
              <a:t>evelopment </a:t>
            </a:r>
            <a:r>
              <a:rPr lang="en-US" sz="4800">
                <a:solidFill>
                  <a:srgbClr val="FF0000"/>
                </a:solidFill>
                <a:latin typeface="Calibri"/>
                <a:ea typeface="Calibri"/>
                <a:cs typeface="Calibri"/>
                <a:sym typeface="Calibri"/>
              </a:rPr>
              <a:t>E</a:t>
            </a:r>
            <a:r>
              <a:rPr lang="en-US" sz="4800">
                <a:latin typeface="Calibri"/>
                <a:ea typeface="Calibri"/>
                <a:cs typeface="Calibri"/>
                <a:sym typeface="Calibri"/>
              </a:rPr>
              <a:t>nvironment</a:t>
            </a:r>
            <a:endParaRPr sz="4800">
              <a:latin typeface="Calibri"/>
              <a:ea typeface="Calibri"/>
              <a:cs typeface="Calibri"/>
              <a:sym typeface="Calibri"/>
            </a:endParaRPr>
          </a:p>
        </p:txBody>
      </p:sp>
      <p:pic>
        <p:nvPicPr>
          <p:cNvPr id="828" name="Google Shape;828;gf4bc9bee2a_0_1355"/>
          <p:cNvPicPr preferRelativeResize="0"/>
          <p:nvPr/>
        </p:nvPicPr>
        <p:blipFill>
          <a:blip r:embed="rId3">
            <a:alphaModFix/>
          </a:blip>
          <a:stretch>
            <a:fillRect/>
          </a:stretch>
        </p:blipFill>
        <p:spPr>
          <a:xfrm>
            <a:off x="4850628" y="2370628"/>
            <a:ext cx="6902811" cy="2426286"/>
          </a:xfrm>
          <a:prstGeom prst="rect">
            <a:avLst/>
          </a:prstGeom>
          <a:noFill/>
          <a:ln>
            <a:noFill/>
          </a:ln>
        </p:spPr>
      </p:pic>
      <p:sp>
        <p:nvSpPr>
          <p:cNvPr id="829" name="Google Shape;829;gf4bc9bee2a_0_1355"/>
          <p:cNvSpPr txBox="1"/>
          <p:nvPr/>
        </p:nvSpPr>
        <p:spPr>
          <a:xfrm>
            <a:off x="583700" y="2299267"/>
            <a:ext cx="11608500" cy="4002900"/>
          </a:xfrm>
          <a:prstGeom prst="rect">
            <a:avLst/>
          </a:prstGeom>
          <a:noFill/>
          <a:ln>
            <a:noFill/>
          </a:ln>
        </p:spPr>
        <p:txBody>
          <a:bodyPr spcFirstLastPara="1" wrap="square" lIns="121900" tIns="60925" rIns="121900" bIns="60925" anchor="t" anchorCtr="0">
            <a:noAutofit/>
          </a:bodyPr>
          <a:lstStyle/>
          <a:p>
            <a:pPr marL="457200" lvl="0" indent="-457200" algn="l" rtl="0">
              <a:spcBef>
                <a:spcPts val="0"/>
              </a:spcBef>
              <a:spcAft>
                <a:spcPts val="0"/>
              </a:spcAft>
              <a:buClr>
                <a:srgbClr val="000000"/>
              </a:buClr>
              <a:buSzPts val="3200"/>
              <a:buChar char="•"/>
            </a:pPr>
            <a:r>
              <a:rPr lang="en-US" sz="3200">
                <a:latin typeface="Calibri"/>
                <a:ea typeface="Calibri"/>
                <a:cs typeface="Calibri"/>
                <a:sym typeface="Calibri"/>
              </a:rPr>
              <a:t>Texteditor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Compiler/Debugger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Linker/Locater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Bootloader</a:t>
            </a:r>
            <a:endParaRPr sz="3200">
              <a:solidFill>
                <a:srgbClr val="000000"/>
              </a:solidFill>
              <a:latin typeface="Calibri"/>
              <a:ea typeface="Calibri"/>
              <a:cs typeface="Calibri"/>
              <a:sym typeface="Calibri"/>
            </a:endParaRPr>
          </a:p>
          <a:p>
            <a:pPr marL="457200" lvl="0" indent="-457200" algn="l" rtl="0">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Seri</a:t>
            </a: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l monitor</a:t>
            </a:r>
            <a:endParaRPr sz="3200">
              <a:solidFill>
                <a:srgbClr val="000000"/>
              </a:solidFill>
              <a:latin typeface="Calibri"/>
              <a:ea typeface="Calibri"/>
              <a:cs typeface="Calibri"/>
              <a:sym typeface="Calibri"/>
            </a:endParaRPr>
          </a:p>
          <a:p>
            <a:pPr marL="457200" lvl="0" indent="-254000" algn="l" rtl="0">
              <a:spcBef>
                <a:spcPts val="600"/>
              </a:spcBef>
              <a:spcAft>
                <a:spcPts val="0"/>
              </a:spcAft>
              <a:buNone/>
            </a:pPr>
            <a:r>
              <a:rPr lang="en-US" sz="3200">
                <a:latin typeface="Calibri"/>
                <a:ea typeface="Calibri"/>
                <a:cs typeface="Calibri"/>
                <a:sym typeface="Calibri"/>
              </a:rPr>
              <a:t>Download from: </a:t>
            </a:r>
            <a:r>
              <a:rPr lang="en-US" sz="2400" u="sng">
                <a:solidFill>
                  <a:srgbClr val="6B9F2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https://www.arduino.cc/en/Main/Software</a:t>
            </a:r>
            <a:endParaRPr sz="3200">
              <a:latin typeface="Calibri"/>
              <a:ea typeface="Calibri"/>
              <a:cs typeface="Calibri"/>
              <a:sym typeface="Calibri"/>
            </a:endParaRPr>
          </a:p>
          <a:p>
            <a:pPr marL="457200" lvl="0" indent="-254000" algn="l" rtl="0">
              <a:spcBef>
                <a:spcPts val="600"/>
              </a:spcBef>
              <a:spcAft>
                <a:spcPts val="0"/>
              </a:spcAft>
              <a:buNone/>
            </a:pPr>
            <a:r>
              <a:rPr lang="en-US" sz="3200">
                <a:latin typeface="Calibri"/>
                <a:ea typeface="Calibri"/>
                <a:cs typeface="Calibri"/>
                <a:sym typeface="Calibri"/>
              </a:rPr>
              <a:t>      Free software (Linux, OSX, Windows) - Current version 1.8.15</a:t>
            </a:r>
            <a:endParaRPr sz="3200">
              <a:latin typeface="Calibri"/>
              <a:ea typeface="Calibri"/>
              <a:cs typeface="Calibri"/>
              <a:sym typeface="Calibri"/>
            </a:endParaRPr>
          </a:p>
          <a:p>
            <a:pPr marL="457200" lvl="0" indent="-254000" algn="l" rtl="0">
              <a:spcBef>
                <a:spcPts val="600"/>
              </a:spcBef>
              <a:spcAft>
                <a:spcPts val="0"/>
              </a:spcAft>
              <a:buNone/>
            </a:pPr>
            <a:endParaRPr sz="3200">
              <a:latin typeface="Calibri"/>
              <a:ea typeface="Calibri"/>
              <a:cs typeface="Calibri"/>
              <a:sym typeface="Calibri"/>
            </a:endParaRPr>
          </a:p>
        </p:txBody>
      </p:sp>
      <p:pic>
        <p:nvPicPr>
          <p:cNvPr id="830" name="Google Shape;830;gf4bc9bee2a_0_1355"/>
          <p:cNvPicPr preferRelativeResize="0"/>
          <p:nvPr/>
        </p:nvPicPr>
        <p:blipFill rotWithShape="1">
          <a:blip r:embed="rId5">
            <a:alphaModFix/>
          </a:blip>
          <a:srcRect/>
          <a:stretch/>
        </p:blipFill>
        <p:spPr>
          <a:xfrm>
            <a:off x="9983395" y="208768"/>
            <a:ext cx="1842388" cy="18423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f4bc9bee2a_0_1363"/>
          <p:cNvSpPr txBox="1">
            <a:spLocks noGrp="1"/>
          </p:cNvSpPr>
          <p:nvPr>
            <p:ph type="title"/>
          </p:nvPr>
        </p:nvSpPr>
        <p:spPr>
          <a:xfrm>
            <a:off x="1106824" y="181367"/>
            <a:ext cx="20940900" cy="11514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IDE - Settings</a:t>
            </a:r>
            <a:endParaRPr/>
          </a:p>
        </p:txBody>
      </p:sp>
      <p:sp>
        <p:nvSpPr>
          <p:cNvPr id="836" name="Google Shape;836;gf4bc9bee2a_0_1363"/>
          <p:cNvSpPr txBox="1"/>
          <p:nvPr/>
        </p:nvSpPr>
        <p:spPr>
          <a:xfrm>
            <a:off x="300325" y="1502700"/>
            <a:ext cx="7635600" cy="4739400"/>
          </a:xfrm>
          <a:prstGeom prst="rect">
            <a:avLst/>
          </a:prstGeom>
          <a:noFill/>
          <a:ln>
            <a:noFill/>
          </a:ln>
        </p:spPr>
        <p:txBody>
          <a:bodyPr spcFirstLastPara="1" wrap="square" lIns="121900" tIns="60925" rIns="121900" bIns="60925" anchor="t" anchorCtr="0">
            <a:noAutofit/>
          </a:bodyPr>
          <a:lstStyle/>
          <a:p>
            <a:pPr marL="381000" marR="0" lvl="0" indent="-381000" algn="l" rtl="0">
              <a:spcBef>
                <a:spcPts val="0"/>
              </a:spcBef>
              <a:spcAft>
                <a:spcPts val="0"/>
              </a:spcAft>
              <a:buClr>
                <a:srgbClr val="000000"/>
              </a:buClr>
              <a:buSzPts val="3200"/>
              <a:buFont typeface="Arial"/>
              <a:buChar char="•"/>
            </a:pPr>
            <a:r>
              <a:rPr lang="en-US" sz="3200">
                <a:latin typeface="Calibri"/>
                <a:ea typeface="Calibri"/>
                <a:cs typeface="Calibri"/>
                <a:sym typeface="Calibri"/>
              </a:rPr>
              <a:t>To compile an </a:t>
            </a:r>
            <a:r>
              <a:rPr lang="en-US" sz="3200">
                <a:solidFill>
                  <a:srgbClr val="000000"/>
                </a:solidFill>
                <a:latin typeface="Calibri"/>
                <a:ea typeface="Calibri"/>
                <a:cs typeface="Calibri"/>
                <a:sym typeface="Calibri"/>
              </a:rPr>
              <a:t>Arduino sketch (= program) correctly, the IDE must know which </a:t>
            </a:r>
            <a:r>
              <a:rPr lang="en-US" sz="3200" b="1">
                <a:solidFill>
                  <a:srgbClr val="000000"/>
                </a:solidFill>
                <a:latin typeface="Calibri"/>
                <a:ea typeface="Calibri"/>
                <a:cs typeface="Calibri"/>
                <a:sym typeface="Calibri"/>
              </a:rPr>
              <a:t>type of Arduino </a:t>
            </a:r>
            <a:r>
              <a:rPr lang="en-US" sz="3200">
                <a:solidFill>
                  <a:srgbClr val="000000"/>
                </a:solidFill>
                <a:latin typeface="Calibri"/>
                <a:ea typeface="Calibri"/>
                <a:cs typeface="Calibri"/>
                <a:sym typeface="Calibri"/>
              </a:rPr>
              <a:t>(= board) is being used,</a:t>
            </a:r>
            <a:endParaRPr sz="1900"/>
          </a:p>
          <a:p>
            <a:pPr marL="381000" marR="0" lvl="0" indent="-177800" algn="l" rtl="0">
              <a:spcBef>
                <a:spcPts val="0"/>
              </a:spcBef>
              <a:spcAft>
                <a:spcPts val="0"/>
              </a:spcAft>
              <a:buClr>
                <a:srgbClr val="000000"/>
              </a:buClr>
              <a:buSzPts val="3200"/>
              <a:buFont typeface="Arial"/>
              <a:buNone/>
            </a:pPr>
            <a:endParaRPr sz="3200">
              <a:solidFill>
                <a:srgbClr val="000000"/>
              </a:solidFill>
              <a:latin typeface="Calibri"/>
              <a:ea typeface="Calibri"/>
              <a:cs typeface="Calibri"/>
              <a:sym typeface="Calibri"/>
            </a:endParaRPr>
          </a:p>
          <a:p>
            <a:pPr marL="381000" marR="0" lvl="0" indent="-381000" algn="l" rtl="0">
              <a:spcBef>
                <a:spcPts val="0"/>
              </a:spcBef>
              <a:spcAft>
                <a:spcPts val="0"/>
              </a:spcAft>
              <a:buClr>
                <a:srgbClr val="000000"/>
              </a:buClr>
              <a:buSzPts val="3200"/>
              <a:buFont typeface="Arial"/>
              <a:buChar char="•"/>
            </a:pPr>
            <a:r>
              <a:rPr lang="en-US" sz="3200">
                <a:latin typeface="Calibri"/>
                <a:ea typeface="Calibri"/>
                <a:cs typeface="Calibri"/>
                <a:sym typeface="Calibri"/>
              </a:rPr>
              <a:t>To be able to upload a </a:t>
            </a:r>
            <a:r>
              <a:rPr lang="en-US" sz="3200">
                <a:solidFill>
                  <a:srgbClr val="000000"/>
                </a:solidFill>
                <a:latin typeface="Calibri"/>
                <a:ea typeface="Calibri"/>
                <a:cs typeface="Calibri"/>
                <a:sym typeface="Calibri"/>
              </a:rPr>
              <a:t>sketch to the Arduino</a:t>
            </a:r>
            <a:r>
              <a:rPr lang="en-US" sz="3200">
                <a:latin typeface="Calibri"/>
                <a:ea typeface="Calibri"/>
                <a:cs typeface="Calibri"/>
                <a:sym typeface="Calibri"/>
              </a:rPr>
              <a:t>, the</a:t>
            </a:r>
            <a:r>
              <a:rPr lang="en-US" sz="3200">
                <a:solidFill>
                  <a:srgbClr val="000000"/>
                </a:solidFill>
                <a:latin typeface="Calibri"/>
                <a:ea typeface="Calibri"/>
                <a:cs typeface="Calibri"/>
                <a:sym typeface="Calibri"/>
              </a:rPr>
              <a:t> IDE must know via </a:t>
            </a:r>
            <a:r>
              <a:rPr lang="en-US" sz="3200" b="1">
                <a:solidFill>
                  <a:srgbClr val="000000"/>
                </a:solidFill>
                <a:latin typeface="Calibri"/>
                <a:ea typeface="Calibri"/>
                <a:cs typeface="Calibri"/>
                <a:sym typeface="Calibri"/>
              </a:rPr>
              <a:t>w</a:t>
            </a:r>
            <a:r>
              <a:rPr lang="en-US" sz="3200" b="1">
                <a:latin typeface="Calibri"/>
                <a:ea typeface="Calibri"/>
                <a:cs typeface="Calibri"/>
                <a:sym typeface="Calibri"/>
              </a:rPr>
              <a:t>hich port</a:t>
            </a:r>
            <a:r>
              <a:rPr lang="en-US" sz="3200" b="1">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the Arduino is connected with the PC.</a:t>
            </a:r>
            <a:endParaRPr sz="1900"/>
          </a:p>
        </p:txBody>
      </p:sp>
      <p:pic>
        <p:nvPicPr>
          <p:cNvPr id="837" name="Google Shape;837;gf4bc9bee2a_0_1363"/>
          <p:cNvPicPr preferRelativeResize="0"/>
          <p:nvPr/>
        </p:nvPicPr>
        <p:blipFill>
          <a:blip r:embed="rId3">
            <a:alphaModFix/>
          </a:blip>
          <a:stretch>
            <a:fillRect/>
          </a:stretch>
        </p:blipFill>
        <p:spPr>
          <a:xfrm>
            <a:off x="7935803" y="495547"/>
            <a:ext cx="4256201" cy="2038926"/>
          </a:xfrm>
          <a:prstGeom prst="rect">
            <a:avLst/>
          </a:prstGeom>
          <a:noFill/>
          <a:ln>
            <a:noFill/>
          </a:ln>
        </p:spPr>
      </p:pic>
      <p:pic>
        <p:nvPicPr>
          <p:cNvPr id="838" name="Google Shape;838;gf4bc9bee2a_0_1363"/>
          <p:cNvPicPr preferRelativeResize="0"/>
          <p:nvPr/>
        </p:nvPicPr>
        <p:blipFill>
          <a:blip r:embed="rId4">
            <a:alphaModFix/>
          </a:blip>
          <a:stretch>
            <a:fillRect/>
          </a:stretch>
        </p:blipFill>
        <p:spPr>
          <a:xfrm>
            <a:off x="7935802" y="2534479"/>
            <a:ext cx="4256201" cy="21356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f4bc9bee2a_0_1368"/>
          <p:cNvSpPr txBox="1">
            <a:spLocks noGrp="1"/>
          </p:cNvSpPr>
          <p:nvPr>
            <p:ph type="title"/>
          </p:nvPr>
        </p:nvSpPr>
        <p:spPr>
          <a:xfrm>
            <a:off x="1106824" y="181367"/>
            <a:ext cx="20940900" cy="11514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What is a sketch ?</a:t>
            </a:r>
            <a:endParaRPr/>
          </a:p>
        </p:txBody>
      </p:sp>
      <p:sp>
        <p:nvSpPr>
          <p:cNvPr id="844" name="Google Shape;844;gf4bc9bee2a_0_1368"/>
          <p:cNvSpPr txBox="1"/>
          <p:nvPr/>
        </p:nvSpPr>
        <p:spPr>
          <a:xfrm>
            <a:off x="514200" y="1658272"/>
            <a:ext cx="11027100" cy="3756300"/>
          </a:xfrm>
          <a:prstGeom prst="rect">
            <a:avLst/>
          </a:prstGeom>
          <a:noFill/>
          <a:ln>
            <a:noFill/>
          </a:ln>
        </p:spPr>
        <p:txBody>
          <a:bodyPr spcFirstLastPara="1" wrap="square" lIns="121900" tIns="60925" rIns="121900" bIns="60925" anchor="t" anchorCtr="0">
            <a:noAutofit/>
          </a:bodyPr>
          <a:lstStyle/>
          <a:p>
            <a:pPr marL="381000" marR="0" lvl="0"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A </a:t>
            </a:r>
            <a:r>
              <a:rPr lang="en-US" sz="2700">
                <a:solidFill>
                  <a:srgbClr val="000000"/>
                </a:solidFill>
                <a:latin typeface="Calibri"/>
                <a:ea typeface="Calibri"/>
                <a:cs typeface="Calibri"/>
                <a:sym typeface="Calibri"/>
              </a:rPr>
              <a:t>sketch is an </a:t>
            </a:r>
            <a:r>
              <a:rPr lang="en-US" sz="2700">
                <a:solidFill>
                  <a:srgbClr val="FF0000"/>
                </a:solidFill>
                <a:latin typeface="Calibri"/>
                <a:ea typeface="Calibri"/>
                <a:cs typeface="Calibri"/>
                <a:sym typeface="Calibri"/>
              </a:rPr>
              <a:t>Arduino programm</a:t>
            </a:r>
            <a:r>
              <a:rPr lang="en-US" sz="2700">
                <a:solidFill>
                  <a:srgbClr val="000000"/>
                </a:solidFill>
                <a:latin typeface="Calibri"/>
                <a:ea typeface="Calibri"/>
                <a:cs typeface="Calibri"/>
                <a:sym typeface="Calibri"/>
              </a:rPr>
              <a:t>,</a:t>
            </a:r>
            <a:endParaRPr sz="1900"/>
          </a:p>
          <a:p>
            <a:pPr marL="381000" marR="0" lvl="0" indent="-21590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a:p>
            <a:pPr marL="381000" marR="0" lvl="0"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A </a:t>
            </a:r>
            <a:r>
              <a:rPr lang="en-US" sz="2700">
                <a:solidFill>
                  <a:srgbClr val="000000"/>
                </a:solidFill>
                <a:latin typeface="Calibri"/>
                <a:ea typeface="Calibri"/>
                <a:cs typeface="Calibri"/>
                <a:sym typeface="Calibri"/>
              </a:rPr>
              <a:t>sketch is saved in a </a:t>
            </a:r>
            <a:r>
              <a:rPr lang="en-US" sz="2700">
                <a:solidFill>
                  <a:srgbClr val="FF0000"/>
                </a:solidFill>
                <a:latin typeface="Calibri"/>
                <a:ea typeface="Calibri"/>
                <a:cs typeface="Calibri"/>
                <a:sym typeface="Calibri"/>
              </a:rPr>
              <a:t>folder with the same name as the sketch</a:t>
            </a:r>
            <a:r>
              <a:rPr lang="en-US" sz="2700">
                <a:solidFill>
                  <a:srgbClr val="000000"/>
                </a:solidFill>
                <a:latin typeface="Calibri"/>
                <a:ea typeface="Calibri"/>
                <a:cs typeface="Calibri"/>
                <a:sym typeface="Calibri"/>
              </a:rPr>
              <a:t>,</a:t>
            </a:r>
            <a:endParaRPr sz="1900"/>
          </a:p>
          <a:p>
            <a:pPr marL="0" marR="0" lvl="0" indent="0" algn="l" rtl="0">
              <a:spcBef>
                <a:spcPts val="0"/>
              </a:spcBef>
              <a:spcAft>
                <a:spcPts val="0"/>
              </a:spcAft>
              <a:buNone/>
            </a:pPr>
            <a:endParaRPr sz="2700">
              <a:solidFill>
                <a:srgbClr val="000000"/>
              </a:solidFill>
              <a:latin typeface="Calibri"/>
              <a:ea typeface="Calibri"/>
              <a:cs typeface="Calibri"/>
              <a:sym typeface="Calibri"/>
            </a:endParaRPr>
          </a:p>
          <a:p>
            <a:pPr marL="381000" marR="0" lvl="0"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A sketch can be made/edited with the Arduino IDE</a:t>
            </a:r>
            <a:r>
              <a:rPr lang="en-US" sz="2700">
                <a:solidFill>
                  <a:srgbClr val="000000"/>
                </a:solidFill>
                <a:latin typeface="Calibri"/>
                <a:ea typeface="Calibri"/>
                <a:cs typeface="Calibri"/>
                <a:sym typeface="Calibri"/>
              </a:rPr>
              <a:t>.</a:t>
            </a:r>
            <a:br>
              <a:rPr lang="en-US" sz="2700">
                <a:solidFill>
                  <a:srgbClr val="000000"/>
                </a:solidFill>
                <a:latin typeface="Calibri"/>
                <a:ea typeface="Calibri"/>
                <a:cs typeface="Calibri"/>
                <a:sym typeface="Calibri"/>
              </a:rPr>
            </a:br>
            <a:endParaRPr sz="2700">
              <a:solidFill>
                <a:srgbClr val="000000"/>
              </a:solidFill>
              <a:latin typeface="Calibri"/>
              <a:ea typeface="Calibri"/>
              <a:cs typeface="Calibri"/>
              <a:sym typeface="Calibri"/>
            </a:endParaRPr>
          </a:p>
          <a:p>
            <a:pPr marL="381000" marR="0" lvl="0" indent="-387350" algn="l" rtl="0">
              <a:spcBef>
                <a:spcPts val="0"/>
              </a:spcBef>
              <a:spcAft>
                <a:spcPts val="0"/>
              </a:spcAft>
              <a:buSzPts val="2700"/>
              <a:buFont typeface="Calibri"/>
              <a:buChar char="•"/>
            </a:pPr>
            <a:r>
              <a:rPr lang="en-US" sz="2700">
                <a:latin typeface="Calibri"/>
                <a:ea typeface="Calibri"/>
                <a:cs typeface="Calibri"/>
                <a:sym typeface="Calibri"/>
              </a:rPr>
              <a:t>Not used to programming? You can use several block based environments to create code. We use: </a:t>
            </a:r>
            <a:r>
              <a:rPr lang="en-US" sz="2500" u="sng">
                <a:solidFill>
                  <a:schemeClr val="hlink"/>
                </a:solidFill>
                <a:hlinkClick r:id="rId3"/>
              </a:rPr>
              <a:t>blokkencode.ingegno.be/index_en.html</a:t>
            </a:r>
            <a:endParaRPr sz="1900">
              <a:latin typeface="Calibri"/>
              <a:ea typeface="Calibri"/>
              <a:cs typeface="Calibri"/>
              <a:sym typeface="Calibri"/>
            </a:endParaRPr>
          </a:p>
          <a:p>
            <a:pPr marL="381000" marR="0" lvl="0" indent="-228600" algn="l" rtl="0">
              <a:spcBef>
                <a:spcPts val="0"/>
              </a:spcBef>
              <a:spcAft>
                <a:spcPts val="0"/>
              </a:spcAft>
              <a:buClr>
                <a:srgbClr val="000000"/>
              </a:buClr>
              <a:buSzPts val="2400"/>
              <a:buFont typeface="Arial"/>
              <a:buNone/>
            </a:pPr>
            <a:endParaRPr sz="240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4bc9bee2a_0_1373"/>
          <p:cNvSpPr txBox="1">
            <a:spLocks noGrp="1"/>
          </p:cNvSpPr>
          <p:nvPr>
            <p:ph type="title"/>
          </p:nvPr>
        </p:nvSpPr>
        <p:spPr>
          <a:xfrm>
            <a:off x="1106824" y="181367"/>
            <a:ext cx="20940900" cy="11514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What is in a sketch ?</a:t>
            </a:r>
            <a:endParaRPr/>
          </a:p>
        </p:txBody>
      </p:sp>
      <p:sp>
        <p:nvSpPr>
          <p:cNvPr id="850" name="Google Shape;850;gf4bc9bee2a_0_1373"/>
          <p:cNvSpPr txBox="1"/>
          <p:nvPr/>
        </p:nvSpPr>
        <p:spPr>
          <a:xfrm>
            <a:off x="504237" y="802593"/>
            <a:ext cx="11027100" cy="52527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a:p>
            <a:pPr marL="381000" marR="0" lvl="0" indent="-381000" algn="l" rtl="0">
              <a:spcBef>
                <a:spcPts val="0"/>
              </a:spcBef>
              <a:spcAft>
                <a:spcPts val="0"/>
              </a:spcAft>
              <a:buClr>
                <a:srgbClr val="000000"/>
              </a:buClr>
              <a:buSzPts val="3200"/>
              <a:buFont typeface="Arial"/>
              <a:buChar char="•"/>
            </a:pP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 sketch </a:t>
            </a:r>
            <a:r>
              <a:rPr lang="en-US" sz="3200">
                <a:latin typeface="Calibri"/>
                <a:ea typeface="Calibri"/>
                <a:cs typeface="Calibri"/>
                <a:sym typeface="Calibri"/>
              </a:rPr>
              <a:t>contains</a:t>
            </a:r>
            <a:r>
              <a:rPr lang="en-US" sz="3200">
                <a:solidFill>
                  <a:srgbClr val="000000"/>
                </a:solidFill>
                <a:latin typeface="Calibri"/>
                <a:ea typeface="Calibri"/>
                <a:cs typeface="Calibri"/>
                <a:sym typeface="Calibri"/>
              </a:rPr>
              <a:t> </a:t>
            </a:r>
            <a:r>
              <a:rPr lang="en-US" sz="3200">
                <a:solidFill>
                  <a:srgbClr val="FF0000"/>
                </a:solidFill>
                <a:latin typeface="Calibri"/>
                <a:ea typeface="Calibri"/>
                <a:cs typeface="Calibri"/>
                <a:sym typeface="Calibri"/>
              </a:rPr>
              <a:t>at least</a:t>
            </a:r>
            <a:r>
              <a:rPr lang="en-US" sz="3200">
                <a:solidFill>
                  <a:srgbClr val="000000"/>
                </a:solidFill>
                <a:latin typeface="Calibri"/>
                <a:ea typeface="Calibri"/>
                <a:cs typeface="Calibri"/>
                <a:sym typeface="Calibri"/>
              </a:rPr>
              <a:t> alway</a:t>
            </a:r>
            <a:r>
              <a:rPr lang="en-US" sz="3200">
                <a:latin typeface="Calibri"/>
                <a:ea typeface="Calibri"/>
                <a:cs typeface="Calibri"/>
                <a:sym typeface="Calibri"/>
              </a:rPr>
              <a:t>s th</a:t>
            </a:r>
            <a:r>
              <a:rPr lang="en-US" sz="3200">
                <a:solidFill>
                  <a:srgbClr val="000000"/>
                </a:solidFill>
                <a:latin typeface="Calibri"/>
                <a:ea typeface="Calibri"/>
                <a:cs typeface="Calibri"/>
                <a:sym typeface="Calibri"/>
              </a:rPr>
              <a:t>e following </a:t>
            </a:r>
            <a:r>
              <a:rPr lang="en-US" sz="3200">
                <a:solidFill>
                  <a:srgbClr val="FF0000"/>
                </a:solidFill>
                <a:latin typeface="Calibri"/>
                <a:ea typeface="Calibri"/>
                <a:cs typeface="Calibri"/>
                <a:sym typeface="Calibri"/>
              </a:rPr>
              <a:t>2 unique functions</a:t>
            </a:r>
            <a:r>
              <a:rPr lang="en-US" sz="3200">
                <a:solidFill>
                  <a:srgbClr val="000000"/>
                </a:solidFill>
                <a:latin typeface="Calibri"/>
                <a:ea typeface="Calibri"/>
                <a:cs typeface="Calibri"/>
                <a:sym typeface="Calibri"/>
              </a:rPr>
              <a:t>:</a:t>
            </a:r>
            <a:endParaRPr sz="1900"/>
          </a:p>
          <a:p>
            <a:pPr marL="381000" marR="0" lvl="0" indent="-228600" algn="l" rtl="0">
              <a:spcBef>
                <a:spcPts val="0"/>
              </a:spcBef>
              <a:spcAft>
                <a:spcPts val="0"/>
              </a:spcAft>
              <a:buClr>
                <a:srgbClr val="000000"/>
              </a:buClr>
              <a:buSzPts val="2400"/>
              <a:buFont typeface="Arial"/>
              <a:buNone/>
            </a:pPr>
            <a:endParaRPr sz="2400">
              <a:solidFill>
                <a:srgbClr val="000000"/>
              </a:solidFill>
              <a:latin typeface="Calibri"/>
              <a:ea typeface="Calibri"/>
              <a:cs typeface="Calibri"/>
              <a:sym typeface="Calibri"/>
            </a:endParaRPr>
          </a:p>
          <a:p>
            <a:pPr marL="990600" marR="0" lvl="1" indent="-387350" algn="l" rtl="0">
              <a:spcBef>
                <a:spcPts val="0"/>
              </a:spcBef>
              <a:spcAft>
                <a:spcPts val="0"/>
              </a:spcAft>
              <a:buClr>
                <a:srgbClr val="FF0000"/>
              </a:buClr>
              <a:buSzPts val="2700"/>
              <a:buFont typeface="Arial"/>
              <a:buChar char="•"/>
            </a:pPr>
            <a:r>
              <a:rPr lang="en-US" sz="2700" b="0" i="0" u="none" strike="noStrike" cap="none">
                <a:solidFill>
                  <a:srgbClr val="FF0000"/>
                </a:solidFill>
                <a:latin typeface="Calibri"/>
                <a:ea typeface="Calibri"/>
                <a:cs typeface="Calibri"/>
                <a:sym typeface="Calibri"/>
              </a:rPr>
              <a:t>void setup() </a:t>
            </a:r>
            <a:endParaRPr sz="1900"/>
          </a:p>
          <a:p>
            <a:pPr marL="1600200" marR="0" lvl="2"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Takes care of the </a:t>
            </a:r>
            <a:r>
              <a:rPr lang="en-US" sz="2700" b="0" i="0" u="none" strike="noStrike" cap="none">
                <a:solidFill>
                  <a:srgbClr val="FF0000"/>
                </a:solidFill>
                <a:latin typeface="Calibri"/>
                <a:ea typeface="Calibri"/>
                <a:cs typeface="Calibri"/>
                <a:sym typeface="Calibri"/>
              </a:rPr>
              <a:t>initialisation</a:t>
            </a:r>
            <a:r>
              <a:rPr lang="en-US" sz="2700" b="0" i="0" u="none" strike="noStrike" cap="none">
                <a:solidFill>
                  <a:srgbClr val="000000"/>
                </a:solidFill>
                <a:latin typeface="Calibri"/>
                <a:ea typeface="Calibri"/>
                <a:cs typeface="Calibri"/>
                <a:sym typeface="Calibri"/>
              </a:rPr>
              <a:t>,</a:t>
            </a:r>
            <a:endParaRPr sz="1900"/>
          </a:p>
          <a:p>
            <a:pPr marL="1600200" marR="0" lvl="2"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Is begin executed </a:t>
            </a:r>
            <a:r>
              <a:rPr lang="en-US" sz="2700">
                <a:solidFill>
                  <a:srgbClr val="FF0000"/>
                </a:solidFill>
                <a:latin typeface="Calibri"/>
                <a:ea typeface="Calibri"/>
                <a:cs typeface="Calibri"/>
                <a:sym typeface="Calibri"/>
              </a:rPr>
              <a:t>one single time</a:t>
            </a:r>
            <a:r>
              <a:rPr lang="en-US" sz="2700" b="0" i="0" u="none" strike="noStrike" cap="none">
                <a:solidFill>
                  <a:srgbClr val="000000"/>
                </a:solidFill>
                <a:latin typeface="Calibri"/>
                <a:ea typeface="Calibri"/>
                <a:cs typeface="Calibri"/>
                <a:sym typeface="Calibri"/>
              </a:rPr>
              <a:t>,</a:t>
            </a:r>
            <a:endParaRPr sz="1900"/>
          </a:p>
          <a:p>
            <a:pPr marL="2209800" marR="0" lvl="3" indent="-381000" algn="l" rtl="0">
              <a:spcBef>
                <a:spcPts val="0"/>
              </a:spcBef>
              <a:spcAft>
                <a:spcPts val="0"/>
              </a:spcAft>
              <a:buClr>
                <a:srgbClr val="000000"/>
              </a:buClr>
              <a:buSzPts val="2400"/>
              <a:buFont typeface="Arial"/>
              <a:buChar char="•"/>
            </a:pPr>
            <a:r>
              <a:rPr lang="en-US" sz="2400">
                <a:latin typeface="Calibri"/>
                <a:ea typeface="Calibri"/>
                <a:cs typeface="Calibri"/>
                <a:sym typeface="Calibri"/>
              </a:rPr>
              <a:t>after</a:t>
            </a:r>
            <a:r>
              <a:rPr lang="en-US" sz="2400" b="0" i="0" u="none" strike="noStrike" cap="none">
                <a:solidFill>
                  <a:srgbClr val="000000"/>
                </a:solidFill>
                <a:latin typeface="Calibri"/>
                <a:ea typeface="Calibri"/>
                <a:cs typeface="Calibri"/>
                <a:sym typeface="Calibri"/>
              </a:rPr>
              <a:t> power-up,</a:t>
            </a:r>
            <a:endParaRPr sz="1900"/>
          </a:p>
          <a:p>
            <a:pPr marL="2209800" marR="0" lvl="3" indent="-381000" algn="l" rtl="0">
              <a:spcBef>
                <a:spcPts val="0"/>
              </a:spcBef>
              <a:spcAft>
                <a:spcPts val="0"/>
              </a:spcAft>
              <a:buClr>
                <a:srgbClr val="000000"/>
              </a:buClr>
              <a:buSzPts val="2400"/>
              <a:buFont typeface="Arial"/>
              <a:buChar char="•"/>
            </a:pPr>
            <a:r>
              <a:rPr lang="en-US" sz="2400">
                <a:latin typeface="Calibri"/>
                <a:ea typeface="Calibri"/>
                <a:cs typeface="Calibri"/>
                <a:sym typeface="Calibri"/>
              </a:rPr>
              <a:t>after</a:t>
            </a:r>
            <a:r>
              <a:rPr lang="en-US" sz="2400" b="0" i="0" u="none" strike="noStrike" cap="none">
                <a:solidFill>
                  <a:srgbClr val="000000"/>
                </a:solidFill>
                <a:latin typeface="Calibri"/>
                <a:ea typeface="Calibri"/>
                <a:cs typeface="Calibri"/>
                <a:sym typeface="Calibri"/>
              </a:rPr>
              <a:t> reset,</a:t>
            </a:r>
            <a:endParaRPr sz="1900"/>
          </a:p>
          <a:p>
            <a:pPr marL="2209800" marR="0" lvl="3" indent="-381000" algn="l" rtl="0">
              <a:spcBef>
                <a:spcPts val="0"/>
              </a:spcBef>
              <a:spcAft>
                <a:spcPts val="0"/>
              </a:spcAft>
              <a:buClr>
                <a:srgbClr val="000000"/>
              </a:buClr>
              <a:buSzPts val="2400"/>
              <a:buFont typeface="Arial"/>
              <a:buChar char="•"/>
            </a:pPr>
            <a:r>
              <a:rPr lang="en-US" sz="2400">
                <a:latin typeface="Calibri"/>
                <a:ea typeface="Calibri"/>
                <a:cs typeface="Calibri"/>
                <a:sym typeface="Calibri"/>
              </a:rPr>
              <a:t>after starting a </a:t>
            </a:r>
            <a:r>
              <a:rPr lang="en-US" sz="2400" b="0" i="0" u="none" strike="noStrike" cap="none">
                <a:solidFill>
                  <a:srgbClr val="000000"/>
                </a:solidFill>
                <a:latin typeface="Calibri"/>
                <a:ea typeface="Calibri"/>
                <a:cs typeface="Calibri"/>
                <a:sym typeface="Calibri"/>
              </a:rPr>
              <a:t>serial monitor (introspection of the code),</a:t>
            </a:r>
            <a:endParaRPr sz="1900"/>
          </a:p>
          <a:p>
            <a:pPr marL="2209800" marR="0" lvl="3" indent="-228600" algn="l" rtl="0">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990600" marR="0" lvl="1" indent="-387350" algn="l" rtl="0">
              <a:spcBef>
                <a:spcPts val="0"/>
              </a:spcBef>
              <a:spcAft>
                <a:spcPts val="0"/>
              </a:spcAft>
              <a:buClr>
                <a:srgbClr val="FF0000"/>
              </a:buClr>
              <a:buSzPts val="2700"/>
              <a:buFont typeface="Arial"/>
              <a:buChar char="•"/>
            </a:pPr>
            <a:r>
              <a:rPr lang="en-US" sz="2700" b="0" i="0" u="none" strike="noStrike" cap="none">
                <a:solidFill>
                  <a:srgbClr val="FF0000"/>
                </a:solidFill>
                <a:latin typeface="Calibri"/>
                <a:ea typeface="Calibri"/>
                <a:cs typeface="Calibri"/>
                <a:sym typeface="Calibri"/>
              </a:rPr>
              <a:t>void loop()</a:t>
            </a:r>
            <a:endParaRPr sz="1900"/>
          </a:p>
          <a:p>
            <a:pPr marL="1600200" marR="0" lvl="2" indent="-387350" algn="l" rtl="0">
              <a:spcBef>
                <a:spcPts val="0"/>
              </a:spcBef>
              <a:spcAft>
                <a:spcPts val="0"/>
              </a:spcAft>
              <a:buClr>
                <a:srgbClr val="000000"/>
              </a:buClr>
              <a:buSzPts val="2700"/>
              <a:buFont typeface="Arial"/>
              <a:buChar char="•"/>
            </a:pPr>
            <a:r>
              <a:rPr lang="en-US" sz="2700">
                <a:latin typeface="Calibri"/>
                <a:ea typeface="Calibri"/>
                <a:cs typeface="Calibri"/>
                <a:sym typeface="Calibri"/>
              </a:rPr>
              <a:t>Contains the </a:t>
            </a:r>
            <a:r>
              <a:rPr lang="en-US" sz="2700" b="0" i="0" u="none" strike="noStrike" cap="none">
                <a:solidFill>
                  <a:srgbClr val="FF0000"/>
                </a:solidFill>
                <a:latin typeface="Calibri"/>
                <a:ea typeface="Calibri"/>
                <a:cs typeface="Calibri"/>
                <a:sym typeface="Calibri"/>
              </a:rPr>
              <a:t>main </a:t>
            </a:r>
            <a:r>
              <a:rPr lang="en-US" sz="2700">
                <a:solidFill>
                  <a:srgbClr val="FF0000"/>
                </a:solidFill>
                <a:latin typeface="Calibri"/>
                <a:ea typeface="Calibri"/>
                <a:cs typeface="Calibri"/>
                <a:sym typeface="Calibri"/>
              </a:rPr>
              <a:t>p</a:t>
            </a:r>
            <a:r>
              <a:rPr lang="en-US" sz="2700" b="0" i="0" u="none" strike="noStrike" cap="none">
                <a:solidFill>
                  <a:srgbClr val="FF0000"/>
                </a:solidFill>
                <a:latin typeface="Calibri"/>
                <a:ea typeface="Calibri"/>
                <a:cs typeface="Calibri"/>
                <a:sym typeface="Calibri"/>
              </a:rPr>
              <a:t>rogram</a:t>
            </a:r>
            <a:r>
              <a:rPr lang="en-US" sz="2700" b="0" i="0" u="none" strike="noStrike" cap="none">
                <a:solidFill>
                  <a:srgbClr val="000000"/>
                </a:solidFill>
                <a:latin typeface="Calibri"/>
                <a:ea typeface="Calibri"/>
                <a:cs typeface="Calibri"/>
                <a:sym typeface="Calibri"/>
              </a:rPr>
              <a:t> t</a:t>
            </a:r>
            <a:r>
              <a:rPr lang="en-US" sz="2700">
                <a:latin typeface="Calibri"/>
                <a:ea typeface="Calibri"/>
                <a:cs typeface="Calibri"/>
                <a:sym typeface="Calibri"/>
              </a:rPr>
              <a:t>h</a:t>
            </a:r>
            <a:r>
              <a:rPr lang="en-US" sz="2700" b="0" i="0" u="none" strike="noStrike" cap="none">
                <a:solidFill>
                  <a:srgbClr val="000000"/>
                </a:solidFill>
                <a:latin typeface="Calibri"/>
                <a:ea typeface="Calibri"/>
                <a:cs typeface="Calibri"/>
                <a:sym typeface="Calibri"/>
              </a:rPr>
              <a:t>at execut</a:t>
            </a:r>
            <a:r>
              <a:rPr lang="en-US" sz="2700">
                <a:latin typeface="Calibri"/>
                <a:ea typeface="Calibri"/>
                <a:cs typeface="Calibri"/>
                <a:sym typeface="Calibri"/>
              </a:rPr>
              <a:t>es </a:t>
            </a:r>
            <a:r>
              <a:rPr lang="en-US" sz="2700" b="0" i="0" u="none" strike="noStrike" cap="none">
                <a:solidFill>
                  <a:srgbClr val="FF0000"/>
                </a:solidFill>
                <a:latin typeface="Calibri"/>
                <a:ea typeface="Calibri"/>
                <a:cs typeface="Calibri"/>
                <a:sym typeface="Calibri"/>
              </a:rPr>
              <a:t>again and again</a:t>
            </a:r>
            <a:r>
              <a:rPr lang="en-US" sz="2700" b="0" i="0" u="none" strike="noStrike" cap="none">
                <a:solidFill>
                  <a:srgbClr val="000000"/>
                </a:solidFill>
                <a:latin typeface="Calibri"/>
                <a:ea typeface="Calibri"/>
                <a:cs typeface="Calibri"/>
                <a:sym typeface="Calibri"/>
              </a:rPr>
              <a:t>.</a:t>
            </a:r>
            <a:endParaRPr sz="1900"/>
          </a:p>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851" name="Google Shape;851;gf4bc9bee2a_0_1373"/>
          <p:cNvPicPr preferRelativeResize="0"/>
          <p:nvPr/>
        </p:nvPicPr>
        <p:blipFill rotWithShape="1">
          <a:blip r:embed="rId3">
            <a:alphaModFix/>
          </a:blip>
          <a:srcRect t="40719" r="67524"/>
          <a:stretch/>
        </p:blipFill>
        <p:spPr>
          <a:xfrm>
            <a:off x="9843672" y="1841404"/>
            <a:ext cx="2153569" cy="27778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f4bc9bee2a_0_1379"/>
          <p:cNvSpPr txBox="1">
            <a:spLocks noGrp="1"/>
          </p:cNvSpPr>
          <p:nvPr>
            <p:ph type="title"/>
          </p:nvPr>
        </p:nvSpPr>
        <p:spPr>
          <a:xfrm>
            <a:off x="587726" y="-408885"/>
            <a:ext cx="11366400" cy="11514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A first program with Blocks</a:t>
            </a:r>
            <a:endParaRPr/>
          </a:p>
        </p:txBody>
      </p:sp>
      <p:sp>
        <p:nvSpPr>
          <p:cNvPr id="857" name="Google Shape;857;gf4bc9bee2a_0_1379"/>
          <p:cNvSpPr txBox="1">
            <a:spLocks noGrp="1"/>
          </p:cNvSpPr>
          <p:nvPr>
            <p:ph type="body" idx="1"/>
          </p:nvPr>
        </p:nvSpPr>
        <p:spPr>
          <a:xfrm>
            <a:off x="587733" y="702834"/>
            <a:ext cx="11039700" cy="4844700"/>
          </a:xfrm>
          <a:prstGeom prst="rect">
            <a:avLst/>
          </a:prstGeom>
        </p:spPr>
        <p:txBody>
          <a:bodyPr spcFirstLastPara="1" wrap="square" lIns="64300" tIns="64300" rIns="64300" bIns="64300" anchor="t" anchorCtr="0">
            <a:noAutofit/>
          </a:bodyPr>
          <a:lstStyle/>
          <a:p>
            <a:pPr marL="609600" lvl="0" indent="-514350" algn="l" rtl="0">
              <a:spcBef>
                <a:spcPts val="0"/>
              </a:spcBef>
              <a:spcAft>
                <a:spcPts val="0"/>
              </a:spcAft>
              <a:buSzPts val="3300"/>
              <a:buChar char="̶"/>
            </a:pPr>
            <a:r>
              <a:rPr lang="en-US"/>
              <a:t>To start, we use an interactive programming environment: </a:t>
            </a:r>
            <a:r>
              <a:rPr lang="en-US" u="sng">
                <a:solidFill>
                  <a:schemeClr val="hlink"/>
                </a:solidFill>
                <a:hlinkClick r:id="rId3"/>
              </a:rPr>
              <a:t>blokkencode.ingegno.be/index_en.html</a:t>
            </a:r>
            <a:r>
              <a:rPr lang="en-US"/>
              <a:t> </a:t>
            </a:r>
            <a:endParaRPr/>
          </a:p>
          <a:p>
            <a:pPr marL="609600" lvl="0" indent="-514350" algn="l" rtl="0">
              <a:spcBef>
                <a:spcPts val="0"/>
              </a:spcBef>
              <a:spcAft>
                <a:spcPts val="0"/>
              </a:spcAft>
              <a:buSzPts val="3300"/>
              <a:buChar char="̶"/>
            </a:pPr>
            <a:r>
              <a:rPr lang="en-US"/>
              <a:t>Use </a:t>
            </a:r>
            <a:r>
              <a:rPr lang="en-US">
                <a:solidFill>
                  <a:srgbClr val="42719B"/>
                </a:solidFill>
              </a:rPr>
              <a:t>index_en.html </a:t>
            </a:r>
            <a:br>
              <a:rPr lang="en-US">
                <a:solidFill>
                  <a:srgbClr val="42719B"/>
                </a:solidFill>
              </a:rPr>
            </a:br>
            <a:r>
              <a:rPr lang="en-US"/>
              <a:t>for the English </a:t>
            </a:r>
            <a:br>
              <a:rPr lang="en-US"/>
            </a:br>
            <a:r>
              <a:rPr lang="en-US"/>
              <a:t>version</a:t>
            </a:r>
            <a:endParaRPr/>
          </a:p>
        </p:txBody>
      </p:sp>
      <p:pic>
        <p:nvPicPr>
          <p:cNvPr id="858" name="Google Shape;858;gf4bc9bee2a_0_1379"/>
          <p:cNvPicPr preferRelativeResize="0"/>
          <p:nvPr/>
        </p:nvPicPr>
        <p:blipFill>
          <a:blip r:embed="rId4">
            <a:alphaModFix/>
          </a:blip>
          <a:stretch>
            <a:fillRect/>
          </a:stretch>
        </p:blipFill>
        <p:spPr>
          <a:xfrm>
            <a:off x="5116867" y="1952400"/>
            <a:ext cx="7074701" cy="49053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f4bc9bee2a_0_1385"/>
          <p:cNvSpPr txBox="1">
            <a:spLocks noGrp="1"/>
          </p:cNvSpPr>
          <p:nvPr>
            <p:ph type="title"/>
          </p:nvPr>
        </p:nvSpPr>
        <p:spPr>
          <a:xfrm>
            <a:off x="749559" y="246955"/>
            <a:ext cx="12097500" cy="6993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Minimum Sketch content</a:t>
            </a:r>
            <a:endParaRPr/>
          </a:p>
        </p:txBody>
      </p:sp>
      <p:sp>
        <p:nvSpPr>
          <p:cNvPr id="864" name="Google Shape;864;gf4bc9bee2a_0_1385"/>
          <p:cNvSpPr txBox="1">
            <a:spLocks noGrp="1"/>
          </p:cNvSpPr>
          <p:nvPr>
            <p:ph type="body" idx="1"/>
          </p:nvPr>
        </p:nvSpPr>
        <p:spPr>
          <a:xfrm>
            <a:off x="824517" y="1030570"/>
            <a:ext cx="13914900" cy="6407100"/>
          </a:xfrm>
          <a:prstGeom prst="rect">
            <a:avLst/>
          </a:prstGeom>
        </p:spPr>
        <p:txBody>
          <a:bodyPr spcFirstLastPara="1" wrap="square" lIns="64300" tIns="64300" rIns="64300" bIns="64300" anchor="t" anchorCtr="0">
            <a:noAutofit/>
          </a:bodyPr>
          <a:lstStyle/>
          <a:p>
            <a:pPr marL="0" lvl="0" indent="0" algn="l" rtl="0">
              <a:spcBef>
                <a:spcPts val="0"/>
              </a:spcBef>
              <a:spcAft>
                <a:spcPts val="0"/>
              </a:spcAft>
              <a:buNone/>
            </a:pPr>
            <a:r>
              <a:rPr lang="en-US"/>
              <a:t>Load following minimum sketch to the Arduino</a:t>
            </a:r>
            <a:endParaRPr/>
          </a:p>
        </p:txBody>
      </p:sp>
      <p:pic>
        <p:nvPicPr>
          <p:cNvPr id="865" name="Google Shape;865;gf4bc9bee2a_0_1385"/>
          <p:cNvPicPr preferRelativeResize="0"/>
          <p:nvPr/>
        </p:nvPicPr>
        <p:blipFill>
          <a:blip r:embed="rId3">
            <a:alphaModFix/>
          </a:blip>
          <a:stretch>
            <a:fillRect/>
          </a:stretch>
        </p:blipFill>
        <p:spPr>
          <a:xfrm>
            <a:off x="7327433" y="1726383"/>
            <a:ext cx="2971619" cy="1892185"/>
          </a:xfrm>
          <a:prstGeom prst="rect">
            <a:avLst/>
          </a:prstGeom>
          <a:noFill/>
          <a:ln>
            <a:noFill/>
          </a:ln>
        </p:spPr>
      </p:pic>
      <p:pic>
        <p:nvPicPr>
          <p:cNvPr id="866" name="Google Shape;866;gf4bc9bee2a_0_1385"/>
          <p:cNvPicPr preferRelativeResize="0"/>
          <p:nvPr/>
        </p:nvPicPr>
        <p:blipFill>
          <a:blip r:embed="rId4">
            <a:alphaModFix/>
          </a:blip>
          <a:stretch>
            <a:fillRect/>
          </a:stretch>
        </p:blipFill>
        <p:spPr>
          <a:xfrm>
            <a:off x="1617696" y="1686564"/>
            <a:ext cx="4766146" cy="43280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gf4bc9bee2a_0_1447"/>
          <p:cNvSpPr txBox="1">
            <a:spLocks noGrp="1"/>
          </p:cNvSpPr>
          <p:nvPr>
            <p:ph type="title"/>
          </p:nvPr>
        </p:nvSpPr>
        <p:spPr>
          <a:xfrm>
            <a:off x="543426" y="153264"/>
            <a:ext cx="10598100" cy="652500"/>
          </a:xfrm>
          <a:prstGeom prst="rect">
            <a:avLst/>
          </a:prstGeom>
        </p:spPr>
        <p:txBody>
          <a:bodyPr spcFirstLastPara="1" wrap="square" lIns="64300" tIns="64300" rIns="64300" bIns="64300" anchor="b" anchorCtr="0">
            <a:noAutofit/>
          </a:bodyPr>
          <a:lstStyle/>
          <a:p>
            <a:pPr marL="0" lvl="0" indent="0" algn="l" rtl="0">
              <a:spcBef>
                <a:spcPts val="0"/>
              </a:spcBef>
              <a:spcAft>
                <a:spcPts val="0"/>
              </a:spcAft>
              <a:buNone/>
            </a:pPr>
            <a:r>
              <a:rPr lang="en-US"/>
              <a:t>Working with a LED</a:t>
            </a:r>
            <a:endParaRPr/>
          </a:p>
        </p:txBody>
      </p:sp>
      <p:sp>
        <p:nvSpPr>
          <p:cNvPr id="872" name="Google Shape;872;gf4bc9bee2a_0_1447"/>
          <p:cNvSpPr txBox="1">
            <a:spLocks noGrp="1"/>
          </p:cNvSpPr>
          <p:nvPr>
            <p:ph type="body" idx="1"/>
          </p:nvPr>
        </p:nvSpPr>
        <p:spPr>
          <a:xfrm>
            <a:off x="590292" y="861926"/>
            <a:ext cx="11318400" cy="9389100"/>
          </a:xfrm>
          <a:prstGeom prst="rect">
            <a:avLst/>
          </a:prstGeom>
        </p:spPr>
        <p:txBody>
          <a:bodyPr spcFirstLastPara="1" wrap="square" lIns="64300" tIns="64300" rIns="64300" bIns="64300" anchor="t" anchorCtr="0">
            <a:noAutofit/>
          </a:bodyPr>
          <a:lstStyle/>
          <a:p>
            <a:pPr marL="609600" lvl="0" indent="-514350" algn="l" rtl="0">
              <a:spcBef>
                <a:spcPts val="0"/>
              </a:spcBef>
              <a:spcAft>
                <a:spcPts val="0"/>
              </a:spcAft>
              <a:buSzPts val="3300"/>
              <a:buChar char="̶"/>
            </a:pPr>
            <a:r>
              <a:rPr lang="en-US"/>
              <a:t>The Arduino has an internal LED on the board</a:t>
            </a:r>
            <a:endParaRPr/>
          </a:p>
          <a:p>
            <a:pPr marL="609600" lvl="0" indent="-514350" algn="l" rtl="0">
              <a:spcBef>
                <a:spcPts val="0"/>
              </a:spcBef>
              <a:spcAft>
                <a:spcPts val="0"/>
              </a:spcAft>
              <a:buSzPts val="3300"/>
              <a:buChar char="̶"/>
            </a:pPr>
            <a:r>
              <a:rPr lang="en-US"/>
              <a:t>This is connected with pin 13 on Arduino. On WEMOS use pin D4 instead</a:t>
            </a:r>
            <a:endParaRPr/>
          </a:p>
          <a:p>
            <a:pPr marL="609600" lvl="0" indent="-514350" algn="l" rtl="0">
              <a:spcBef>
                <a:spcPts val="0"/>
              </a:spcBef>
              <a:spcAft>
                <a:spcPts val="0"/>
              </a:spcAft>
              <a:buSzPts val="3300"/>
              <a:buChar char="̶"/>
            </a:pPr>
            <a:r>
              <a:rPr lang="en-US"/>
              <a:t>Make a LED blink: </a:t>
            </a:r>
            <a:endParaRPr/>
          </a:p>
          <a:p>
            <a:pPr marL="381000" lvl="0" indent="-114300" algn="l" rtl="0">
              <a:spcBef>
                <a:spcPts val="0"/>
              </a:spcBef>
              <a:spcAft>
                <a:spcPts val="0"/>
              </a:spcAft>
              <a:buNone/>
            </a:pPr>
            <a:endParaRPr/>
          </a:p>
        </p:txBody>
      </p:sp>
      <p:pic>
        <p:nvPicPr>
          <p:cNvPr id="873" name="Google Shape;873;gf4bc9bee2a_0_1447"/>
          <p:cNvPicPr preferRelativeResize="0"/>
          <p:nvPr/>
        </p:nvPicPr>
        <p:blipFill>
          <a:blip r:embed="rId3">
            <a:alphaModFix/>
          </a:blip>
          <a:stretch>
            <a:fillRect/>
          </a:stretch>
        </p:blipFill>
        <p:spPr>
          <a:xfrm>
            <a:off x="2712033" y="3416297"/>
            <a:ext cx="3906427" cy="3326564"/>
          </a:xfrm>
          <a:prstGeom prst="rect">
            <a:avLst/>
          </a:prstGeom>
          <a:noFill/>
          <a:ln>
            <a:noFill/>
          </a:ln>
        </p:spPr>
      </p:pic>
      <p:pic>
        <p:nvPicPr>
          <p:cNvPr id="874" name="Google Shape;874;gf4bc9bee2a_0_1447"/>
          <p:cNvPicPr preferRelativeResize="0"/>
          <p:nvPr/>
        </p:nvPicPr>
        <p:blipFill>
          <a:blip r:embed="rId4">
            <a:alphaModFix/>
          </a:blip>
          <a:stretch>
            <a:fillRect/>
          </a:stretch>
        </p:blipFill>
        <p:spPr>
          <a:xfrm>
            <a:off x="499267" y="3657100"/>
            <a:ext cx="2133603" cy="1692364"/>
          </a:xfrm>
          <a:prstGeom prst="rect">
            <a:avLst/>
          </a:prstGeom>
          <a:noFill/>
          <a:ln>
            <a:noFill/>
          </a:ln>
        </p:spPr>
      </p:pic>
      <p:pic>
        <p:nvPicPr>
          <p:cNvPr id="875" name="Google Shape;875;gf4bc9bee2a_0_1447"/>
          <p:cNvPicPr preferRelativeResize="0"/>
          <p:nvPr/>
        </p:nvPicPr>
        <p:blipFill>
          <a:blip r:embed="rId5">
            <a:alphaModFix/>
          </a:blip>
          <a:stretch>
            <a:fillRect/>
          </a:stretch>
        </p:blipFill>
        <p:spPr>
          <a:xfrm>
            <a:off x="6697733" y="3823233"/>
            <a:ext cx="5382105" cy="22726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24"/>
          <p:cNvSpPr txBox="1">
            <a:spLocks noGrp="1"/>
          </p:cNvSpPr>
          <p:nvPr>
            <p:ph type="body" idx="1"/>
          </p:nvPr>
        </p:nvSpPr>
        <p:spPr>
          <a:xfrm>
            <a:off x="609600" y="914400"/>
            <a:ext cx="7629525" cy="381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2000" b="1">
                <a:latin typeface="Corbel"/>
                <a:ea typeface="Corbel"/>
                <a:cs typeface="Corbel"/>
                <a:sym typeface="Corbel"/>
              </a:rPr>
              <a:t>Coordinator: </a:t>
            </a:r>
            <a:endParaRPr/>
          </a:p>
          <a:p>
            <a:pPr marL="0" lvl="0" indent="0" algn="l" rtl="0">
              <a:lnSpc>
                <a:spcPct val="100000"/>
              </a:lnSpc>
              <a:spcBef>
                <a:spcPts val="0"/>
              </a:spcBef>
              <a:spcAft>
                <a:spcPts val="0"/>
              </a:spcAft>
              <a:buClr>
                <a:schemeClr val="dk1"/>
              </a:buClr>
              <a:buSzPts val="2000"/>
              <a:buNone/>
            </a:pPr>
            <a:r>
              <a:rPr lang="en-US" sz="2000">
                <a:latin typeface="Corbel"/>
                <a:ea typeface="Corbel"/>
                <a:cs typeface="Corbel"/>
                <a:sym typeface="Corbel"/>
              </a:rPr>
              <a:t>Technical University of Sofia</a:t>
            </a: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r>
              <a:rPr lang="en-US" sz="2000">
                <a:latin typeface="Corbel"/>
                <a:ea typeface="Corbel"/>
                <a:cs typeface="Corbel"/>
                <a:sym typeface="Corbel"/>
              </a:rPr>
              <a:t>Faculty of Power Engineering and Power Machines</a:t>
            </a:r>
            <a:endParaRPr/>
          </a:p>
          <a:p>
            <a:pPr marL="0" lvl="0" indent="0" algn="l" rtl="0">
              <a:lnSpc>
                <a:spcPct val="100000"/>
              </a:lnSpc>
              <a:spcBef>
                <a:spcPts val="0"/>
              </a:spcBef>
              <a:spcAft>
                <a:spcPts val="0"/>
              </a:spcAft>
              <a:buClr>
                <a:schemeClr val="dk1"/>
              </a:buClr>
              <a:buSzPts val="2000"/>
              <a:buNone/>
            </a:pP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r>
              <a:rPr lang="en-US" sz="2000" b="1">
                <a:latin typeface="Corbel"/>
                <a:ea typeface="Corbel"/>
                <a:cs typeface="Corbel"/>
                <a:sym typeface="Corbel"/>
              </a:rPr>
              <a:t>Project Manager of ICT-TEX:</a:t>
            </a:r>
            <a:endParaRPr/>
          </a:p>
          <a:p>
            <a:pPr marL="0" lvl="0" indent="0" algn="l" rtl="0">
              <a:lnSpc>
                <a:spcPct val="100000"/>
              </a:lnSpc>
              <a:spcBef>
                <a:spcPts val="0"/>
              </a:spcBef>
              <a:spcAft>
                <a:spcPts val="0"/>
              </a:spcAft>
              <a:buClr>
                <a:schemeClr val="dk1"/>
              </a:buClr>
              <a:buSzPts val="2000"/>
              <a:buNone/>
            </a:pPr>
            <a:r>
              <a:rPr lang="en-US" sz="2000">
                <a:latin typeface="Corbel"/>
                <a:ea typeface="Corbel"/>
                <a:cs typeface="Corbel"/>
                <a:sym typeface="Corbel"/>
              </a:rPr>
              <a:t>Assoc. Prof. Dr. Angel Terziev</a:t>
            </a: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r>
              <a:rPr lang="en-US" sz="2000" b="1">
                <a:latin typeface="Corbel"/>
                <a:ea typeface="Corbel"/>
                <a:cs typeface="Corbel"/>
                <a:sym typeface="Corbel"/>
              </a:rPr>
              <a:t>е-mail</a:t>
            </a:r>
            <a:r>
              <a:rPr lang="en-US" sz="2000">
                <a:latin typeface="Corbel"/>
                <a:ea typeface="Corbel"/>
                <a:cs typeface="Corbel"/>
                <a:sym typeface="Corbel"/>
              </a:rPr>
              <a:t>: aterziev@tu-sofia.bg</a:t>
            </a:r>
            <a:endParaRPr/>
          </a:p>
          <a:p>
            <a:pPr marL="0" lvl="0" indent="0" algn="l" rtl="0">
              <a:lnSpc>
                <a:spcPct val="100000"/>
              </a:lnSpc>
              <a:spcBef>
                <a:spcPts val="0"/>
              </a:spcBef>
              <a:spcAft>
                <a:spcPts val="0"/>
              </a:spcAft>
              <a:buClr>
                <a:schemeClr val="dk1"/>
              </a:buClr>
              <a:buSzPts val="2000"/>
              <a:buNone/>
            </a:pP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r>
              <a:rPr lang="en-US" sz="2000" b="1">
                <a:latin typeface="Corbel"/>
                <a:ea typeface="Corbel"/>
                <a:cs typeface="Corbel"/>
                <a:sym typeface="Corbel"/>
              </a:rPr>
              <a:t>Web-site</a:t>
            </a:r>
            <a:r>
              <a:rPr lang="en-US" sz="2000">
                <a:latin typeface="Corbel"/>
                <a:ea typeface="Corbel"/>
                <a:cs typeface="Corbel"/>
                <a:sym typeface="Corbel"/>
              </a:rPr>
              <a:t>: </a:t>
            </a:r>
            <a:r>
              <a:rPr lang="en-US" sz="2000" u="sng">
                <a:solidFill>
                  <a:schemeClr val="hlink"/>
                </a:solidFill>
                <a:latin typeface="Corbel"/>
                <a:ea typeface="Corbel"/>
                <a:cs typeface="Corbel"/>
                <a:sym typeface="Corbel"/>
                <a:hlinkClick r:id="rId3"/>
              </a:rPr>
              <a:t>ICT-TEX.eu</a:t>
            </a: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r>
              <a:rPr lang="en-US" sz="2000" b="1">
                <a:latin typeface="Corbel"/>
                <a:ea typeface="Corbel"/>
                <a:cs typeface="Corbel"/>
                <a:sym typeface="Corbel"/>
              </a:rPr>
              <a:t>Contact:</a:t>
            </a:r>
            <a:r>
              <a:rPr lang="en-US" sz="2000">
                <a:latin typeface="Corbel"/>
                <a:ea typeface="Corbel"/>
                <a:cs typeface="Corbel"/>
                <a:sym typeface="Corbel"/>
              </a:rPr>
              <a:t> Benny Malengier, PhD, DSc</a:t>
            </a:r>
            <a:endParaRPr/>
          </a:p>
          <a:p>
            <a:pPr marL="0" lvl="0" indent="0" algn="l" rtl="0">
              <a:lnSpc>
                <a:spcPct val="100000"/>
              </a:lnSpc>
              <a:spcBef>
                <a:spcPts val="0"/>
              </a:spcBef>
              <a:spcAft>
                <a:spcPts val="0"/>
              </a:spcAft>
              <a:buClr>
                <a:schemeClr val="dk1"/>
              </a:buClr>
              <a:buSzPts val="2000"/>
              <a:buNone/>
            </a:pPr>
            <a:r>
              <a:rPr lang="en-US" sz="2000" u="sng">
                <a:solidFill>
                  <a:schemeClr val="hlink"/>
                </a:solidFill>
                <a:latin typeface="Corbel"/>
                <a:ea typeface="Corbel"/>
                <a:cs typeface="Corbel"/>
                <a:sym typeface="Corbel"/>
                <a:hlinkClick r:id="rId4"/>
              </a:rPr>
              <a:t>benny.malengier@ugent.be</a:t>
            </a: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endParaRPr sz="2000">
              <a:latin typeface="Corbel"/>
              <a:ea typeface="Corbel"/>
              <a:cs typeface="Corbel"/>
              <a:sym typeface="Corbel"/>
            </a:endParaRPr>
          </a:p>
          <a:p>
            <a:pPr marL="0" lvl="0" indent="0" algn="l" rtl="0">
              <a:lnSpc>
                <a:spcPct val="100000"/>
              </a:lnSpc>
              <a:spcBef>
                <a:spcPts val="0"/>
              </a:spcBef>
              <a:spcAft>
                <a:spcPts val="0"/>
              </a:spcAft>
              <a:buClr>
                <a:schemeClr val="dk1"/>
              </a:buClr>
              <a:buSzPts val="2000"/>
              <a:buNone/>
            </a:pPr>
            <a:endParaRPr sz="2000">
              <a:latin typeface="Corbel"/>
              <a:ea typeface="Corbel"/>
              <a:cs typeface="Corbel"/>
              <a:sym typeface="Corbel"/>
            </a:endParaRPr>
          </a:p>
        </p:txBody>
      </p:sp>
      <p:sp>
        <p:nvSpPr>
          <p:cNvPr id="882" name="Google Shape;882;p24"/>
          <p:cNvSpPr txBox="1"/>
          <p:nvPr/>
        </p:nvSpPr>
        <p:spPr>
          <a:xfrm>
            <a:off x="609600" y="188913"/>
            <a:ext cx="7497763" cy="86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64F6"/>
              </a:buClr>
              <a:buSzPts val="2800"/>
              <a:buFont typeface="Calibri"/>
              <a:buNone/>
            </a:pPr>
            <a:r>
              <a:rPr lang="en-US" sz="2800" b="0" i="0" u="none" strike="noStrike" cap="none">
                <a:solidFill>
                  <a:srgbClr val="0064F6"/>
                </a:solidFill>
                <a:latin typeface="Calibri"/>
                <a:ea typeface="Calibri"/>
                <a:cs typeface="Calibri"/>
                <a:sym typeface="Calibri"/>
              </a:rPr>
              <a:t>CONTACTS</a:t>
            </a:r>
            <a:endParaRPr sz="2800" b="0" i="0" u="none" strike="noStrike" cap="none">
              <a:solidFill>
                <a:srgbClr val="0064F6"/>
              </a:solidFill>
              <a:latin typeface="Calibri"/>
              <a:ea typeface="Calibri"/>
              <a:cs typeface="Calibri"/>
              <a:sym typeface="Calibri"/>
            </a:endParaRPr>
          </a:p>
        </p:txBody>
      </p:sp>
      <p:pic>
        <p:nvPicPr>
          <p:cNvPr id="883" name="Google Shape;883;p24" descr="E:\Disc D\Knowledge Alliances\Logos\ICTTEX-Logo-v7.png"/>
          <p:cNvPicPr preferRelativeResize="0"/>
          <p:nvPr/>
        </p:nvPicPr>
        <p:blipFill rotWithShape="1">
          <a:blip r:embed="rId5">
            <a:alphaModFix/>
          </a:blip>
          <a:srcRect b="13126"/>
          <a:stretch/>
        </p:blipFill>
        <p:spPr>
          <a:xfrm>
            <a:off x="9601200" y="4902200"/>
            <a:ext cx="1752600" cy="1041400"/>
          </a:xfrm>
          <a:prstGeom prst="rect">
            <a:avLst/>
          </a:prstGeom>
          <a:noFill/>
          <a:ln>
            <a:noFill/>
          </a:ln>
        </p:spPr>
      </p:pic>
      <p:pic>
        <p:nvPicPr>
          <p:cNvPr id="884" name="Google Shape;884;p24" descr="Резултат с изображение за „co-funded by the erasmus+ programme of the european union logo“"/>
          <p:cNvPicPr preferRelativeResize="0"/>
          <p:nvPr/>
        </p:nvPicPr>
        <p:blipFill rotWithShape="1">
          <a:blip r:embed="rId6">
            <a:alphaModFix/>
          </a:blip>
          <a:srcRect t="-2" r="12125" b="4472"/>
          <a:stretch/>
        </p:blipFill>
        <p:spPr>
          <a:xfrm>
            <a:off x="655638" y="4935537"/>
            <a:ext cx="4562475" cy="1008063"/>
          </a:xfrm>
          <a:prstGeom prst="rect">
            <a:avLst/>
          </a:prstGeom>
          <a:noFill/>
          <a:ln>
            <a:noFill/>
          </a:ln>
        </p:spPr>
      </p:pic>
      <p:sp>
        <p:nvSpPr>
          <p:cNvPr id="885" name="Google Shape;885;p24"/>
          <p:cNvSpPr txBox="1"/>
          <p:nvPr/>
        </p:nvSpPr>
        <p:spPr>
          <a:xfrm>
            <a:off x="762000" y="6092826"/>
            <a:ext cx="10744200" cy="7207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4F6"/>
              </a:buClr>
              <a:buSzPts val="1200"/>
              <a:buFont typeface="Corbel"/>
              <a:buNone/>
            </a:pPr>
            <a:r>
              <a:rPr lang="en-US" sz="1200" b="0" i="1" u="none" strike="noStrike" cap="none">
                <a:solidFill>
                  <a:srgbClr val="0064F6"/>
                </a:solidFill>
                <a:latin typeface="Corbel"/>
                <a:ea typeface="Corbel"/>
                <a:cs typeface="Corbel"/>
                <a:sym typeface="Corbel"/>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sz="1200" b="1" i="0" u="none" strike="noStrike" cap="none">
              <a:solidFill>
                <a:srgbClr val="0064F6"/>
              </a:solidFill>
              <a:latin typeface="Corbel"/>
              <a:ea typeface="Corbel"/>
              <a:cs typeface="Corbel"/>
              <a:sym typeface="Corbel"/>
            </a:endParaRPr>
          </a:p>
        </p:txBody>
      </p:sp>
      <p:sp>
        <p:nvSpPr>
          <p:cNvPr id="886" name="Google Shape;886;p24"/>
          <p:cNvSpPr txBox="1">
            <a:spLocks noGrp="1"/>
          </p:cNvSpPr>
          <p:nvPr>
            <p:ph type="sldNum" idx="12"/>
          </p:nvPr>
        </p:nvSpPr>
        <p:spPr>
          <a:xfrm>
            <a:off x="9118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f4bc9bee2a_0_42"/>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InkScape</a:t>
            </a:r>
            <a:endParaRPr/>
          </a:p>
        </p:txBody>
      </p:sp>
      <p:sp>
        <p:nvSpPr>
          <p:cNvPr id="273" name="Google Shape;273;gf4bc9bee2a_0_42"/>
          <p:cNvSpPr txBox="1">
            <a:spLocks noGrp="1"/>
          </p:cNvSpPr>
          <p:nvPr>
            <p:ph type="body" idx="1"/>
          </p:nvPr>
        </p:nvSpPr>
        <p:spPr>
          <a:xfrm>
            <a:off x="428651" y="1125141"/>
            <a:ext cx="7715700" cy="3182400"/>
          </a:xfrm>
          <a:prstGeom prst="rect">
            <a:avLst/>
          </a:prstGeom>
        </p:spPr>
        <p:txBody>
          <a:bodyPr spcFirstLastPara="1" wrap="square" lIns="91425" tIns="45700" rIns="91425" bIns="45700" anchor="t" anchorCtr="0">
            <a:noAutofit/>
          </a:bodyPr>
          <a:lstStyle/>
          <a:p>
            <a:pPr marL="317500" lvl="0" indent="-266700" algn="l" rtl="0">
              <a:spcBef>
                <a:spcPts val="360"/>
              </a:spcBef>
              <a:spcAft>
                <a:spcPts val="0"/>
              </a:spcAft>
              <a:buSzPts val="1800"/>
              <a:buChar char="-"/>
            </a:pPr>
            <a:r>
              <a:rPr lang="en-US"/>
              <a:t>Creates Vector Drawings</a:t>
            </a:r>
            <a:endParaRPr/>
          </a:p>
        </p:txBody>
      </p:sp>
      <p:sp>
        <p:nvSpPr>
          <p:cNvPr id="274" name="Google Shape;274;gf4bc9bee2a_0_42"/>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pic>
        <p:nvPicPr>
          <p:cNvPr id="275" name="Google Shape;275;gf4bc9bee2a_0_42"/>
          <p:cNvPicPr preferRelativeResize="0"/>
          <p:nvPr/>
        </p:nvPicPr>
        <p:blipFill rotWithShape="1">
          <a:blip r:embed="rId3">
            <a:alphaModFix/>
          </a:blip>
          <a:srcRect/>
          <a:stretch/>
        </p:blipFill>
        <p:spPr>
          <a:xfrm>
            <a:off x="3177086" y="2197766"/>
            <a:ext cx="5657678" cy="2681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f4bc9bee2a_0_50"/>
          <p:cNvSpPr txBox="1"/>
          <p:nvPr/>
        </p:nvSpPr>
        <p:spPr>
          <a:xfrm>
            <a:off x="1084531" y="1231815"/>
            <a:ext cx="8976000" cy="5209200"/>
          </a:xfrm>
          <a:prstGeom prst="rect">
            <a:avLst/>
          </a:prstGeom>
          <a:solidFill>
            <a:srgbClr val="CFD7E7"/>
          </a:solidFill>
          <a:ln>
            <a:noFill/>
          </a:ln>
        </p:spPr>
        <p:txBody>
          <a:bodyPr spcFirstLastPara="1" wrap="square" lIns="64275" tIns="64275" rIns="64275" bIns="64275" anchor="t" anchorCtr="0">
            <a:spAutoFit/>
          </a:bodyPr>
          <a:lstStyle/>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sp>
        <p:nvSpPr>
          <p:cNvPr id="282" name="Google Shape;282;gf4bc9bee2a_0_50"/>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InkScape Interface</a:t>
            </a:r>
            <a:endParaRPr/>
          </a:p>
        </p:txBody>
      </p:sp>
      <p:sp>
        <p:nvSpPr>
          <p:cNvPr id="283" name="Google Shape;283;gf4bc9bee2a_0_50"/>
          <p:cNvSpPr txBox="1">
            <a:spLocks noGrp="1"/>
          </p:cNvSpPr>
          <p:nvPr>
            <p:ph type="sldNum" idx="12"/>
          </p:nvPr>
        </p:nvSpPr>
        <p:spPr>
          <a:xfrm>
            <a:off x="6144000" y="4850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pic>
        <p:nvPicPr>
          <p:cNvPr id="284" name="Google Shape;284;gf4bc9bee2a_0_50"/>
          <p:cNvPicPr preferRelativeResize="0"/>
          <p:nvPr/>
        </p:nvPicPr>
        <p:blipFill rotWithShape="1">
          <a:blip r:embed="rId3">
            <a:alphaModFix amt="50000"/>
          </a:blip>
          <a:srcRect/>
          <a:stretch/>
        </p:blipFill>
        <p:spPr>
          <a:xfrm>
            <a:off x="4610687" y="2414106"/>
            <a:ext cx="4249437" cy="2914340"/>
          </a:xfrm>
          <a:prstGeom prst="rect">
            <a:avLst/>
          </a:prstGeom>
          <a:noFill/>
          <a:ln>
            <a:noFill/>
          </a:ln>
        </p:spPr>
      </p:pic>
      <p:pic>
        <p:nvPicPr>
          <p:cNvPr id="285" name="Google Shape;285;gf4bc9bee2a_0_50"/>
          <p:cNvPicPr preferRelativeResize="0"/>
          <p:nvPr/>
        </p:nvPicPr>
        <p:blipFill rotWithShape="1">
          <a:blip r:embed="rId4">
            <a:alphaModFix/>
          </a:blip>
          <a:srcRect l="2168" t="5463" r="93541" b="13956"/>
          <a:stretch/>
        </p:blipFill>
        <p:spPr>
          <a:xfrm>
            <a:off x="1260128" y="1269240"/>
            <a:ext cx="427280" cy="4874502"/>
          </a:xfrm>
          <a:prstGeom prst="rect">
            <a:avLst/>
          </a:prstGeom>
          <a:noFill/>
          <a:ln>
            <a:noFill/>
          </a:ln>
        </p:spPr>
      </p:pic>
      <p:cxnSp>
        <p:nvCxnSpPr>
          <p:cNvPr id="286" name="Google Shape;286;gf4bc9bee2a_0_50"/>
          <p:cNvCxnSpPr/>
          <p:nvPr/>
        </p:nvCxnSpPr>
        <p:spPr>
          <a:xfrm>
            <a:off x="1490927" y="1584778"/>
            <a:ext cx="795000" cy="0"/>
          </a:xfrm>
          <a:prstGeom prst="straightConnector1">
            <a:avLst/>
          </a:prstGeom>
          <a:noFill/>
          <a:ln w="25400" cap="flat" cmpd="sng">
            <a:solidFill>
              <a:srgbClr val="000000"/>
            </a:solidFill>
            <a:prstDash val="solid"/>
            <a:miter lim="8000"/>
            <a:headEnd type="none" w="sm" len="sm"/>
            <a:tailEnd type="triangle" w="med" len="med"/>
          </a:ln>
        </p:spPr>
      </p:cxnSp>
      <p:sp>
        <p:nvSpPr>
          <p:cNvPr id="287" name="Google Shape;287;gf4bc9bee2a_0_50"/>
          <p:cNvSpPr/>
          <p:nvPr/>
        </p:nvSpPr>
        <p:spPr>
          <a:xfrm>
            <a:off x="2363310" y="1421679"/>
            <a:ext cx="1608600" cy="326100"/>
          </a:xfrm>
          <a:prstGeom prst="rect">
            <a:avLst/>
          </a:prstGeom>
          <a:noFill/>
          <a:ln>
            <a:noFill/>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New</a:t>
            </a:r>
            <a:r>
              <a:rPr lang="en-US" sz="1300" b="0" i="0" u="none" strike="noStrike" cap="none">
                <a:solidFill>
                  <a:srgbClr val="000000"/>
                </a:solidFill>
                <a:latin typeface="Cabin"/>
                <a:ea typeface="Cabin"/>
                <a:cs typeface="Cabin"/>
                <a:sym typeface="Cabin"/>
              </a:rPr>
              <a:t> page</a:t>
            </a:r>
            <a:endParaRPr sz="600" b="0" i="0" u="none" strike="noStrike" cap="none">
              <a:solidFill>
                <a:srgbClr val="000000"/>
              </a:solidFill>
              <a:latin typeface="Cabin"/>
              <a:ea typeface="Cabin"/>
              <a:cs typeface="Cabin"/>
              <a:sym typeface="Cabin"/>
            </a:endParaRPr>
          </a:p>
        </p:txBody>
      </p:sp>
      <p:sp>
        <p:nvSpPr>
          <p:cNvPr id="288" name="Google Shape;288;gf4bc9bee2a_0_50"/>
          <p:cNvSpPr/>
          <p:nvPr/>
        </p:nvSpPr>
        <p:spPr>
          <a:xfrm>
            <a:off x="1285251" y="3217372"/>
            <a:ext cx="377100" cy="1203900"/>
          </a:xfrm>
          <a:prstGeom prst="rect">
            <a:avLst/>
          </a:prstGeom>
          <a:noFill/>
          <a:ln w="50800" cap="flat" cmpd="sng">
            <a:solidFill>
              <a:srgbClr val="C3971A"/>
            </a:solidFill>
            <a:prstDash val="solid"/>
            <a:miter lim="8000"/>
            <a:headEnd type="none" w="sm" len="sm"/>
            <a:tailEnd type="none" w="sm" len="sm"/>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endParaRPr sz="1100" b="0" i="0" u="none" strike="noStrike" cap="none">
              <a:solidFill>
                <a:srgbClr val="000000"/>
              </a:solidFill>
              <a:latin typeface="Helvetica Neue"/>
              <a:ea typeface="Helvetica Neue"/>
              <a:cs typeface="Helvetica Neue"/>
              <a:sym typeface="Helvetica Neue"/>
            </a:endParaRPr>
          </a:p>
        </p:txBody>
      </p:sp>
      <p:cxnSp>
        <p:nvCxnSpPr>
          <p:cNvPr id="289" name="Google Shape;289;gf4bc9bee2a_0_50"/>
          <p:cNvCxnSpPr/>
          <p:nvPr/>
        </p:nvCxnSpPr>
        <p:spPr>
          <a:xfrm>
            <a:off x="1667213" y="3878710"/>
            <a:ext cx="743100" cy="0"/>
          </a:xfrm>
          <a:prstGeom prst="straightConnector1">
            <a:avLst/>
          </a:prstGeom>
          <a:noFill/>
          <a:ln w="50800" cap="flat" cmpd="sng">
            <a:solidFill>
              <a:srgbClr val="A37512"/>
            </a:solidFill>
            <a:prstDash val="solid"/>
            <a:miter lim="8000"/>
            <a:headEnd type="none" w="sm" len="sm"/>
            <a:tailEnd type="triangle" w="med" len="med"/>
          </a:ln>
        </p:spPr>
      </p:cxnSp>
      <p:sp>
        <p:nvSpPr>
          <p:cNvPr id="290" name="Google Shape;290;gf4bc9bee2a_0_50"/>
          <p:cNvSpPr/>
          <p:nvPr/>
        </p:nvSpPr>
        <p:spPr>
          <a:xfrm>
            <a:off x="2363294" y="3708259"/>
            <a:ext cx="1969500" cy="326100"/>
          </a:xfrm>
          <a:prstGeom prst="rect">
            <a:avLst/>
          </a:prstGeom>
          <a:noFill/>
          <a:ln>
            <a:noFill/>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A37512"/>
              </a:buClr>
              <a:buSzPts val="1300"/>
              <a:buFont typeface="Helvetica Neue"/>
              <a:buNone/>
            </a:pPr>
            <a:r>
              <a:rPr lang="en-US" sz="1300" b="0" i="0" u="none" strike="noStrike" cap="none">
                <a:solidFill>
                  <a:srgbClr val="A37512"/>
                </a:solidFill>
                <a:latin typeface="Cabin"/>
                <a:ea typeface="Cabin"/>
                <a:cs typeface="Cabin"/>
                <a:sym typeface="Cabin"/>
              </a:rPr>
              <a:t>Standard figur</a:t>
            </a:r>
            <a:r>
              <a:rPr lang="en-US" sz="1300">
                <a:solidFill>
                  <a:srgbClr val="A37512"/>
                </a:solidFill>
                <a:latin typeface="Cabin"/>
                <a:ea typeface="Cabin"/>
                <a:cs typeface="Cabin"/>
                <a:sym typeface="Cabin"/>
              </a:rPr>
              <a:t>es</a:t>
            </a:r>
            <a:endParaRPr sz="600" b="0" i="0" u="none" strike="noStrike" cap="none">
              <a:solidFill>
                <a:srgbClr val="000000"/>
              </a:solidFill>
              <a:latin typeface="Cabin"/>
              <a:ea typeface="Cabin"/>
              <a:cs typeface="Cabin"/>
              <a:sym typeface="Cabin"/>
            </a:endParaRPr>
          </a:p>
        </p:txBody>
      </p:sp>
      <p:cxnSp>
        <p:nvCxnSpPr>
          <p:cNvPr id="291" name="Google Shape;291;gf4bc9bee2a_0_50"/>
          <p:cNvCxnSpPr/>
          <p:nvPr/>
        </p:nvCxnSpPr>
        <p:spPr>
          <a:xfrm>
            <a:off x="1641152" y="4549786"/>
            <a:ext cx="795000" cy="0"/>
          </a:xfrm>
          <a:prstGeom prst="straightConnector1">
            <a:avLst/>
          </a:prstGeom>
          <a:noFill/>
          <a:ln w="50800" cap="flat" cmpd="sng">
            <a:solidFill>
              <a:srgbClr val="212121"/>
            </a:solidFill>
            <a:prstDash val="solid"/>
            <a:miter lim="8000"/>
            <a:headEnd type="none" w="sm" len="sm"/>
            <a:tailEnd type="triangle" w="med" len="med"/>
          </a:ln>
        </p:spPr>
      </p:cxnSp>
      <p:sp>
        <p:nvSpPr>
          <p:cNvPr id="292" name="Google Shape;292;gf4bc9bee2a_0_50"/>
          <p:cNvSpPr/>
          <p:nvPr/>
        </p:nvSpPr>
        <p:spPr>
          <a:xfrm>
            <a:off x="1285251" y="4440532"/>
            <a:ext cx="377100" cy="218400"/>
          </a:xfrm>
          <a:prstGeom prst="rect">
            <a:avLst/>
          </a:prstGeom>
          <a:noFill/>
          <a:ln w="50800" cap="flat" cmpd="sng">
            <a:solidFill>
              <a:srgbClr val="212121"/>
            </a:solidFill>
            <a:prstDash val="solid"/>
            <a:miter lim="8000"/>
            <a:headEnd type="none" w="sm" len="sm"/>
            <a:tailEnd type="none" w="sm" len="sm"/>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endParaRPr sz="1100" b="0" i="0" u="none" strike="noStrike" cap="none">
              <a:solidFill>
                <a:srgbClr val="000000"/>
              </a:solidFill>
              <a:latin typeface="Helvetica Neue"/>
              <a:ea typeface="Helvetica Neue"/>
              <a:cs typeface="Helvetica Neue"/>
              <a:sym typeface="Helvetica Neue"/>
            </a:endParaRPr>
          </a:p>
        </p:txBody>
      </p:sp>
      <p:cxnSp>
        <p:nvCxnSpPr>
          <p:cNvPr id="293" name="Google Shape;293;gf4bc9bee2a_0_50"/>
          <p:cNvCxnSpPr/>
          <p:nvPr/>
        </p:nvCxnSpPr>
        <p:spPr>
          <a:xfrm>
            <a:off x="1661245" y="4797703"/>
            <a:ext cx="791400" cy="213900"/>
          </a:xfrm>
          <a:prstGeom prst="straightConnector1">
            <a:avLst/>
          </a:prstGeom>
          <a:noFill/>
          <a:ln w="50800" cap="flat" cmpd="sng">
            <a:solidFill>
              <a:srgbClr val="EEFF41"/>
            </a:solidFill>
            <a:prstDash val="solid"/>
            <a:miter lim="8000"/>
            <a:headEnd type="none" w="sm" len="sm"/>
            <a:tailEnd type="triangle" w="med" len="med"/>
          </a:ln>
        </p:spPr>
      </p:cxnSp>
      <p:sp>
        <p:nvSpPr>
          <p:cNvPr id="294" name="Google Shape;294;gf4bc9bee2a_0_50"/>
          <p:cNvSpPr/>
          <p:nvPr/>
        </p:nvSpPr>
        <p:spPr>
          <a:xfrm>
            <a:off x="1290075" y="4688450"/>
            <a:ext cx="377100" cy="218400"/>
          </a:xfrm>
          <a:prstGeom prst="rect">
            <a:avLst/>
          </a:prstGeom>
          <a:noFill/>
          <a:ln w="50800" cap="flat" cmpd="sng">
            <a:solidFill>
              <a:srgbClr val="EEFF41"/>
            </a:solidFill>
            <a:prstDash val="solid"/>
            <a:miter lim="8000"/>
            <a:headEnd type="none" w="sm" len="sm"/>
            <a:tailEnd type="none" w="sm" len="sm"/>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endParaRPr sz="1100" b="0" i="0" u="none" strike="noStrike" cap="none">
              <a:solidFill>
                <a:srgbClr val="000000"/>
              </a:solidFill>
              <a:latin typeface="Helvetica Neue"/>
              <a:ea typeface="Helvetica Neue"/>
              <a:cs typeface="Helvetica Neue"/>
              <a:sym typeface="Helvetica Neue"/>
            </a:endParaRPr>
          </a:p>
        </p:txBody>
      </p:sp>
      <p:sp>
        <p:nvSpPr>
          <p:cNvPr id="295" name="Google Shape;295;gf4bc9bee2a_0_50"/>
          <p:cNvSpPr/>
          <p:nvPr/>
        </p:nvSpPr>
        <p:spPr>
          <a:xfrm>
            <a:off x="2529652" y="4386685"/>
            <a:ext cx="3579900" cy="326100"/>
          </a:xfrm>
          <a:prstGeom prst="rect">
            <a:avLst/>
          </a:prstGeom>
          <a:noFill/>
          <a:ln>
            <a:noFill/>
          </a:ln>
        </p:spPr>
        <p:txBody>
          <a:bodyPr spcFirstLastPara="1" wrap="square" lIns="23025" tIns="23025" rIns="23025" bIns="23025" anchor="ctr" anchorCtr="0">
            <a:noAutofit/>
          </a:bodyPr>
          <a:lstStyle/>
          <a:p>
            <a:pPr marL="0" marR="0" lvl="0" indent="0" algn="l" rtl="0">
              <a:lnSpc>
                <a:spcPct val="100000"/>
              </a:lnSpc>
              <a:spcBef>
                <a:spcPts val="0"/>
              </a:spcBef>
              <a:spcAft>
                <a:spcPts val="0"/>
              </a:spcAft>
              <a:buClr>
                <a:srgbClr val="212121"/>
              </a:buClr>
              <a:buSzPts val="1300"/>
              <a:buFont typeface="Helvetica Neue"/>
              <a:buNone/>
            </a:pPr>
            <a:r>
              <a:rPr lang="en-US" sz="1300">
                <a:solidFill>
                  <a:srgbClr val="212121"/>
                </a:solidFill>
                <a:latin typeface="Cabin"/>
                <a:ea typeface="Cabin"/>
                <a:cs typeface="Cabin"/>
                <a:sym typeface="Cabin"/>
              </a:rPr>
              <a:t>Drawing lines</a:t>
            </a:r>
            <a:r>
              <a:rPr lang="en-US" sz="1300" b="0" i="0" u="none" strike="noStrike" cap="none">
                <a:solidFill>
                  <a:srgbClr val="000000"/>
                </a:solidFill>
                <a:latin typeface="Cabin"/>
                <a:ea typeface="Cabin"/>
                <a:cs typeface="Cabin"/>
                <a:sym typeface="Cabin"/>
              </a:rPr>
              <a:t>  (</a:t>
            </a:r>
            <a:r>
              <a:rPr lang="en-US" sz="1300">
                <a:latin typeface="Cabin"/>
                <a:ea typeface="Cabin"/>
                <a:cs typeface="Cabin"/>
                <a:sym typeface="Cabin"/>
              </a:rPr>
              <a:t>free</a:t>
            </a:r>
            <a:r>
              <a:rPr lang="en-US" sz="1300" b="0" i="0" u="none" strike="noStrike" cap="none">
                <a:solidFill>
                  <a:srgbClr val="000000"/>
                </a:solidFill>
                <a:latin typeface="Cabin"/>
                <a:ea typeface="Cabin"/>
                <a:cs typeface="Cabin"/>
                <a:sym typeface="Cabin"/>
              </a:rPr>
              <a:t> hand)</a:t>
            </a:r>
            <a:endParaRPr sz="600" b="0" i="0" u="none" strike="noStrike" cap="none">
              <a:solidFill>
                <a:srgbClr val="000000"/>
              </a:solidFill>
              <a:latin typeface="Cabin"/>
              <a:ea typeface="Cabin"/>
              <a:cs typeface="Cabin"/>
              <a:sym typeface="Cabin"/>
            </a:endParaRPr>
          </a:p>
        </p:txBody>
      </p:sp>
      <p:sp>
        <p:nvSpPr>
          <p:cNvPr id="296" name="Google Shape;296;gf4bc9bee2a_0_50"/>
          <p:cNvSpPr/>
          <p:nvPr/>
        </p:nvSpPr>
        <p:spPr>
          <a:xfrm>
            <a:off x="2529652" y="4825560"/>
            <a:ext cx="3918300" cy="326100"/>
          </a:xfrm>
          <a:prstGeom prst="rect">
            <a:avLst/>
          </a:prstGeom>
          <a:noFill/>
          <a:ln>
            <a:noFill/>
          </a:ln>
        </p:spPr>
        <p:txBody>
          <a:bodyPr spcFirstLastPara="1" wrap="square" lIns="23025" tIns="23025" rIns="23025" bIns="23025" anchor="ctr" anchorCtr="0">
            <a:noAutofit/>
          </a:bodyPr>
          <a:lstStyle/>
          <a:p>
            <a:pPr marL="0" marR="0" lvl="0" indent="0" algn="l" rtl="0">
              <a:lnSpc>
                <a:spcPct val="100000"/>
              </a:lnSpc>
              <a:spcBef>
                <a:spcPts val="0"/>
              </a:spcBef>
              <a:spcAft>
                <a:spcPts val="0"/>
              </a:spcAft>
              <a:buClr>
                <a:srgbClr val="EEFF41"/>
              </a:buClr>
              <a:buSzPts val="1300"/>
              <a:buFont typeface="Helvetica Neue"/>
              <a:buNone/>
            </a:pPr>
            <a:r>
              <a:rPr lang="en-US" sz="1300" b="1">
                <a:solidFill>
                  <a:srgbClr val="EEFF41"/>
                </a:solidFill>
                <a:latin typeface="Cabin"/>
                <a:ea typeface="Cabin"/>
                <a:cs typeface="Cabin"/>
                <a:sym typeface="Cabin"/>
              </a:rPr>
              <a:t>Straight</a:t>
            </a:r>
            <a:r>
              <a:rPr lang="en-US" sz="1300" b="1" i="0" u="none" strike="noStrike" cap="none">
                <a:solidFill>
                  <a:srgbClr val="EEFF41"/>
                </a:solidFill>
                <a:latin typeface="Cabin"/>
                <a:ea typeface="Cabin"/>
                <a:cs typeface="Cabin"/>
                <a:sym typeface="Cabin"/>
              </a:rPr>
              <a:t> &amp; Bend</a:t>
            </a:r>
            <a:r>
              <a:rPr lang="en-US" sz="1300" b="1">
                <a:solidFill>
                  <a:srgbClr val="EEFF41"/>
                </a:solidFill>
                <a:latin typeface="Cabin"/>
                <a:ea typeface="Cabin"/>
                <a:cs typeface="Cabin"/>
                <a:sym typeface="Cabin"/>
              </a:rPr>
              <a:t> Lines</a:t>
            </a:r>
            <a:r>
              <a:rPr lang="en-US" sz="1300" b="1" i="0" u="none" strike="noStrike" cap="none">
                <a:solidFill>
                  <a:srgbClr val="000000"/>
                </a:solidFill>
                <a:latin typeface="Cabin"/>
                <a:ea typeface="Cabin"/>
                <a:cs typeface="Cabin"/>
                <a:sym typeface="Cabin"/>
              </a:rPr>
              <a:t> </a:t>
            </a:r>
            <a:r>
              <a:rPr lang="en-US" sz="1300" b="0" i="0" u="none" strike="noStrike" cap="none">
                <a:solidFill>
                  <a:srgbClr val="000000"/>
                </a:solidFill>
                <a:latin typeface="Cabin"/>
                <a:ea typeface="Cabin"/>
                <a:cs typeface="Cabin"/>
                <a:sym typeface="Cabin"/>
              </a:rPr>
              <a:t>(smooth)</a:t>
            </a:r>
            <a:endParaRPr sz="600" b="0" i="0" u="none" strike="noStrike" cap="none">
              <a:solidFill>
                <a:srgbClr val="000000"/>
              </a:solidFill>
              <a:latin typeface="Cabin"/>
              <a:ea typeface="Cabin"/>
              <a:cs typeface="Cabin"/>
              <a:sym typeface="Cabin"/>
            </a:endParaRPr>
          </a:p>
        </p:txBody>
      </p:sp>
      <p:cxnSp>
        <p:nvCxnSpPr>
          <p:cNvPr id="297" name="Google Shape;297;gf4bc9bee2a_0_50"/>
          <p:cNvCxnSpPr/>
          <p:nvPr/>
        </p:nvCxnSpPr>
        <p:spPr>
          <a:xfrm>
            <a:off x="1545026" y="2096548"/>
            <a:ext cx="743100" cy="0"/>
          </a:xfrm>
          <a:prstGeom prst="straightConnector1">
            <a:avLst/>
          </a:prstGeom>
          <a:noFill/>
          <a:ln w="25400" cap="flat" cmpd="sng">
            <a:solidFill>
              <a:srgbClr val="000000"/>
            </a:solidFill>
            <a:prstDash val="solid"/>
            <a:miter lim="8000"/>
            <a:headEnd type="none" w="sm" len="sm"/>
            <a:tailEnd type="triangle" w="med" len="med"/>
          </a:ln>
        </p:spPr>
      </p:cxnSp>
      <p:sp>
        <p:nvSpPr>
          <p:cNvPr id="298" name="Google Shape;298;gf4bc9bee2a_0_50"/>
          <p:cNvSpPr/>
          <p:nvPr/>
        </p:nvSpPr>
        <p:spPr>
          <a:xfrm>
            <a:off x="2475128" y="1917887"/>
            <a:ext cx="5605500" cy="326100"/>
          </a:xfrm>
          <a:prstGeom prst="rect">
            <a:avLst/>
          </a:prstGeom>
          <a:noFill/>
          <a:ln>
            <a:noFill/>
          </a:ln>
        </p:spPr>
        <p:txBody>
          <a:bodyPr spcFirstLastPara="1" wrap="square" lIns="23025" tIns="23025" rIns="23025" bIns="23025" anchor="ctr" anchorCtr="0">
            <a:noAutofit/>
          </a:bodyPr>
          <a:lstStyle/>
          <a:p>
            <a:pPr marL="0" marR="0" lvl="0" indent="0" algn="l" rtl="0">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Select </a:t>
            </a:r>
            <a:r>
              <a:rPr lang="en-US" sz="1300" b="0" i="0" u="none" strike="noStrike" cap="none">
                <a:solidFill>
                  <a:srgbClr val="000000"/>
                </a:solidFill>
                <a:latin typeface="Cabin"/>
                <a:ea typeface="Cabin"/>
                <a:cs typeface="Cabin"/>
                <a:sym typeface="Cabin"/>
              </a:rPr>
              <a:t>Object selecteren, move, deform</a:t>
            </a:r>
            <a:r>
              <a:rPr lang="en-US" sz="1300">
                <a:latin typeface="Cabin"/>
                <a:ea typeface="Cabin"/>
                <a:cs typeface="Cabin"/>
                <a:sym typeface="Cabin"/>
              </a:rPr>
              <a:t>/scale</a:t>
            </a:r>
            <a:endParaRPr sz="600" b="0" i="0" u="none" strike="noStrike" cap="none">
              <a:solidFill>
                <a:srgbClr val="000000"/>
              </a:solidFill>
              <a:latin typeface="Cabin"/>
              <a:ea typeface="Cabin"/>
              <a:cs typeface="Cabin"/>
              <a:sym typeface="Cabin"/>
            </a:endParaRPr>
          </a:p>
        </p:txBody>
      </p:sp>
      <p:cxnSp>
        <p:nvCxnSpPr>
          <p:cNvPr id="299" name="Google Shape;299;gf4bc9bee2a_0_50"/>
          <p:cNvCxnSpPr/>
          <p:nvPr/>
        </p:nvCxnSpPr>
        <p:spPr>
          <a:xfrm>
            <a:off x="1545026" y="2411455"/>
            <a:ext cx="743100" cy="0"/>
          </a:xfrm>
          <a:prstGeom prst="straightConnector1">
            <a:avLst/>
          </a:prstGeom>
          <a:noFill/>
          <a:ln w="25400" cap="flat" cmpd="sng">
            <a:solidFill>
              <a:srgbClr val="000000"/>
            </a:solidFill>
            <a:prstDash val="solid"/>
            <a:miter lim="8000"/>
            <a:headEnd type="none" w="sm" len="sm"/>
            <a:tailEnd type="triangle" w="med" len="med"/>
          </a:ln>
        </p:spPr>
      </p:cxnSp>
      <p:sp>
        <p:nvSpPr>
          <p:cNvPr id="300" name="Google Shape;300;gf4bc9bee2a_0_50"/>
          <p:cNvSpPr/>
          <p:nvPr/>
        </p:nvSpPr>
        <p:spPr>
          <a:xfrm>
            <a:off x="2363304" y="2248458"/>
            <a:ext cx="1876500" cy="326100"/>
          </a:xfrm>
          <a:prstGeom prst="rect">
            <a:avLst/>
          </a:prstGeom>
          <a:noFill/>
          <a:ln>
            <a:noFill/>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Change </a:t>
            </a:r>
            <a:r>
              <a:rPr lang="en-US" sz="1300" b="0" i="0" u="none" strike="noStrike" cap="none">
                <a:solidFill>
                  <a:srgbClr val="000000"/>
                </a:solidFill>
                <a:latin typeface="Cabin"/>
                <a:ea typeface="Cabin"/>
                <a:cs typeface="Cabin"/>
                <a:sym typeface="Cabin"/>
              </a:rPr>
              <a:t>Lines</a:t>
            </a:r>
            <a:endParaRPr sz="600" b="0" i="0" u="none" strike="noStrike" cap="none">
              <a:solidFill>
                <a:srgbClr val="000000"/>
              </a:solidFill>
              <a:latin typeface="Cabin"/>
              <a:ea typeface="Cabin"/>
              <a:cs typeface="Cabin"/>
              <a:sym typeface="Cabin"/>
            </a:endParaRPr>
          </a:p>
        </p:txBody>
      </p:sp>
      <p:cxnSp>
        <p:nvCxnSpPr>
          <p:cNvPr id="301" name="Google Shape;301;gf4bc9bee2a_0_50"/>
          <p:cNvCxnSpPr/>
          <p:nvPr/>
        </p:nvCxnSpPr>
        <p:spPr>
          <a:xfrm>
            <a:off x="1658284" y="5283232"/>
            <a:ext cx="791400" cy="213900"/>
          </a:xfrm>
          <a:prstGeom prst="straightConnector1">
            <a:avLst/>
          </a:prstGeom>
          <a:noFill/>
          <a:ln w="50800" cap="flat" cmpd="sng">
            <a:solidFill>
              <a:srgbClr val="FFAB40"/>
            </a:solidFill>
            <a:prstDash val="solid"/>
            <a:miter lim="8000"/>
            <a:headEnd type="none" w="sm" len="sm"/>
            <a:tailEnd type="triangle" w="med" len="med"/>
          </a:ln>
        </p:spPr>
      </p:cxnSp>
      <p:sp>
        <p:nvSpPr>
          <p:cNvPr id="302" name="Google Shape;302;gf4bc9bee2a_0_50"/>
          <p:cNvSpPr/>
          <p:nvPr/>
        </p:nvSpPr>
        <p:spPr>
          <a:xfrm>
            <a:off x="1279480" y="5173978"/>
            <a:ext cx="377100" cy="218400"/>
          </a:xfrm>
          <a:prstGeom prst="rect">
            <a:avLst/>
          </a:prstGeom>
          <a:noFill/>
          <a:ln w="50800" cap="flat" cmpd="sng">
            <a:solidFill>
              <a:srgbClr val="FFAB40"/>
            </a:solidFill>
            <a:prstDash val="solid"/>
            <a:miter lim="8000"/>
            <a:headEnd type="none" w="sm" len="sm"/>
            <a:tailEnd type="none" w="sm" len="sm"/>
          </a:ln>
        </p:spPr>
        <p:txBody>
          <a:bodyPr spcFirstLastPara="1" wrap="square" lIns="23025" tIns="23025" rIns="23025" bIns="23025"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endParaRPr sz="1100" b="0" i="0" u="none" strike="noStrike" cap="none">
              <a:solidFill>
                <a:srgbClr val="000000"/>
              </a:solidFill>
              <a:latin typeface="Helvetica Neue"/>
              <a:ea typeface="Helvetica Neue"/>
              <a:cs typeface="Helvetica Neue"/>
              <a:sym typeface="Helvetica Neue"/>
            </a:endParaRPr>
          </a:p>
        </p:txBody>
      </p:sp>
      <p:sp>
        <p:nvSpPr>
          <p:cNvPr id="303" name="Google Shape;303;gf4bc9bee2a_0_50"/>
          <p:cNvSpPr/>
          <p:nvPr/>
        </p:nvSpPr>
        <p:spPr>
          <a:xfrm>
            <a:off x="2526691" y="5311090"/>
            <a:ext cx="3579900" cy="326100"/>
          </a:xfrm>
          <a:prstGeom prst="rect">
            <a:avLst/>
          </a:prstGeom>
          <a:noFill/>
          <a:ln>
            <a:noFill/>
          </a:ln>
        </p:spPr>
        <p:txBody>
          <a:bodyPr spcFirstLastPara="1" wrap="square" lIns="23025" tIns="23025" rIns="23025" bIns="23025" anchor="ctr" anchorCtr="0">
            <a:noAutofit/>
          </a:bodyPr>
          <a:lstStyle/>
          <a:p>
            <a:pPr marL="0" marR="0" lvl="0" indent="0" algn="l" rtl="0">
              <a:lnSpc>
                <a:spcPct val="100000"/>
              </a:lnSpc>
              <a:spcBef>
                <a:spcPts val="0"/>
              </a:spcBef>
              <a:spcAft>
                <a:spcPts val="0"/>
              </a:spcAft>
              <a:buClr>
                <a:srgbClr val="FFAB40"/>
              </a:buClr>
              <a:buSzPts val="1300"/>
              <a:buFont typeface="Helvetica Neue"/>
              <a:buNone/>
            </a:pPr>
            <a:r>
              <a:rPr lang="en-US" sz="1300" b="0" i="0" u="none" strike="noStrike" cap="none">
                <a:solidFill>
                  <a:srgbClr val="FFAB40"/>
                </a:solidFill>
                <a:latin typeface="Cabin"/>
                <a:ea typeface="Cabin"/>
                <a:cs typeface="Cabin"/>
                <a:sym typeface="Cabin"/>
              </a:rPr>
              <a:t>Te</a:t>
            </a:r>
            <a:r>
              <a:rPr lang="en-US" sz="1300">
                <a:solidFill>
                  <a:srgbClr val="FFAB40"/>
                </a:solidFill>
                <a:latin typeface="Cabin"/>
                <a:ea typeface="Cabin"/>
                <a:cs typeface="Cabin"/>
                <a:sym typeface="Cabin"/>
              </a:rPr>
              <a:t>xt</a:t>
            </a:r>
            <a:r>
              <a:rPr lang="en-US" sz="1300" b="0" i="0" u="none" strike="noStrike" cap="none">
                <a:solidFill>
                  <a:srgbClr val="FFAB40"/>
                </a:solidFill>
                <a:latin typeface="Cabin"/>
                <a:ea typeface="Cabin"/>
                <a:cs typeface="Cabin"/>
                <a:sym typeface="Cabin"/>
              </a:rPr>
              <a:t> &amp; </a:t>
            </a:r>
            <a:r>
              <a:rPr lang="en-US" sz="1300">
                <a:solidFill>
                  <a:srgbClr val="FFAB40"/>
                </a:solidFill>
                <a:latin typeface="Cabin"/>
                <a:ea typeface="Cabin"/>
                <a:cs typeface="Cabin"/>
                <a:sym typeface="Cabin"/>
              </a:rPr>
              <a:t>Fonts</a:t>
            </a:r>
            <a:endParaRPr sz="600" b="0" i="0" u="none" strike="noStrike" cap="none">
              <a:solidFill>
                <a:srgbClr val="000000"/>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f4bc9bee2a_0_77"/>
          <p:cNvPicPr preferRelativeResize="0"/>
          <p:nvPr/>
        </p:nvPicPr>
        <p:blipFill rotWithShape="1">
          <a:blip r:embed="rId3">
            <a:alphaModFix/>
          </a:blip>
          <a:srcRect/>
          <a:stretch/>
        </p:blipFill>
        <p:spPr>
          <a:xfrm>
            <a:off x="554536" y="1778155"/>
            <a:ext cx="6215063" cy="2124289"/>
          </a:xfrm>
          <a:prstGeom prst="rect">
            <a:avLst/>
          </a:prstGeom>
          <a:noFill/>
          <a:ln>
            <a:noFill/>
          </a:ln>
        </p:spPr>
      </p:pic>
      <p:pic>
        <p:nvPicPr>
          <p:cNvPr id="310" name="Google Shape;310;gf4bc9bee2a_0_77"/>
          <p:cNvPicPr preferRelativeResize="0"/>
          <p:nvPr/>
        </p:nvPicPr>
        <p:blipFill rotWithShape="1">
          <a:blip r:embed="rId4">
            <a:alphaModFix/>
          </a:blip>
          <a:srcRect/>
          <a:stretch/>
        </p:blipFill>
        <p:spPr>
          <a:xfrm>
            <a:off x="554536" y="3855766"/>
            <a:ext cx="6215063" cy="2124289"/>
          </a:xfrm>
          <a:prstGeom prst="rect">
            <a:avLst/>
          </a:prstGeom>
          <a:noFill/>
          <a:ln>
            <a:noFill/>
          </a:ln>
        </p:spPr>
      </p:pic>
      <p:sp>
        <p:nvSpPr>
          <p:cNvPr id="311" name="Google Shape;311;gf4bc9bee2a_0_77"/>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Inkscape: used for ...</a:t>
            </a:r>
            <a:endParaRPr/>
          </a:p>
        </p:txBody>
      </p:sp>
      <p:sp>
        <p:nvSpPr>
          <p:cNvPr id="312" name="Google Shape;312;gf4bc9bee2a_0_77"/>
          <p:cNvSpPr txBox="1">
            <a:spLocks noGrp="1"/>
          </p:cNvSpPr>
          <p:nvPr>
            <p:ph type="body" idx="1"/>
          </p:nvPr>
        </p:nvSpPr>
        <p:spPr>
          <a:xfrm>
            <a:off x="428651" y="1125141"/>
            <a:ext cx="7715700" cy="3182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Images/icons … export in the dpi you want</a:t>
            </a:r>
            <a:endParaRPr/>
          </a:p>
        </p:txBody>
      </p:sp>
      <p:sp>
        <p:nvSpPr>
          <p:cNvPr id="313" name="Google Shape;313;gf4bc9bee2a_0_77"/>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pic>
        <p:nvPicPr>
          <p:cNvPr id="314" name="Google Shape;314;gf4bc9bee2a_0_77"/>
          <p:cNvPicPr preferRelativeResize="0"/>
          <p:nvPr/>
        </p:nvPicPr>
        <p:blipFill rotWithShape="1">
          <a:blip r:embed="rId5">
            <a:alphaModFix/>
          </a:blip>
          <a:srcRect/>
          <a:stretch/>
        </p:blipFill>
        <p:spPr>
          <a:xfrm>
            <a:off x="6850121" y="2032945"/>
            <a:ext cx="5103317" cy="34022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f4bc9bee2a_0_87"/>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Inkscape: used for ...</a:t>
            </a:r>
            <a:endParaRPr/>
          </a:p>
        </p:txBody>
      </p:sp>
      <p:sp>
        <p:nvSpPr>
          <p:cNvPr id="321" name="Google Shape;321;gf4bc9bee2a_0_87"/>
          <p:cNvSpPr txBox="1">
            <a:spLocks noGrp="1"/>
          </p:cNvSpPr>
          <p:nvPr>
            <p:ph type="body" idx="1"/>
          </p:nvPr>
        </p:nvSpPr>
        <p:spPr>
          <a:xfrm>
            <a:off x="587725" y="1220795"/>
            <a:ext cx="4401300" cy="4708200"/>
          </a:xfrm>
          <a:prstGeom prst="rect">
            <a:avLst/>
          </a:prstGeom>
        </p:spPr>
        <p:txBody>
          <a:bodyPr spcFirstLastPara="1" wrap="square" lIns="91425" tIns="45700" rIns="91425" bIns="45700" anchor="t" anchorCtr="0">
            <a:noAutofit/>
          </a:bodyPr>
          <a:lstStyle/>
          <a:p>
            <a:pPr marL="317500" lvl="0" indent="-266700" algn="l" rtl="0">
              <a:spcBef>
                <a:spcPts val="360"/>
              </a:spcBef>
              <a:spcAft>
                <a:spcPts val="0"/>
              </a:spcAft>
              <a:buSzPts val="1800"/>
              <a:buChar char="-"/>
            </a:pPr>
            <a:r>
              <a:rPr lang="en-US"/>
              <a:t>CNC tools</a:t>
            </a:r>
            <a:endParaRPr/>
          </a:p>
          <a:p>
            <a:pPr marL="647700" lvl="1" indent="-279400" algn="l" rtl="0">
              <a:spcBef>
                <a:spcPts val="0"/>
              </a:spcBef>
              <a:spcAft>
                <a:spcPts val="0"/>
              </a:spcAft>
              <a:buSzPts val="1800"/>
              <a:buChar char="-"/>
            </a:pPr>
            <a:r>
              <a:rPr lang="en-US"/>
              <a:t>lasercutter</a:t>
            </a:r>
            <a:endParaRPr/>
          </a:p>
          <a:p>
            <a:pPr marL="647700" lvl="1" indent="-279400" algn="l" rtl="0">
              <a:spcBef>
                <a:spcPts val="0"/>
              </a:spcBef>
              <a:spcAft>
                <a:spcPts val="0"/>
              </a:spcAft>
              <a:buSzPts val="1800"/>
              <a:buChar char="-"/>
            </a:pPr>
            <a:r>
              <a:rPr lang="en-US"/>
              <a:t>vinyl cutter</a:t>
            </a:r>
            <a:endParaRPr/>
          </a:p>
          <a:p>
            <a:pPr marL="647700" lvl="1" indent="-279400" algn="l" rtl="0">
              <a:spcBef>
                <a:spcPts val="0"/>
              </a:spcBef>
              <a:spcAft>
                <a:spcPts val="0"/>
              </a:spcAft>
              <a:buSzPts val="1800"/>
              <a:buChar char="-"/>
            </a:pPr>
            <a:r>
              <a:rPr lang="en-US"/>
              <a:t>...</a:t>
            </a:r>
            <a:endParaRPr/>
          </a:p>
        </p:txBody>
      </p:sp>
      <p:sp>
        <p:nvSpPr>
          <p:cNvPr id="322" name="Google Shape;322;gf4bc9bee2a_0_87"/>
          <p:cNvSpPr txBox="1">
            <a:spLocks noGrp="1"/>
          </p:cNvSpPr>
          <p:nvPr>
            <p:ph type="sldNum" idx="12"/>
          </p:nvPr>
        </p:nvSpPr>
        <p:spPr>
          <a:xfrm>
            <a:off x="11391405" y="6292057"/>
            <a:ext cx="6483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pic>
        <p:nvPicPr>
          <p:cNvPr id="323" name="Google Shape;323;gf4bc9bee2a_0_87"/>
          <p:cNvPicPr preferRelativeResize="0"/>
          <p:nvPr/>
        </p:nvPicPr>
        <p:blipFill rotWithShape="1">
          <a:blip r:embed="rId3">
            <a:alphaModFix/>
          </a:blip>
          <a:srcRect/>
          <a:stretch/>
        </p:blipFill>
        <p:spPr>
          <a:xfrm>
            <a:off x="3673366" y="1633848"/>
            <a:ext cx="2682611" cy="4184524"/>
          </a:xfrm>
          <a:prstGeom prst="rect">
            <a:avLst/>
          </a:prstGeom>
          <a:noFill/>
          <a:ln>
            <a:noFill/>
          </a:ln>
        </p:spPr>
      </p:pic>
      <p:pic>
        <p:nvPicPr>
          <p:cNvPr id="324" name="Google Shape;324;gf4bc9bee2a_0_87"/>
          <p:cNvPicPr preferRelativeResize="0"/>
          <p:nvPr/>
        </p:nvPicPr>
        <p:blipFill rotWithShape="1">
          <a:blip r:embed="rId4">
            <a:alphaModFix/>
          </a:blip>
          <a:srcRect/>
          <a:stretch/>
        </p:blipFill>
        <p:spPr>
          <a:xfrm>
            <a:off x="9187406" y="3884018"/>
            <a:ext cx="2430003" cy="1920367"/>
          </a:xfrm>
          <a:prstGeom prst="rect">
            <a:avLst/>
          </a:prstGeom>
          <a:noFill/>
          <a:ln>
            <a:noFill/>
          </a:ln>
        </p:spPr>
      </p:pic>
      <p:pic>
        <p:nvPicPr>
          <p:cNvPr id="325" name="Google Shape;325;gf4bc9bee2a_0_87"/>
          <p:cNvPicPr preferRelativeResize="0"/>
          <p:nvPr/>
        </p:nvPicPr>
        <p:blipFill rotWithShape="1">
          <a:blip r:embed="rId5">
            <a:alphaModFix/>
          </a:blip>
          <a:srcRect/>
          <a:stretch/>
        </p:blipFill>
        <p:spPr>
          <a:xfrm>
            <a:off x="9203781" y="1643072"/>
            <a:ext cx="2430003" cy="2279264"/>
          </a:xfrm>
          <a:prstGeom prst="rect">
            <a:avLst/>
          </a:prstGeom>
          <a:noFill/>
          <a:ln>
            <a:noFill/>
          </a:ln>
        </p:spPr>
      </p:pic>
      <p:pic>
        <p:nvPicPr>
          <p:cNvPr id="326" name="Google Shape;326;gf4bc9bee2a_0_87"/>
          <p:cNvPicPr preferRelativeResize="0"/>
          <p:nvPr/>
        </p:nvPicPr>
        <p:blipFill rotWithShape="1">
          <a:blip r:embed="rId6">
            <a:alphaModFix/>
          </a:blip>
          <a:srcRect l="11342" r="8096"/>
          <a:stretch/>
        </p:blipFill>
        <p:spPr>
          <a:xfrm>
            <a:off x="6276585" y="1625380"/>
            <a:ext cx="2875408" cy="4184524"/>
          </a:xfrm>
          <a:prstGeom prst="rect">
            <a:avLst/>
          </a:prstGeom>
          <a:noFill/>
          <a:ln>
            <a:noFill/>
          </a:ln>
        </p:spPr>
      </p:pic>
      <p:sp>
        <p:nvSpPr>
          <p:cNvPr id="327" name="Google Shape;327;gf4bc9bee2a_0_87"/>
          <p:cNvSpPr/>
          <p:nvPr/>
        </p:nvSpPr>
        <p:spPr>
          <a:xfrm>
            <a:off x="3698609" y="901777"/>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C82506"/>
              </a:buClr>
              <a:buSzPts val="2500"/>
              <a:buFont typeface="Helvetica Neue"/>
              <a:buNone/>
            </a:pPr>
            <a:r>
              <a:rPr lang="en-US" sz="2500">
                <a:solidFill>
                  <a:srgbClr val="C82506"/>
                </a:solidFill>
                <a:latin typeface="Rockwell"/>
                <a:ea typeface="Rockwell"/>
                <a:cs typeface="Rockwell"/>
                <a:sym typeface="Rockwell"/>
              </a:rPr>
              <a:t>fast</a:t>
            </a:r>
            <a:endParaRPr sz="1000" b="0" i="0" u="none" strike="noStrike" cap="none">
              <a:solidFill>
                <a:srgbClr val="000000"/>
              </a:solidFill>
              <a:latin typeface="Rockwell"/>
              <a:ea typeface="Rockwell"/>
              <a:cs typeface="Rockwell"/>
              <a:sym typeface="Rockwell"/>
            </a:endParaRPr>
          </a:p>
        </p:txBody>
      </p:sp>
      <p:sp>
        <p:nvSpPr>
          <p:cNvPr id="328" name="Google Shape;328;gf4bc9bee2a_0_87"/>
          <p:cNvSpPr/>
          <p:nvPr/>
        </p:nvSpPr>
        <p:spPr>
          <a:xfrm>
            <a:off x="6433364" y="901777"/>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365C0"/>
              </a:buClr>
              <a:buSzPts val="2500"/>
              <a:buFont typeface="Helvetica Neue"/>
              <a:buNone/>
            </a:pPr>
            <a:r>
              <a:rPr lang="en-US" sz="2500">
                <a:solidFill>
                  <a:srgbClr val="0365C0"/>
                </a:solidFill>
                <a:latin typeface="Rockwell"/>
                <a:ea typeface="Rockwell"/>
                <a:cs typeface="Rockwell"/>
                <a:sym typeface="Rockwell"/>
              </a:rPr>
              <a:t>faster</a:t>
            </a:r>
            <a:endParaRPr sz="1000" b="0" i="0" u="none" strike="noStrike" cap="none">
              <a:solidFill>
                <a:srgbClr val="000000"/>
              </a:solidFill>
              <a:latin typeface="Rockwell"/>
              <a:ea typeface="Rockwell"/>
              <a:cs typeface="Rockwell"/>
              <a:sym typeface="Rockwell"/>
            </a:endParaRPr>
          </a:p>
        </p:txBody>
      </p:sp>
      <p:sp>
        <p:nvSpPr>
          <p:cNvPr id="329" name="Google Shape;329;gf4bc9bee2a_0_87"/>
          <p:cNvSpPr/>
          <p:nvPr/>
        </p:nvSpPr>
        <p:spPr>
          <a:xfrm>
            <a:off x="9169170" y="901777"/>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2500"/>
              <a:buFont typeface="Helvetica Neue"/>
              <a:buNone/>
            </a:pPr>
            <a:r>
              <a:rPr lang="en-US" sz="2500">
                <a:latin typeface="Rockwell"/>
                <a:ea typeface="Rockwell"/>
                <a:cs typeface="Rockwell"/>
                <a:sym typeface="Rockwell"/>
              </a:rPr>
              <a:t>slow</a:t>
            </a:r>
            <a:endParaRPr sz="1000" b="0" i="0" u="none" strike="noStrike" cap="none">
              <a:solidFill>
                <a:srgbClr val="000000"/>
              </a:solidFill>
              <a:latin typeface="Rockwell"/>
              <a:ea typeface="Rockwell"/>
              <a:cs typeface="Rockwell"/>
              <a:sym typeface="Rockwell"/>
            </a:endParaRPr>
          </a:p>
        </p:txBody>
      </p:sp>
      <p:sp>
        <p:nvSpPr>
          <p:cNvPr id="330" name="Google Shape;330;gf4bc9bee2a_0_87"/>
          <p:cNvSpPr/>
          <p:nvPr/>
        </p:nvSpPr>
        <p:spPr>
          <a:xfrm>
            <a:off x="3699133" y="5977854"/>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C82506"/>
              </a:buClr>
              <a:buSzPts val="1700"/>
              <a:buFont typeface="Helvetica Neue"/>
              <a:buNone/>
            </a:pPr>
            <a:r>
              <a:rPr lang="en-US" sz="1700">
                <a:solidFill>
                  <a:srgbClr val="C82506"/>
                </a:solidFill>
                <a:latin typeface="Rockwell"/>
                <a:ea typeface="Rockwell"/>
                <a:cs typeface="Rockwell"/>
                <a:sym typeface="Rockwell"/>
              </a:rPr>
              <a:t>cut</a:t>
            </a:r>
            <a:endParaRPr sz="100" b="0" i="0" u="none" strike="noStrike" cap="none">
              <a:solidFill>
                <a:srgbClr val="000000"/>
              </a:solidFill>
              <a:latin typeface="Rockwell"/>
              <a:ea typeface="Rockwell"/>
              <a:cs typeface="Rockwell"/>
              <a:sym typeface="Rockwell"/>
            </a:endParaRPr>
          </a:p>
        </p:txBody>
      </p:sp>
      <p:sp>
        <p:nvSpPr>
          <p:cNvPr id="331" name="Google Shape;331;gf4bc9bee2a_0_87"/>
          <p:cNvSpPr/>
          <p:nvPr/>
        </p:nvSpPr>
        <p:spPr>
          <a:xfrm>
            <a:off x="6433889" y="5977854"/>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365C0"/>
              </a:buClr>
              <a:buSzPts val="1700"/>
              <a:buFont typeface="Helvetica Neue"/>
              <a:buNone/>
            </a:pPr>
            <a:r>
              <a:rPr lang="en-US" sz="1700">
                <a:solidFill>
                  <a:srgbClr val="0365C0"/>
                </a:solidFill>
                <a:latin typeface="Rockwell"/>
                <a:ea typeface="Rockwell"/>
                <a:cs typeface="Rockwell"/>
                <a:sym typeface="Rockwell"/>
              </a:rPr>
              <a:t>engrave</a:t>
            </a:r>
            <a:endParaRPr sz="100" b="0" i="0" u="none" strike="noStrike" cap="none">
              <a:solidFill>
                <a:srgbClr val="000000"/>
              </a:solidFill>
              <a:latin typeface="Rockwell"/>
              <a:ea typeface="Rockwell"/>
              <a:cs typeface="Rockwell"/>
              <a:sym typeface="Rockwell"/>
            </a:endParaRPr>
          </a:p>
        </p:txBody>
      </p:sp>
      <p:sp>
        <p:nvSpPr>
          <p:cNvPr id="332" name="Google Shape;332;gf4bc9bee2a_0_87"/>
          <p:cNvSpPr/>
          <p:nvPr/>
        </p:nvSpPr>
        <p:spPr>
          <a:xfrm>
            <a:off x="9169696" y="5977854"/>
            <a:ext cx="2560800" cy="5394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a:buNone/>
            </a:pPr>
            <a:r>
              <a:rPr lang="en-US" sz="1700">
                <a:latin typeface="Rockwell"/>
                <a:ea typeface="Rockwell"/>
                <a:cs typeface="Rockwell"/>
                <a:sym typeface="Rockwell"/>
              </a:rPr>
              <a:t>raster</a:t>
            </a:r>
            <a:endParaRPr sz="100" b="0" i="0" u="none" strike="noStrike" cap="none">
              <a:solidFill>
                <a:srgbClr val="000000"/>
              </a:solidFill>
              <a:latin typeface="Rockwell"/>
              <a:ea typeface="Rockwell"/>
              <a:cs typeface="Rockwell"/>
              <a:sym typeface="Rockwell"/>
            </a:endParaRPr>
          </a:p>
        </p:txBody>
      </p:sp>
      <p:pic>
        <p:nvPicPr>
          <p:cNvPr id="333" name="Google Shape;333;gf4bc9bee2a_0_87" descr="Cat_TShirt1-02.png"/>
          <p:cNvPicPr preferRelativeResize="0"/>
          <p:nvPr/>
        </p:nvPicPr>
        <p:blipFill rotWithShape="1">
          <a:blip r:embed="rId7">
            <a:alphaModFix/>
          </a:blip>
          <a:srcRect l="49897"/>
          <a:stretch/>
        </p:blipFill>
        <p:spPr>
          <a:xfrm>
            <a:off x="2188287" y="3776941"/>
            <a:ext cx="1953636" cy="1867950"/>
          </a:xfrm>
          <a:prstGeom prst="rect">
            <a:avLst/>
          </a:prstGeom>
          <a:noFill/>
          <a:ln>
            <a:noFill/>
          </a:ln>
        </p:spPr>
      </p:pic>
      <p:pic>
        <p:nvPicPr>
          <p:cNvPr id="334" name="Google Shape;334;gf4bc9bee2a_0_87" descr="Cat_T-shirt2-03.png"/>
          <p:cNvPicPr preferRelativeResize="0"/>
          <p:nvPr/>
        </p:nvPicPr>
        <p:blipFill rotWithShape="1">
          <a:blip r:embed="rId8">
            <a:alphaModFix/>
          </a:blip>
          <a:srcRect l="49897"/>
          <a:stretch/>
        </p:blipFill>
        <p:spPr>
          <a:xfrm>
            <a:off x="114018" y="3829366"/>
            <a:ext cx="1953636" cy="1867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f4bc9bee2a_0_106"/>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Ink/Stitch</a:t>
            </a:r>
            <a:endParaRPr/>
          </a:p>
        </p:txBody>
      </p:sp>
      <p:sp>
        <p:nvSpPr>
          <p:cNvPr id="341" name="Google Shape;341;gf4bc9bee2a_0_106"/>
          <p:cNvSpPr txBox="1">
            <a:spLocks noGrp="1"/>
          </p:cNvSpPr>
          <p:nvPr>
            <p:ph type="body" idx="1"/>
          </p:nvPr>
        </p:nvSpPr>
        <p:spPr>
          <a:xfrm>
            <a:off x="428650" y="1125150"/>
            <a:ext cx="10787400" cy="3182400"/>
          </a:xfrm>
          <a:prstGeom prst="rect">
            <a:avLst/>
          </a:prstGeom>
        </p:spPr>
        <p:txBody>
          <a:bodyPr spcFirstLastPara="1" wrap="square" lIns="91425" tIns="45700" rIns="91425" bIns="45700" anchor="t" anchorCtr="0">
            <a:noAutofit/>
          </a:bodyPr>
          <a:lstStyle/>
          <a:p>
            <a:pPr marL="317500" lvl="0" indent="-330200" algn="l" rtl="0">
              <a:spcBef>
                <a:spcPts val="360"/>
              </a:spcBef>
              <a:spcAft>
                <a:spcPts val="0"/>
              </a:spcAft>
              <a:buSzPts val="2800"/>
              <a:buChar char="•"/>
            </a:pPr>
            <a:r>
              <a:rPr lang="en-US" sz="2800"/>
              <a:t>Add on for Inkscape</a:t>
            </a:r>
            <a:endParaRPr sz="2800"/>
          </a:p>
          <a:p>
            <a:pPr marL="317500" lvl="0" indent="-330200" algn="l" rtl="0">
              <a:spcBef>
                <a:spcPts val="0"/>
              </a:spcBef>
              <a:spcAft>
                <a:spcPts val="0"/>
              </a:spcAft>
              <a:buSzPts val="2800"/>
              <a:buChar char="•"/>
            </a:pPr>
            <a:r>
              <a:rPr lang="en-US" sz="2800"/>
              <a:t>Used for digital embroidery</a:t>
            </a:r>
            <a:endParaRPr sz="2800"/>
          </a:p>
          <a:p>
            <a:pPr marL="317500" lvl="0" indent="-330200" algn="l" rtl="0">
              <a:spcBef>
                <a:spcPts val="0"/>
              </a:spcBef>
              <a:spcAft>
                <a:spcPts val="0"/>
              </a:spcAft>
              <a:buSzPts val="2800"/>
              <a:buChar char="•"/>
            </a:pPr>
            <a:r>
              <a:rPr lang="en-US" sz="2800"/>
              <a:t>Inkscape 1.x+ MUST be installed</a:t>
            </a:r>
            <a:endParaRPr sz="2800"/>
          </a:p>
          <a:p>
            <a:pPr marL="317500" lvl="0" indent="-330200" algn="l" rtl="0">
              <a:spcBef>
                <a:spcPts val="0"/>
              </a:spcBef>
              <a:spcAft>
                <a:spcPts val="0"/>
              </a:spcAft>
              <a:buSzPts val="2800"/>
              <a:buChar char="•"/>
            </a:pPr>
            <a:r>
              <a:rPr lang="en-US" sz="2800"/>
              <a:t>Installeer with the manual after selecting your computer system</a:t>
            </a:r>
            <a:br>
              <a:rPr lang="en-US" sz="2800"/>
            </a:br>
            <a:r>
              <a:rPr lang="en-US" sz="2800" u="sng">
                <a:solidFill>
                  <a:schemeClr val="hlink"/>
                </a:solidFill>
                <a:hlinkClick r:id="rId3"/>
              </a:rPr>
              <a:t>https://inkstitch.org/docs/install/</a:t>
            </a:r>
            <a:r>
              <a:rPr lang="en-US" sz="2800"/>
              <a:t> </a:t>
            </a:r>
            <a:endParaRPr sz="2800"/>
          </a:p>
          <a:p>
            <a:pPr marL="317500" lvl="0" indent="-330200" algn="l" rtl="0">
              <a:spcBef>
                <a:spcPts val="0"/>
              </a:spcBef>
              <a:spcAft>
                <a:spcPts val="0"/>
              </a:spcAft>
              <a:buSzPts val="2800"/>
              <a:buChar char="•"/>
            </a:pPr>
            <a:r>
              <a:rPr lang="en-US" sz="2800"/>
              <a:t>Restart Inkscape and test if all was installed</a:t>
            </a:r>
            <a:endParaRPr sz="2800"/>
          </a:p>
          <a:p>
            <a:pPr marL="317500" lvl="0" indent="-330200" algn="l" rtl="0">
              <a:spcBef>
                <a:spcPts val="0"/>
              </a:spcBef>
              <a:spcAft>
                <a:spcPts val="0"/>
              </a:spcAft>
              <a:buSzPts val="2800"/>
              <a:buChar char="•"/>
            </a:pPr>
            <a:r>
              <a:rPr lang="en-US" sz="2800"/>
              <a:t>See option in Extensions:</a:t>
            </a:r>
            <a:endParaRPr sz="2800"/>
          </a:p>
        </p:txBody>
      </p:sp>
      <p:sp>
        <p:nvSpPr>
          <p:cNvPr id="342" name="Google Shape;342;gf4bc9bee2a_0_106"/>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pic>
        <p:nvPicPr>
          <p:cNvPr id="343" name="Google Shape;343;gf4bc9bee2a_0_106"/>
          <p:cNvPicPr preferRelativeResize="0"/>
          <p:nvPr/>
        </p:nvPicPr>
        <p:blipFill>
          <a:blip r:embed="rId4">
            <a:alphaModFix/>
          </a:blip>
          <a:stretch>
            <a:fillRect/>
          </a:stretch>
        </p:blipFill>
        <p:spPr>
          <a:xfrm>
            <a:off x="6498426" y="3878437"/>
            <a:ext cx="5364909" cy="29795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f4bc9bee2a_0_114"/>
          <p:cNvSpPr txBox="1">
            <a:spLocks noGrp="1"/>
          </p:cNvSpPr>
          <p:nvPr>
            <p:ph type="title"/>
          </p:nvPr>
        </p:nvSpPr>
        <p:spPr>
          <a:xfrm>
            <a:off x="428651" y="193105"/>
            <a:ext cx="7715700" cy="80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Ink/Stitch installation problems</a:t>
            </a:r>
            <a:endParaRPr/>
          </a:p>
        </p:txBody>
      </p:sp>
      <p:sp>
        <p:nvSpPr>
          <p:cNvPr id="350" name="Google Shape;350;gf4bc9bee2a_0_114"/>
          <p:cNvSpPr txBox="1">
            <a:spLocks noGrp="1"/>
          </p:cNvSpPr>
          <p:nvPr>
            <p:ph type="body" idx="1"/>
          </p:nvPr>
        </p:nvSpPr>
        <p:spPr>
          <a:xfrm>
            <a:off x="0" y="996800"/>
            <a:ext cx="11618100" cy="5861100"/>
          </a:xfrm>
          <a:prstGeom prst="rect">
            <a:avLst/>
          </a:prstGeom>
        </p:spPr>
        <p:txBody>
          <a:bodyPr spcFirstLastPara="1" wrap="square" lIns="91425" tIns="45700" rIns="91425" bIns="45700" anchor="t" anchorCtr="0">
            <a:noAutofit/>
          </a:bodyPr>
          <a:lstStyle/>
          <a:p>
            <a:pPr marL="317500" lvl="0" indent="-266700" algn="l" rtl="0">
              <a:spcBef>
                <a:spcPts val="0"/>
              </a:spcBef>
              <a:spcAft>
                <a:spcPts val="0"/>
              </a:spcAft>
              <a:buSzPts val="1800"/>
              <a:buChar char="•"/>
            </a:pPr>
            <a:r>
              <a:rPr lang="en-US" sz="2700"/>
              <a:t>Problem recent Mac:</a:t>
            </a:r>
            <a:r>
              <a:rPr lang="en-US" sz="3000"/>
              <a:t> </a:t>
            </a:r>
            <a:r>
              <a:rPr lang="en-US" sz="2200" u="sng">
                <a:solidFill>
                  <a:schemeClr val="hlink"/>
                </a:solidFill>
                <a:hlinkClick r:id="rId3"/>
              </a:rPr>
              <a:t>h</a:t>
            </a:r>
            <a:r>
              <a:rPr lang="en-US" sz="2200" u="sng">
                <a:solidFill>
                  <a:schemeClr val="hlink"/>
                </a:solidFill>
                <a:hlinkClick r:id="rId3"/>
              </a:rPr>
              <a:t>ttps://codewithhugo.com/catalina-permission-command-line-fix/</a:t>
            </a:r>
            <a:r>
              <a:rPr lang="en-US" sz="2200"/>
              <a:t>  </a:t>
            </a:r>
            <a:br>
              <a:rPr lang="en-US" sz="3000"/>
            </a:br>
            <a:r>
              <a:rPr lang="en-US" sz="2700"/>
              <a:t>so do:</a:t>
            </a:r>
            <a:r>
              <a:rPr lang="en-US" sz="3000"/>
              <a:t> </a:t>
            </a:r>
            <a:r>
              <a:rPr lang="en-US" sz="2700"/>
              <a:t>xattr -d com.apple.quarantine /Applications/&lt;app-name&gt;.app</a:t>
            </a:r>
            <a:endParaRPr sz="4600"/>
          </a:p>
          <a:p>
            <a:pPr marL="457200" lvl="0" indent="0" algn="l" rtl="0">
              <a:spcBef>
                <a:spcPts val="360"/>
              </a:spcBef>
              <a:spcAft>
                <a:spcPts val="0"/>
              </a:spcAft>
              <a:buNone/>
            </a:pPr>
            <a:r>
              <a:rPr lang="en-US" sz="1200">
                <a:solidFill>
                  <a:srgbClr val="595959"/>
                </a:solidFill>
                <a:latin typeface="Roboto Mono"/>
                <a:ea typeface="Roboto Mono"/>
                <a:cs typeface="Roboto Mono"/>
                <a:sym typeface="Roboto Mono"/>
              </a:rPr>
              <a:t>xattr -r -d com.apple.quarantine ~/Library/Application\ Support/org.inkscape.Inkscape/config/inkscape/extensions/</a:t>
            </a:r>
            <a:endParaRPr sz="2600"/>
          </a:p>
          <a:p>
            <a:pPr marL="317500" lvl="0" indent="-234950" algn="l" rtl="0">
              <a:spcBef>
                <a:spcPts val="360"/>
              </a:spcBef>
              <a:spcAft>
                <a:spcPts val="0"/>
              </a:spcAft>
              <a:buSzPts val="1300"/>
              <a:buChar char="•"/>
            </a:pPr>
            <a:r>
              <a:rPr lang="en-US" sz="2700"/>
              <a:t>Problem Windows antivirus: ink/stitch uses same packaging methods as some malware, creating false positive hits as malware.</a:t>
            </a:r>
            <a:br>
              <a:rPr lang="en-US" sz="2700"/>
            </a:br>
            <a:r>
              <a:rPr lang="en-US" sz="2700"/>
              <a:t>See </a:t>
            </a:r>
            <a:r>
              <a:rPr lang="en-US" sz="2700" u="sng">
                <a:solidFill>
                  <a:schemeClr val="hlink"/>
                </a:solidFill>
                <a:hlinkClick r:id="rId4"/>
              </a:rPr>
              <a:t>https://github.com/inkstitch/inkstitch/issues/710</a:t>
            </a:r>
            <a:r>
              <a:rPr lang="en-US" sz="2700"/>
              <a:t> or </a:t>
            </a:r>
            <a:r>
              <a:rPr lang="en-US" sz="2700" u="sng">
                <a:solidFill>
                  <a:schemeClr val="hlink"/>
                </a:solidFill>
                <a:hlinkClick r:id="rId5"/>
              </a:rPr>
              <a:t>https://github.com/pyinstaller/pyinstaller/issues/4633</a:t>
            </a:r>
            <a:r>
              <a:rPr lang="en-US" sz="2700"/>
              <a:t> </a:t>
            </a:r>
            <a:endParaRPr sz="2700"/>
          </a:p>
          <a:p>
            <a:pPr marL="317500" lvl="0" indent="-234950" algn="l" rtl="0">
              <a:spcBef>
                <a:spcPts val="0"/>
              </a:spcBef>
              <a:spcAft>
                <a:spcPts val="0"/>
              </a:spcAft>
              <a:buSzPts val="1300"/>
              <a:buChar char="•"/>
            </a:pPr>
            <a:r>
              <a:rPr lang="en-US" sz="2700"/>
              <a:t>You must take inkstitch.exe then out of quarantaine so</a:t>
            </a:r>
            <a:br>
              <a:rPr lang="en-US" sz="2700"/>
            </a:br>
            <a:r>
              <a:rPr lang="en-US" sz="2700"/>
              <a:t> it would work  (via Protection History). </a:t>
            </a:r>
            <a:br>
              <a:rPr lang="en-US" sz="2700"/>
            </a:br>
            <a:r>
              <a:rPr lang="en-US" sz="2700"/>
              <a:t>Then restart inkscape, if needed, copy inkstitch.exe </a:t>
            </a:r>
            <a:br>
              <a:rPr lang="en-US" sz="2700"/>
            </a:br>
            <a:r>
              <a:rPr lang="en-US" sz="2700"/>
              <a:t>to the correctlocation</a:t>
            </a:r>
            <a:endParaRPr sz="2700"/>
          </a:p>
        </p:txBody>
      </p:sp>
      <p:sp>
        <p:nvSpPr>
          <p:cNvPr id="351" name="Google Shape;351;gf4bc9bee2a_0_114"/>
          <p:cNvSpPr txBox="1">
            <a:spLocks noGrp="1"/>
          </p:cNvSpPr>
          <p:nvPr>
            <p:ph type="sldNum" idx="12"/>
          </p:nvPr>
        </p:nvSpPr>
        <p:spPr>
          <a:xfrm>
            <a:off x="6144000" y="4469309"/>
            <a:ext cx="2000400" cy="2568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pic>
        <p:nvPicPr>
          <p:cNvPr id="352" name="Google Shape;352;gf4bc9bee2a_0_114"/>
          <p:cNvPicPr preferRelativeResize="0"/>
          <p:nvPr/>
        </p:nvPicPr>
        <p:blipFill>
          <a:blip r:embed="rId6">
            <a:alphaModFix/>
          </a:blip>
          <a:stretch>
            <a:fillRect/>
          </a:stretch>
        </p:blipFill>
        <p:spPr>
          <a:xfrm>
            <a:off x="8144400" y="3759954"/>
            <a:ext cx="4047600" cy="309794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Universiteit Gent">
      <a:dk1>
        <a:srgbClr val="000000"/>
      </a:dk1>
      <a:lt1>
        <a:srgbClr val="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1317</Words>
  <Application>Microsoft Office PowerPoint</Application>
  <PresentationFormat>Widescreen</PresentationFormat>
  <Paragraphs>273</Paragraphs>
  <Slides>38</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Cabin</vt:lpstr>
      <vt:lpstr>Rockwell</vt:lpstr>
      <vt:lpstr>Calibri</vt:lpstr>
      <vt:lpstr>Arial</vt:lpstr>
      <vt:lpstr>Helvetica Neue</vt:lpstr>
      <vt:lpstr>Roboto Mono</vt:lpstr>
      <vt:lpstr>Corbel</vt:lpstr>
      <vt:lpstr>Pacifico</vt:lpstr>
      <vt:lpstr>Office Theme</vt:lpstr>
      <vt:lpstr>Kantoorthema</vt:lpstr>
      <vt:lpstr>Office Theme</vt:lpstr>
      <vt:lpstr>Smart and Intelligent Textiles: Software</vt:lpstr>
      <vt:lpstr>Smart and Intelligent Textiles- SOFTWARE</vt:lpstr>
      <vt:lpstr>InkScape</vt:lpstr>
      <vt:lpstr>InkScape</vt:lpstr>
      <vt:lpstr>InkScape Interface</vt:lpstr>
      <vt:lpstr>Inkscape: used for ...</vt:lpstr>
      <vt:lpstr>Inkscape: used for ...</vt:lpstr>
      <vt:lpstr>Ink/Stitch</vt:lpstr>
      <vt:lpstr>Ink/Stitch installation problems</vt:lpstr>
      <vt:lpstr>Ink/Stitch workflow</vt:lpstr>
      <vt:lpstr>Arduino</vt:lpstr>
      <vt:lpstr>Arduino IDE</vt:lpstr>
      <vt:lpstr>Google Chrome</vt:lpstr>
      <vt:lpstr>Ink/Stitch: Smart Textile construction </vt:lpstr>
      <vt:lpstr>Ink/Stitch</vt:lpstr>
      <vt:lpstr>PowerPoint Presentation</vt:lpstr>
      <vt:lpstr>Connections and pads with Ink/Stitch</vt:lpstr>
      <vt:lpstr>Embroider pads for electronic components</vt:lpstr>
      <vt:lpstr>PowerPoint Presentation</vt:lpstr>
      <vt:lpstr>PowerPoint Presentation</vt:lpstr>
      <vt:lpstr>Assignment</vt:lpstr>
      <vt:lpstr>Always use rectangular patch ?</vt:lpstr>
      <vt:lpstr>Testing a good distance</vt:lpstr>
      <vt:lpstr>Snap buttons</vt:lpstr>
      <vt:lpstr>Arduino - Programming for Smart Textiles - Hands On </vt:lpstr>
      <vt:lpstr>What is Arduino ?</vt:lpstr>
      <vt:lpstr>PowerPoint Presentation</vt:lpstr>
      <vt:lpstr>What can you do with Arduino?</vt:lpstr>
      <vt:lpstr>What is inside an Arduino UNO ?</vt:lpstr>
      <vt:lpstr>PowerPoint Presentation</vt:lpstr>
      <vt:lpstr>Arduino IDE</vt:lpstr>
      <vt:lpstr>IDE - Settings</vt:lpstr>
      <vt:lpstr>What is a sketch ?</vt:lpstr>
      <vt:lpstr>What is in a sketch ?</vt:lpstr>
      <vt:lpstr>A first program with Blocks</vt:lpstr>
      <vt:lpstr>Minimum Sketch content</vt:lpstr>
      <vt:lpstr>Working with a LED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and Intelligent Textiles: Software</dc:title>
  <dc:creator>R.Atanasova</dc:creator>
  <cp:lastModifiedBy>Benny Malengier</cp:lastModifiedBy>
  <cp:revision>1</cp:revision>
  <dcterms:created xsi:type="dcterms:W3CDTF">2006-08-16T00:00:00Z</dcterms:created>
  <dcterms:modified xsi:type="dcterms:W3CDTF">2021-12-01T17:11:08Z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