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4"/>
  </p:sldMasterIdLst>
  <p:notesMasterIdLst>
    <p:notesMasterId r:id="rId9"/>
  </p:notesMasterIdLst>
  <p:sldIdLst>
    <p:sldId id="403" r:id="rId5"/>
    <p:sldId id="400" r:id="rId6"/>
    <p:sldId id="457" r:id="rId7"/>
    <p:sldId id="399" r:id="rId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0D22"/>
    <a:srgbClr val="280C1E"/>
    <a:srgbClr val="2B0922"/>
    <a:srgbClr val="270D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356" autoAdjust="0"/>
  </p:normalViewPr>
  <p:slideViewPr>
    <p:cSldViewPr>
      <p:cViewPr varScale="1">
        <p:scale>
          <a:sx n="75" d="100"/>
          <a:sy n="75" d="100"/>
        </p:scale>
        <p:origin x="138"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29CEB87-B379-4DC4-BA97-F33F0E74E71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bg-BG"/>
          </a:p>
        </p:txBody>
      </p:sp>
      <p:sp>
        <p:nvSpPr>
          <p:cNvPr id="3" name="Date Placeholder 2">
            <a:extLst>
              <a:ext uri="{FF2B5EF4-FFF2-40B4-BE49-F238E27FC236}">
                <a16:creationId xmlns:a16="http://schemas.microsoft.com/office/drawing/2014/main" id="{44585D7F-D159-4FDF-8532-0065F691878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1790B1E-6FF5-4A7C-89B8-74900F88BD45}" type="datetimeFigureOut">
              <a:rPr lang="bg-BG"/>
              <a:pPr>
                <a:defRPr/>
              </a:pPr>
              <a:t>21.11.2021 г.</a:t>
            </a:fld>
            <a:endParaRPr lang="bg-BG"/>
          </a:p>
        </p:txBody>
      </p:sp>
      <p:sp>
        <p:nvSpPr>
          <p:cNvPr id="4" name="Slide Image Placeholder 3">
            <a:extLst>
              <a:ext uri="{FF2B5EF4-FFF2-40B4-BE49-F238E27FC236}">
                <a16:creationId xmlns:a16="http://schemas.microsoft.com/office/drawing/2014/main" id="{FDF5D770-565B-46AA-AFBC-73B0F0ED30EA}"/>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bg-BG" noProof="0"/>
          </a:p>
        </p:txBody>
      </p:sp>
      <p:sp>
        <p:nvSpPr>
          <p:cNvPr id="5" name="Notes Placeholder 4">
            <a:extLst>
              <a:ext uri="{FF2B5EF4-FFF2-40B4-BE49-F238E27FC236}">
                <a16:creationId xmlns:a16="http://schemas.microsoft.com/office/drawing/2014/main" id="{C0FB79FC-114A-465E-B873-514EDA69F33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bg-BG" noProof="0"/>
          </a:p>
        </p:txBody>
      </p:sp>
      <p:sp>
        <p:nvSpPr>
          <p:cNvPr id="6" name="Footer Placeholder 5">
            <a:extLst>
              <a:ext uri="{FF2B5EF4-FFF2-40B4-BE49-F238E27FC236}">
                <a16:creationId xmlns:a16="http://schemas.microsoft.com/office/drawing/2014/main" id="{E81348BC-451B-4BAE-B00A-5AB47740AC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bg-BG"/>
          </a:p>
        </p:txBody>
      </p:sp>
      <p:sp>
        <p:nvSpPr>
          <p:cNvPr id="7" name="Slide Number Placeholder 6">
            <a:extLst>
              <a:ext uri="{FF2B5EF4-FFF2-40B4-BE49-F238E27FC236}">
                <a16:creationId xmlns:a16="http://schemas.microsoft.com/office/drawing/2014/main" id="{9D71CBA3-4E61-4117-B818-7F4F34C0CEA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6E8443-255F-406C-8369-995ABF3CA396}" type="slidenum">
              <a:rPr lang="bg-BG" altLang="nl-BE"/>
              <a:pPr/>
              <a:t>‹#›</a:t>
            </a:fld>
            <a:endParaRPr lang="bg-BG" altLang="nl-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2</a:t>
            </a:fld>
            <a:endParaRPr lang="bg-BG" altLang="nl-B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9A5C605-C567-4217-9B3E-C4F1BF1C55BA}"/>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993876CE-4C73-45BD-8BD9-F98EDE961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7172" name="Slide Number Placeholder 3">
            <a:extLst>
              <a:ext uri="{FF2B5EF4-FFF2-40B4-BE49-F238E27FC236}">
                <a16:creationId xmlns:a16="http://schemas.microsoft.com/office/drawing/2014/main" id="{EB62ED26-D42A-4044-95DC-E2BD7E3A2E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ECC86D-24EE-4E96-834F-F7A260EC91C9}" type="slidenum">
              <a:rPr lang="bg-BG" altLang="nl-BE"/>
              <a:pPr eaLnBrk="1" hangingPunct="1"/>
              <a:t>3</a:t>
            </a:fld>
            <a:endParaRPr lang="bg-BG" altLang="nl-BE"/>
          </a:p>
        </p:txBody>
      </p:sp>
    </p:spTree>
    <p:extLst>
      <p:ext uri="{BB962C8B-B14F-4D97-AF65-F5344CB8AC3E}">
        <p14:creationId xmlns:p14="http://schemas.microsoft.com/office/powerpoint/2010/main" val="1696708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743C1D23-F02E-4867-AE8F-6DDF1DE31FF4}"/>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6079E9DB-D48A-4AC0-A97D-62573B7F05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bg-BG" altLang="nl-BE"/>
          </a:p>
        </p:txBody>
      </p:sp>
      <p:sp>
        <p:nvSpPr>
          <p:cNvPr id="8196" name="Slide Number Placeholder 3">
            <a:extLst>
              <a:ext uri="{FF2B5EF4-FFF2-40B4-BE49-F238E27FC236}">
                <a16:creationId xmlns:a16="http://schemas.microsoft.com/office/drawing/2014/main" id="{B038B8E7-146B-47EE-98E7-39EA69A0A4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5A4682-9AAF-42F5-BEEA-B8413BE03017}" type="slidenum">
              <a:rPr lang="bg-BG" altLang="nl-BE"/>
              <a:pPr eaLnBrk="1" hangingPunct="1"/>
              <a:t>4</a:t>
            </a:fld>
            <a:endParaRPr lang="bg-BG" altLang="nl-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11/21/2021</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spTree>
    <p:extLst>
      <p:ext uri="{BB962C8B-B14F-4D97-AF65-F5344CB8AC3E}">
        <p14:creationId xmlns:p14="http://schemas.microsoft.com/office/powerpoint/2010/main" val="375688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87CF0-85C2-4F9D-B79A-2A93CA606895}"/>
              </a:ext>
            </a:extLst>
          </p:cNvPr>
          <p:cNvSpPr>
            <a:spLocks noGrp="1"/>
          </p:cNvSpPr>
          <p:nvPr>
            <p:ph type="dt" sz="half" idx="10"/>
          </p:nvPr>
        </p:nvSpPr>
        <p:spPr/>
        <p:txBody>
          <a:bodyPr/>
          <a:lstStyle>
            <a:lvl1pPr>
              <a:defRPr/>
            </a:lvl1pPr>
          </a:lstStyle>
          <a:p>
            <a:pPr>
              <a:defRPr/>
            </a:pPr>
            <a:fld id="{F3265E48-195A-4E3B-B11C-8E454492A421}" type="datetime1">
              <a:rPr lang="en-US" smtClean="0"/>
              <a:t>11/21/2021</a:t>
            </a:fld>
            <a:endParaRPr lang="en-US"/>
          </a:p>
        </p:txBody>
      </p:sp>
      <p:sp>
        <p:nvSpPr>
          <p:cNvPr id="5" name="Footer Placeholder 4">
            <a:extLst>
              <a:ext uri="{FF2B5EF4-FFF2-40B4-BE49-F238E27FC236}">
                <a16:creationId xmlns:a16="http://schemas.microsoft.com/office/drawing/2014/main" id="{D96366D9-8007-496D-A9A4-0372D29DFA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38DF90-4C98-45E8-8961-9E35911B4128}"/>
              </a:ext>
            </a:extLst>
          </p:cNvPr>
          <p:cNvSpPr>
            <a:spLocks noGrp="1"/>
          </p:cNvSpPr>
          <p:nvPr>
            <p:ph type="sldNum" sz="quarter" idx="12"/>
          </p:nvPr>
        </p:nvSpPr>
        <p:spPr/>
        <p:txBody>
          <a:bodyPr/>
          <a:lstStyle>
            <a:lvl1pPr>
              <a:defRPr/>
            </a:lvl1pPr>
          </a:lstStyle>
          <a:p>
            <a:fld id="{FF7F03A1-693A-4FD6-BB2D-38DB8B659154}" type="slidenum">
              <a:rPr lang="en-US" altLang="nl-BE"/>
              <a:pPr/>
              <a:t>‹#›</a:t>
            </a:fld>
            <a:endParaRPr lang="en-US" altLang="nl-BE"/>
          </a:p>
        </p:txBody>
      </p:sp>
    </p:spTree>
    <p:extLst>
      <p:ext uri="{BB962C8B-B14F-4D97-AF65-F5344CB8AC3E}">
        <p14:creationId xmlns:p14="http://schemas.microsoft.com/office/powerpoint/2010/main" val="292187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B5F74-3E92-4B76-AB79-E7E3CF9F53D6}"/>
              </a:ext>
            </a:extLst>
          </p:cNvPr>
          <p:cNvSpPr>
            <a:spLocks noGrp="1"/>
          </p:cNvSpPr>
          <p:nvPr>
            <p:ph type="dt" sz="half" idx="10"/>
          </p:nvPr>
        </p:nvSpPr>
        <p:spPr/>
        <p:txBody>
          <a:bodyPr/>
          <a:lstStyle>
            <a:lvl1pPr>
              <a:defRPr/>
            </a:lvl1pPr>
          </a:lstStyle>
          <a:p>
            <a:pPr>
              <a:defRPr/>
            </a:pPr>
            <a:fld id="{CD8424AD-DCBE-4F60-B33C-403C4342CF59}" type="datetime1">
              <a:rPr lang="en-US" smtClean="0"/>
              <a:t>11/21/2021</a:t>
            </a:fld>
            <a:endParaRPr lang="en-US"/>
          </a:p>
        </p:txBody>
      </p:sp>
      <p:sp>
        <p:nvSpPr>
          <p:cNvPr id="5" name="Footer Placeholder 4">
            <a:extLst>
              <a:ext uri="{FF2B5EF4-FFF2-40B4-BE49-F238E27FC236}">
                <a16:creationId xmlns:a16="http://schemas.microsoft.com/office/drawing/2014/main" id="{B05C5311-5F8F-4239-AADB-BC8294CD44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1A1336-8310-45F2-9762-222842237EFE}"/>
              </a:ext>
            </a:extLst>
          </p:cNvPr>
          <p:cNvSpPr>
            <a:spLocks noGrp="1"/>
          </p:cNvSpPr>
          <p:nvPr>
            <p:ph type="sldNum" sz="quarter" idx="12"/>
          </p:nvPr>
        </p:nvSpPr>
        <p:spPr/>
        <p:txBody>
          <a:bodyPr/>
          <a:lstStyle>
            <a:lvl1pPr>
              <a:defRPr/>
            </a:lvl1pPr>
          </a:lstStyle>
          <a:p>
            <a:fld id="{735BEE51-77ED-41B7-8A4C-C76499B9C6F3}" type="slidenum">
              <a:rPr lang="en-US" altLang="nl-BE"/>
              <a:pPr/>
              <a:t>‹#›</a:t>
            </a:fld>
            <a:endParaRPr lang="en-US" altLang="nl-BE"/>
          </a:p>
        </p:txBody>
      </p:sp>
    </p:spTree>
    <p:extLst>
      <p:ext uri="{BB962C8B-B14F-4D97-AF65-F5344CB8AC3E}">
        <p14:creationId xmlns:p14="http://schemas.microsoft.com/office/powerpoint/2010/main" val="433154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2093154"/>
            <a:ext cx="10363200" cy="1470025"/>
          </a:xfrm>
        </p:spPr>
        <p:txBody>
          <a:bodyPr/>
          <a:lstStyle>
            <a:lvl1pPr>
              <a:defRPr/>
            </a:lvl1pPr>
          </a:lstStyle>
          <a:p>
            <a:r>
              <a:rPr lang="en-US" dirty="0"/>
              <a:t>Course title goes here</a:t>
            </a:r>
          </a:p>
        </p:txBody>
      </p:sp>
      <p:sp>
        <p:nvSpPr>
          <p:cNvPr id="4" name="Date Placeholder 3">
            <a:extLst>
              <a:ext uri="{FF2B5EF4-FFF2-40B4-BE49-F238E27FC236}">
                <a16:creationId xmlns:a16="http://schemas.microsoft.com/office/drawing/2014/main" id="{A34CCBD6-9464-4D9A-B104-E1A229C5CDFE}"/>
              </a:ext>
            </a:extLst>
          </p:cNvPr>
          <p:cNvSpPr>
            <a:spLocks noGrp="1"/>
          </p:cNvSpPr>
          <p:nvPr>
            <p:ph type="dt" sz="half" idx="10"/>
          </p:nvPr>
        </p:nvSpPr>
        <p:spPr/>
        <p:txBody>
          <a:bodyPr/>
          <a:lstStyle>
            <a:lvl1pPr>
              <a:defRPr/>
            </a:lvl1pPr>
          </a:lstStyle>
          <a:p>
            <a:pPr>
              <a:defRPr/>
            </a:pPr>
            <a:fld id="{DD7D4606-14E0-4878-B26A-B0F3EFFA05A2}" type="datetime1">
              <a:rPr lang="en-US" smtClean="0"/>
              <a:t>11/21/2021</a:t>
            </a:fld>
            <a:endParaRPr lang="en-US"/>
          </a:p>
        </p:txBody>
      </p:sp>
      <p:sp>
        <p:nvSpPr>
          <p:cNvPr id="5" name="Footer Placeholder 4">
            <a:extLst>
              <a:ext uri="{FF2B5EF4-FFF2-40B4-BE49-F238E27FC236}">
                <a16:creationId xmlns:a16="http://schemas.microsoft.com/office/drawing/2014/main" id="{96A1A591-9247-4806-9F68-D809657B3A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E44BBBF-B1B4-44CF-9F96-B7F4C5401CD6}"/>
              </a:ext>
            </a:extLst>
          </p:cNvPr>
          <p:cNvSpPr>
            <a:spLocks noGrp="1"/>
          </p:cNvSpPr>
          <p:nvPr>
            <p:ph type="sldNum" sz="quarter" idx="12"/>
          </p:nvPr>
        </p:nvSpPr>
        <p:spPr/>
        <p:txBody>
          <a:bodyPr/>
          <a:lstStyle>
            <a:lvl1pPr>
              <a:defRPr/>
            </a:lvl1pPr>
          </a:lstStyle>
          <a:p>
            <a:fld id="{2182EE81-D51A-4B13-9C47-28E6E6B8EF0B}" type="slidenum">
              <a:rPr lang="en-US" altLang="nl-BE"/>
              <a:pPr/>
              <a:t>‹#›</a:t>
            </a:fld>
            <a:endParaRPr lang="en-US" altLang="nl-BE"/>
          </a:p>
        </p:txBody>
      </p:sp>
      <p:pic>
        <p:nvPicPr>
          <p:cNvPr id="12" name="Picture 3" descr="E:\Disc D\Knowledge Alliances\Logos\ICTTEX-Logo-v6.png">
            <a:extLst>
              <a:ext uri="{FF2B5EF4-FFF2-40B4-BE49-F238E27FC236}">
                <a16:creationId xmlns:a16="http://schemas.microsoft.com/office/drawing/2014/main" id="{748CF3E6-512B-4261-B0C8-AB635F8BB1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Резултат с изображение за „co-funded by the erasmus+ programme of the european union logo“">
            <a:extLst>
              <a:ext uri="{FF2B5EF4-FFF2-40B4-BE49-F238E27FC236}">
                <a16:creationId xmlns:a16="http://schemas.microsoft.com/office/drawing/2014/main" id="{5B23C7FD-9EBB-464E-BC6D-B4417F9F6B8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a:extLst>
              <a:ext uri="{FF2B5EF4-FFF2-40B4-BE49-F238E27FC236}">
                <a16:creationId xmlns:a16="http://schemas.microsoft.com/office/drawing/2014/main" id="{23BF5E7F-302F-4947-996B-69017E1D9063}"/>
              </a:ext>
            </a:extLst>
          </p:cNvPr>
          <p:cNvSpPr txBox="1">
            <a:spLocks/>
          </p:cNvSpPr>
          <p:nvPr userDrawn="1"/>
        </p:nvSpPr>
        <p:spPr>
          <a:xfrm>
            <a:off x="767080" y="5567472"/>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16" name="Title 1">
            <a:extLst>
              <a:ext uri="{FF2B5EF4-FFF2-40B4-BE49-F238E27FC236}">
                <a16:creationId xmlns:a16="http://schemas.microsoft.com/office/drawing/2014/main" id="{231586BF-CD81-4676-A1F4-FFD2A83A12E6}"/>
              </a:ext>
            </a:extLst>
          </p:cNvPr>
          <p:cNvSpPr txBox="1">
            <a:spLocks/>
          </p:cNvSpPr>
          <p:nvPr userDrawn="1"/>
        </p:nvSpPr>
        <p:spPr bwMode="auto">
          <a:xfrm>
            <a:off x="640081" y="3738798"/>
            <a:ext cx="10972799"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4400" kern="1200">
                <a:solidFill>
                  <a:srgbClr val="0064F6"/>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spcBef>
                <a:spcPts val="0"/>
              </a:spcBef>
              <a:defRPr/>
            </a:pPr>
            <a:r>
              <a:rPr lang="en-US" sz="1600" dirty="0">
                <a:latin typeface="+mn-lt"/>
              </a:rPr>
              <a:t>The course is developed under Erasmus+ Program </a:t>
            </a:r>
            <a:r>
              <a:rPr lang="en-US" sz="1600" dirty="0">
                <a:solidFill>
                  <a:srgbClr val="000000"/>
                </a:solidFill>
                <a:latin typeface="+mn-lt"/>
              </a:rPr>
              <a:t>Key Action 2: </a:t>
            </a:r>
            <a:br>
              <a:rPr lang="en-US" sz="1600" dirty="0">
                <a:solidFill>
                  <a:srgbClr val="000000"/>
                </a:solidFill>
                <a:latin typeface="+mn-lt"/>
              </a:rPr>
            </a:br>
            <a:r>
              <a:rPr lang="en-US" sz="1600" dirty="0">
                <a:solidFill>
                  <a:srgbClr val="000000"/>
                </a:solidFill>
                <a:latin typeface="+mn-lt"/>
              </a:rPr>
              <a:t>Cooperation for innovation and the exchange of good practices </a:t>
            </a:r>
            <a:r>
              <a:rPr lang="en-US" sz="1600" dirty="0">
                <a:latin typeface="+mn-lt"/>
              </a:rPr>
              <a:t>Knowledge Alliance</a:t>
            </a:r>
            <a:endParaRPr lang="bg-BG" sz="1600" dirty="0">
              <a:latin typeface="+mn-lt"/>
            </a:endParaRPr>
          </a:p>
        </p:txBody>
      </p:sp>
      <p:sp>
        <p:nvSpPr>
          <p:cNvPr id="17" name="Rectangle 16">
            <a:extLst>
              <a:ext uri="{FF2B5EF4-FFF2-40B4-BE49-F238E27FC236}">
                <a16:creationId xmlns:a16="http://schemas.microsoft.com/office/drawing/2014/main" id="{CBEB3862-9F0B-4373-B400-3B7B449FD83A}"/>
              </a:ext>
            </a:extLst>
          </p:cNvPr>
          <p:cNvSpPr/>
          <p:nvPr userDrawn="1"/>
        </p:nvSpPr>
        <p:spPr>
          <a:xfrm>
            <a:off x="1173481" y="4630403"/>
            <a:ext cx="10058400" cy="369332"/>
          </a:xfrm>
          <a:prstGeom prst="rect">
            <a:avLst/>
          </a:prstGeom>
        </p:spPr>
        <p:txBody>
          <a:bodyPr wrap="square">
            <a:spAutoFit/>
          </a:bodyPr>
          <a:lstStyle/>
          <a:p>
            <a:pPr algn="ctr">
              <a:defRPr/>
            </a:pPr>
            <a:r>
              <a:rPr lang="en-US" b="1" dirty="0">
                <a:solidFill>
                  <a:srgbClr val="00B0F0"/>
                </a:solidFill>
                <a:latin typeface="Arial" charset="0"/>
                <a:ea typeface="+mj-ea"/>
                <a:cs typeface="+mj-cs"/>
              </a:rPr>
              <a:t>ICT IN TEXTILE AND CLOTHING HIGHER EDUCATION AND BUSINESS</a:t>
            </a:r>
            <a:endParaRPr lang="bg-BG" dirty="0">
              <a:solidFill>
                <a:srgbClr val="00B0F0"/>
              </a:solidFill>
              <a:latin typeface="Arial" charset="0"/>
            </a:endParaRPr>
          </a:p>
        </p:txBody>
      </p:sp>
      <p:sp>
        <p:nvSpPr>
          <p:cNvPr id="18" name="Rectangle 17">
            <a:extLst>
              <a:ext uri="{FF2B5EF4-FFF2-40B4-BE49-F238E27FC236}">
                <a16:creationId xmlns:a16="http://schemas.microsoft.com/office/drawing/2014/main" id="{95F6AF39-28A8-4F70-99BD-0570E6675E43}"/>
              </a:ext>
            </a:extLst>
          </p:cNvPr>
          <p:cNvSpPr/>
          <p:nvPr userDrawn="1"/>
        </p:nvSpPr>
        <p:spPr>
          <a:xfrm>
            <a:off x="3790475" y="5053140"/>
            <a:ext cx="4824412" cy="338137"/>
          </a:xfrm>
          <a:prstGeom prst="rect">
            <a:avLst/>
          </a:prstGeom>
        </p:spPr>
        <p:txBody>
          <a:bodyPr>
            <a:spAutoFit/>
          </a:bodyPr>
          <a:lstStyle/>
          <a:p>
            <a:pPr>
              <a:defRPr/>
            </a:pPr>
            <a:r>
              <a:rPr lang="en-US" sz="1600" dirty="0">
                <a:solidFill>
                  <a:prstClr val="black"/>
                </a:solidFill>
                <a:effectLst>
                  <a:outerShdw blurRad="50000" dist="30000" dir="5400000" algn="tl" rotWithShape="0">
                    <a:srgbClr val="000000">
                      <a:alpha val="30000"/>
                    </a:srgbClr>
                  </a:outerShdw>
                </a:effectLst>
                <a:latin typeface="Arial" charset="0"/>
                <a:ea typeface="+mj-ea"/>
                <a:cs typeface="+mj-cs"/>
              </a:rPr>
              <a:t>Project Nr. 612248-EPP-1-2019-1-BG-EPPKA2-KA</a:t>
            </a:r>
            <a:endParaRPr lang="bg-BG" dirty="0">
              <a:latin typeface="Arial" charset="0"/>
            </a:endParaRPr>
          </a:p>
        </p:txBody>
      </p:sp>
    </p:spTree>
    <p:extLst>
      <p:ext uri="{BB962C8B-B14F-4D97-AF65-F5344CB8AC3E}">
        <p14:creationId xmlns:p14="http://schemas.microsoft.com/office/powerpoint/2010/main" val="151047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C16604-E46D-40B1-8880-D7FECF30AA8D}"/>
              </a:ext>
            </a:extLst>
          </p:cNvPr>
          <p:cNvSpPr>
            <a:spLocks noGrp="1"/>
          </p:cNvSpPr>
          <p:nvPr>
            <p:ph type="dt" sz="half" idx="10"/>
          </p:nvPr>
        </p:nvSpPr>
        <p:spPr/>
        <p:txBody>
          <a:bodyPr/>
          <a:lstStyle>
            <a:lvl1pPr>
              <a:defRPr/>
            </a:lvl1pPr>
          </a:lstStyle>
          <a:p>
            <a:pPr>
              <a:defRPr/>
            </a:pPr>
            <a:fld id="{0B76D936-E39C-4872-BA3C-9FEE2BA243A1}" type="datetime1">
              <a:rPr lang="en-US" smtClean="0"/>
              <a:t>11/21/2021</a:t>
            </a:fld>
            <a:endParaRPr lang="en-US"/>
          </a:p>
        </p:txBody>
      </p:sp>
      <p:sp>
        <p:nvSpPr>
          <p:cNvPr id="5" name="Footer Placeholder 4">
            <a:extLst>
              <a:ext uri="{FF2B5EF4-FFF2-40B4-BE49-F238E27FC236}">
                <a16:creationId xmlns:a16="http://schemas.microsoft.com/office/drawing/2014/main" id="{C8CA1BB3-1F0D-4AC1-A7BE-330114C2CF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6D78837-8001-4C8E-98F1-275505FEB712}"/>
              </a:ext>
            </a:extLst>
          </p:cNvPr>
          <p:cNvSpPr>
            <a:spLocks noGrp="1"/>
          </p:cNvSpPr>
          <p:nvPr>
            <p:ph type="sldNum" sz="quarter" idx="12"/>
          </p:nvPr>
        </p:nvSpPr>
        <p:spPr/>
        <p:txBody>
          <a:bodyPr/>
          <a:lstStyle>
            <a:lvl1pPr>
              <a:defRPr/>
            </a:lvl1pPr>
          </a:lstStyle>
          <a:p>
            <a:fld id="{6951D2FB-88C3-45F7-AC29-D72D84E730B7}" type="slidenum">
              <a:rPr lang="en-US" altLang="nl-BE"/>
              <a:pPr/>
              <a:t>‹#›</a:t>
            </a:fld>
            <a:endParaRPr lang="en-US" altLang="nl-BE"/>
          </a:p>
        </p:txBody>
      </p:sp>
    </p:spTree>
    <p:extLst>
      <p:ext uri="{BB962C8B-B14F-4D97-AF65-F5344CB8AC3E}">
        <p14:creationId xmlns:p14="http://schemas.microsoft.com/office/powerpoint/2010/main" val="256830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66C5B9-3711-4273-8949-0963388C3562}"/>
              </a:ext>
            </a:extLst>
          </p:cNvPr>
          <p:cNvSpPr>
            <a:spLocks noGrp="1"/>
          </p:cNvSpPr>
          <p:nvPr>
            <p:ph type="dt" sz="half" idx="10"/>
          </p:nvPr>
        </p:nvSpPr>
        <p:spPr/>
        <p:txBody>
          <a:bodyPr/>
          <a:lstStyle>
            <a:lvl1pPr>
              <a:defRPr/>
            </a:lvl1pPr>
          </a:lstStyle>
          <a:p>
            <a:pPr>
              <a:defRPr/>
            </a:pPr>
            <a:fld id="{500CC8B9-4D95-49F4-92CA-7AB2AF2DEA04}" type="datetime1">
              <a:rPr lang="en-US" smtClean="0"/>
              <a:t>11/21/2021</a:t>
            </a:fld>
            <a:endParaRPr lang="en-US"/>
          </a:p>
        </p:txBody>
      </p:sp>
      <p:sp>
        <p:nvSpPr>
          <p:cNvPr id="5" name="Footer Placeholder 4">
            <a:extLst>
              <a:ext uri="{FF2B5EF4-FFF2-40B4-BE49-F238E27FC236}">
                <a16:creationId xmlns:a16="http://schemas.microsoft.com/office/drawing/2014/main" id="{213C411D-70FC-4084-8068-61BD41D1976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0C3930A-04A8-486E-B0D5-DA24C9E44C5D}"/>
              </a:ext>
            </a:extLst>
          </p:cNvPr>
          <p:cNvSpPr>
            <a:spLocks noGrp="1"/>
          </p:cNvSpPr>
          <p:nvPr>
            <p:ph type="sldNum" sz="quarter" idx="12"/>
          </p:nvPr>
        </p:nvSpPr>
        <p:spPr/>
        <p:txBody>
          <a:bodyPr/>
          <a:lstStyle>
            <a:lvl1pPr>
              <a:defRPr/>
            </a:lvl1pPr>
          </a:lstStyle>
          <a:p>
            <a:fld id="{74266171-48B2-4B3B-842A-71D7970C9E92}" type="slidenum">
              <a:rPr lang="en-US" altLang="nl-BE"/>
              <a:pPr/>
              <a:t>‹#›</a:t>
            </a:fld>
            <a:endParaRPr lang="en-US" altLang="nl-BE"/>
          </a:p>
        </p:txBody>
      </p:sp>
    </p:spTree>
    <p:extLst>
      <p:ext uri="{BB962C8B-B14F-4D97-AF65-F5344CB8AC3E}">
        <p14:creationId xmlns:p14="http://schemas.microsoft.com/office/powerpoint/2010/main" val="1159031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670761A-0EAA-4F33-893E-F70AD0369E41}"/>
              </a:ext>
            </a:extLst>
          </p:cNvPr>
          <p:cNvSpPr>
            <a:spLocks noGrp="1"/>
          </p:cNvSpPr>
          <p:nvPr>
            <p:ph type="dt" sz="half" idx="10"/>
          </p:nvPr>
        </p:nvSpPr>
        <p:spPr/>
        <p:txBody>
          <a:bodyPr/>
          <a:lstStyle>
            <a:lvl1pPr>
              <a:defRPr/>
            </a:lvl1pPr>
          </a:lstStyle>
          <a:p>
            <a:pPr>
              <a:defRPr/>
            </a:pPr>
            <a:fld id="{12FF6F73-4C64-485A-AE03-7A05899B2268}" type="datetime1">
              <a:rPr lang="en-US" smtClean="0"/>
              <a:t>11/21/2021</a:t>
            </a:fld>
            <a:endParaRPr lang="en-US"/>
          </a:p>
        </p:txBody>
      </p:sp>
      <p:sp>
        <p:nvSpPr>
          <p:cNvPr id="6" name="Footer Placeholder 4">
            <a:extLst>
              <a:ext uri="{FF2B5EF4-FFF2-40B4-BE49-F238E27FC236}">
                <a16:creationId xmlns:a16="http://schemas.microsoft.com/office/drawing/2014/main" id="{9D620CA6-9217-49A7-9D4A-A5D959C71F9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2C86B75-C438-49F3-A102-FB18CA1E7560}"/>
              </a:ext>
            </a:extLst>
          </p:cNvPr>
          <p:cNvSpPr>
            <a:spLocks noGrp="1"/>
          </p:cNvSpPr>
          <p:nvPr>
            <p:ph type="sldNum" sz="quarter" idx="12"/>
          </p:nvPr>
        </p:nvSpPr>
        <p:spPr/>
        <p:txBody>
          <a:bodyPr/>
          <a:lstStyle>
            <a:lvl1pPr>
              <a:defRPr/>
            </a:lvl1pPr>
          </a:lstStyle>
          <a:p>
            <a:fld id="{C02A6CB9-75C9-4144-9EDF-2863CCBA56D4}" type="slidenum">
              <a:rPr lang="en-US" altLang="nl-BE"/>
              <a:pPr/>
              <a:t>‹#›</a:t>
            </a:fld>
            <a:endParaRPr lang="en-US" altLang="nl-BE"/>
          </a:p>
        </p:txBody>
      </p:sp>
    </p:spTree>
    <p:extLst>
      <p:ext uri="{BB962C8B-B14F-4D97-AF65-F5344CB8AC3E}">
        <p14:creationId xmlns:p14="http://schemas.microsoft.com/office/powerpoint/2010/main" val="125994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166E057-6874-4543-AF00-D7475BB7CAEA}"/>
              </a:ext>
            </a:extLst>
          </p:cNvPr>
          <p:cNvSpPr>
            <a:spLocks noGrp="1"/>
          </p:cNvSpPr>
          <p:nvPr>
            <p:ph type="dt" sz="half" idx="10"/>
          </p:nvPr>
        </p:nvSpPr>
        <p:spPr/>
        <p:txBody>
          <a:bodyPr/>
          <a:lstStyle>
            <a:lvl1pPr>
              <a:defRPr/>
            </a:lvl1pPr>
          </a:lstStyle>
          <a:p>
            <a:pPr>
              <a:defRPr/>
            </a:pPr>
            <a:fld id="{34D5422B-E604-4785-82B5-0BE4C35F8B2D}" type="datetime1">
              <a:rPr lang="en-US" smtClean="0"/>
              <a:t>11/21/2021</a:t>
            </a:fld>
            <a:endParaRPr lang="en-US"/>
          </a:p>
        </p:txBody>
      </p:sp>
      <p:sp>
        <p:nvSpPr>
          <p:cNvPr id="8" name="Footer Placeholder 4">
            <a:extLst>
              <a:ext uri="{FF2B5EF4-FFF2-40B4-BE49-F238E27FC236}">
                <a16:creationId xmlns:a16="http://schemas.microsoft.com/office/drawing/2014/main" id="{F6FFA505-8EC6-4A0E-B379-C04598F3EF7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D6C9D80-470A-4749-8744-CC1E1B1308CF}"/>
              </a:ext>
            </a:extLst>
          </p:cNvPr>
          <p:cNvSpPr>
            <a:spLocks noGrp="1"/>
          </p:cNvSpPr>
          <p:nvPr>
            <p:ph type="sldNum" sz="quarter" idx="12"/>
          </p:nvPr>
        </p:nvSpPr>
        <p:spPr/>
        <p:txBody>
          <a:bodyPr/>
          <a:lstStyle>
            <a:lvl1pPr>
              <a:defRPr/>
            </a:lvl1pPr>
          </a:lstStyle>
          <a:p>
            <a:fld id="{F6B580D0-A00C-463D-AC6C-125D1D3E4B52}" type="slidenum">
              <a:rPr lang="en-US" altLang="nl-BE"/>
              <a:pPr/>
              <a:t>‹#›</a:t>
            </a:fld>
            <a:endParaRPr lang="en-US" altLang="nl-BE"/>
          </a:p>
        </p:txBody>
      </p:sp>
    </p:spTree>
    <p:extLst>
      <p:ext uri="{BB962C8B-B14F-4D97-AF65-F5344CB8AC3E}">
        <p14:creationId xmlns:p14="http://schemas.microsoft.com/office/powerpoint/2010/main" val="637013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1A82342-1786-43F6-828A-95D01ACF43AB}"/>
              </a:ext>
            </a:extLst>
          </p:cNvPr>
          <p:cNvSpPr>
            <a:spLocks noGrp="1"/>
          </p:cNvSpPr>
          <p:nvPr>
            <p:ph type="dt" sz="half" idx="10"/>
          </p:nvPr>
        </p:nvSpPr>
        <p:spPr/>
        <p:txBody>
          <a:bodyPr/>
          <a:lstStyle>
            <a:lvl1pPr>
              <a:defRPr/>
            </a:lvl1pPr>
          </a:lstStyle>
          <a:p>
            <a:pPr>
              <a:defRPr/>
            </a:pPr>
            <a:fld id="{103357B3-4FCA-4509-B15F-22A9E557C999}" type="datetime1">
              <a:rPr lang="en-US" smtClean="0"/>
              <a:t>11/21/2021</a:t>
            </a:fld>
            <a:endParaRPr lang="en-US"/>
          </a:p>
        </p:txBody>
      </p:sp>
      <p:sp>
        <p:nvSpPr>
          <p:cNvPr id="4" name="Footer Placeholder 4">
            <a:extLst>
              <a:ext uri="{FF2B5EF4-FFF2-40B4-BE49-F238E27FC236}">
                <a16:creationId xmlns:a16="http://schemas.microsoft.com/office/drawing/2014/main" id="{BB5FB45A-085F-4EF4-9833-D53D1E2ECF4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414F271-E7F9-4636-9D54-54B583953063}"/>
              </a:ext>
            </a:extLst>
          </p:cNvPr>
          <p:cNvSpPr>
            <a:spLocks noGrp="1"/>
          </p:cNvSpPr>
          <p:nvPr>
            <p:ph type="sldNum" sz="quarter" idx="12"/>
          </p:nvPr>
        </p:nvSpPr>
        <p:spPr/>
        <p:txBody>
          <a:bodyPr/>
          <a:lstStyle>
            <a:lvl1pPr>
              <a:defRPr/>
            </a:lvl1pPr>
          </a:lstStyle>
          <a:p>
            <a:fld id="{C70E881D-A110-45C1-94FD-A162B8A7ADE9}" type="slidenum">
              <a:rPr lang="en-US" altLang="nl-BE"/>
              <a:pPr/>
              <a:t>‹#›</a:t>
            </a:fld>
            <a:endParaRPr lang="en-US" altLang="nl-BE"/>
          </a:p>
        </p:txBody>
      </p:sp>
    </p:spTree>
    <p:extLst>
      <p:ext uri="{BB962C8B-B14F-4D97-AF65-F5344CB8AC3E}">
        <p14:creationId xmlns:p14="http://schemas.microsoft.com/office/powerpoint/2010/main" val="1532384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99DD4B0-B230-4EF9-BB29-E4AA82C61DA7}"/>
              </a:ext>
            </a:extLst>
          </p:cNvPr>
          <p:cNvSpPr>
            <a:spLocks noGrp="1"/>
          </p:cNvSpPr>
          <p:nvPr>
            <p:ph type="dt" sz="half" idx="10"/>
          </p:nvPr>
        </p:nvSpPr>
        <p:spPr/>
        <p:txBody>
          <a:bodyPr/>
          <a:lstStyle>
            <a:lvl1pPr>
              <a:defRPr/>
            </a:lvl1pPr>
          </a:lstStyle>
          <a:p>
            <a:pPr>
              <a:defRPr/>
            </a:pPr>
            <a:fld id="{4BE581FF-9B47-4EA4-A7F9-9A553BEA9358}" type="datetime1">
              <a:rPr lang="en-US" smtClean="0"/>
              <a:t>11/21/2021</a:t>
            </a:fld>
            <a:endParaRPr lang="en-US"/>
          </a:p>
        </p:txBody>
      </p:sp>
      <p:sp>
        <p:nvSpPr>
          <p:cNvPr id="3" name="Footer Placeholder 4">
            <a:extLst>
              <a:ext uri="{FF2B5EF4-FFF2-40B4-BE49-F238E27FC236}">
                <a16:creationId xmlns:a16="http://schemas.microsoft.com/office/drawing/2014/main" id="{B01903F4-27D0-4593-ADAE-F4ADB8569ED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31C6108-5E6D-4B73-AFAD-3D3FD818A1C4}"/>
              </a:ext>
            </a:extLst>
          </p:cNvPr>
          <p:cNvSpPr>
            <a:spLocks noGrp="1"/>
          </p:cNvSpPr>
          <p:nvPr>
            <p:ph type="sldNum" sz="quarter" idx="12"/>
          </p:nvPr>
        </p:nvSpPr>
        <p:spPr/>
        <p:txBody>
          <a:bodyPr/>
          <a:lstStyle>
            <a:lvl1pPr>
              <a:defRPr/>
            </a:lvl1pPr>
          </a:lstStyle>
          <a:p>
            <a:fld id="{37C51B32-5F27-4A6A-AFC4-1022C8863493}" type="slidenum">
              <a:rPr lang="en-US" altLang="nl-BE"/>
              <a:pPr/>
              <a:t>‹#›</a:t>
            </a:fld>
            <a:endParaRPr lang="en-US" altLang="nl-BE"/>
          </a:p>
        </p:txBody>
      </p:sp>
    </p:spTree>
    <p:extLst>
      <p:ext uri="{BB962C8B-B14F-4D97-AF65-F5344CB8AC3E}">
        <p14:creationId xmlns:p14="http://schemas.microsoft.com/office/powerpoint/2010/main" val="1887945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CF8FAC0-9C74-416C-AC66-BE6364FEE865}"/>
              </a:ext>
            </a:extLst>
          </p:cNvPr>
          <p:cNvSpPr>
            <a:spLocks noGrp="1"/>
          </p:cNvSpPr>
          <p:nvPr>
            <p:ph type="dt" sz="half" idx="10"/>
          </p:nvPr>
        </p:nvSpPr>
        <p:spPr/>
        <p:txBody>
          <a:bodyPr/>
          <a:lstStyle>
            <a:lvl1pPr>
              <a:defRPr/>
            </a:lvl1pPr>
          </a:lstStyle>
          <a:p>
            <a:pPr>
              <a:defRPr/>
            </a:pPr>
            <a:fld id="{EEDF30E0-6B0F-41B2-B866-90EFE6F325B6}" type="datetime1">
              <a:rPr lang="en-US" smtClean="0"/>
              <a:t>11/21/2021</a:t>
            </a:fld>
            <a:endParaRPr lang="en-US"/>
          </a:p>
        </p:txBody>
      </p:sp>
      <p:sp>
        <p:nvSpPr>
          <p:cNvPr id="6" name="Footer Placeholder 4">
            <a:extLst>
              <a:ext uri="{FF2B5EF4-FFF2-40B4-BE49-F238E27FC236}">
                <a16:creationId xmlns:a16="http://schemas.microsoft.com/office/drawing/2014/main" id="{506F9AA2-E16E-4CDE-90B4-070900086B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8E99897-5C6F-4F2C-A390-D37C17DD0375}"/>
              </a:ext>
            </a:extLst>
          </p:cNvPr>
          <p:cNvSpPr>
            <a:spLocks noGrp="1"/>
          </p:cNvSpPr>
          <p:nvPr>
            <p:ph type="sldNum" sz="quarter" idx="12"/>
          </p:nvPr>
        </p:nvSpPr>
        <p:spPr/>
        <p:txBody>
          <a:bodyPr/>
          <a:lstStyle>
            <a:lvl1pPr>
              <a:defRPr/>
            </a:lvl1pPr>
          </a:lstStyle>
          <a:p>
            <a:fld id="{93A9682A-52EC-4E92-90FE-7FA73D1B6894}" type="slidenum">
              <a:rPr lang="en-US" altLang="nl-BE"/>
              <a:pPr/>
              <a:t>‹#›</a:t>
            </a:fld>
            <a:endParaRPr lang="en-US" altLang="nl-BE"/>
          </a:p>
        </p:txBody>
      </p:sp>
    </p:spTree>
    <p:extLst>
      <p:ext uri="{BB962C8B-B14F-4D97-AF65-F5344CB8AC3E}">
        <p14:creationId xmlns:p14="http://schemas.microsoft.com/office/powerpoint/2010/main" val="3555608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A3D0CA-29DF-4605-9249-322AE4A3B9D0}"/>
              </a:ext>
            </a:extLst>
          </p:cNvPr>
          <p:cNvSpPr>
            <a:spLocks noGrp="1"/>
          </p:cNvSpPr>
          <p:nvPr>
            <p:ph type="dt" sz="half" idx="10"/>
          </p:nvPr>
        </p:nvSpPr>
        <p:spPr/>
        <p:txBody>
          <a:bodyPr/>
          <a:lstStyle>
            <a:lvl1pPr>
              <a:defRPr/>
            </a:lvl1pPr>
          </a:lstStyle>
          <a:p>
            <a:pPr>
              <a:defRPr/>
            </a:pPr>
            <a:fld id="{BEE39699-3F9E-40C8-89D9-B2297A41CBDB}" type="datetime1">
              <a:rPr lang="en-US" smtClean="0"/>
              <a:t>11/21/2021</a:t>
            </a:fld>
            <a:endParaRPr lang="en-US"/>
          </a:p>
        </p:txBody>
      </p:sp>
      <p:sp>
        <p:nvSpPr>
          <p:cNvPr id="6" name="Footer Placeholder 4">
            <a:extLst>
              <a:ext uri="{FF2B5EF4-FFF2-40B4-BE49-F238E27FC236}">
                <a16:creationId xmlns:a16="http://schemas.microsoft.com/office/drawing/2014/main" id="{6891D852-EC49-4B0C-825C-6393B0F359A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147F2D-3837-480E-896F-2823A86A7DDA}"/>
              </a:ext>
            </a:extLst>
          </p:cNvPr>
          <p:cNvSpPr>
            <a:spLocks noGrp="1"/>
          </p:cNvSpPr>
          <p:nvPr>
            <p:ph type="sldNum" sz="quarter" idx="12"/>
          </p:nvPr>
        </p:nvSpPr>
        <p:spPr/>
        <p:txBody>
          <a:bodyPr/>
          <a:lstStyle>
            <a:lvl1pPr>
              <a:defRPr/>
            </a:lvl1pPr>
          </a:lstStyle>
          <a:p>
            <a:fld id="{0F8BD4C8-7BBD-412D-88F5-8B88A702C5C8}" type="slidenum">
              <a:rPr lang="en-US" altLang="nl-BE"/>
              <a:pPr/>
              <a:t>‹#›</a:t>
            </a:fld>
            <a:endParaRPr lang="en-US" altLang="nl-BE"/>
          </a:p>
        </p:txBody>
      </p:sp>
    </p:spTree>
    <p:extLst>
      <p:ext uri="{BB962C8B-B14F-4D97-AF65-F5344CB8AC3E}">
        <p14:creationId xmlns:p14="http://schemas.microsoft.com/office/powerpoint/2010/main" val="1030062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7BFBC39-3470-453A-ABD7-5868C7BC91F3}"/>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BE"/>
              <a:t>Click to edit Master title style</a:t>
            </a:r>
          </a:p>
        </p:txBody>
      </p:sp>
      <p:sp>
        <p:nvSpPr>
          <p:cNvPr id="1027" name="Text Placeholder 2">
            <a:extLst>
              <a:ext uri="{FF2B5EF4-FFF2-40B4-BE49-F238E27FC236}">
                <a16:creationId xmlns:a16="http://schemas.microsoft.com/office/drawing/2014/main" id="{8C60D217-C3D6-407A-A318-A2A0C848C58B}"/>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nl-BE"/>
              <a:t>Click to edit Master text styles</a:t>
            </a:r>
          </a:p>
          <a:p>
            <a:pPr lvl="1"/>
            <a:r>
              <a:rPr lang="en-US" altLang="nl-BE"/>
              <a:t>Second level</a:t>
            </a:r>
          </a:p>
          <a:p>
            <a:pPr lvl="2"/>
            <a:r>
              <a:rPr lang="en-US" altLang="nl-BE"/>
              <a:t>Third level</a:t>
            </a:r>
          </a:p>
          <a:p>
            <a:pPr lvl="3"/>
            <a:r>
              <a:rPr lang="en-US" altLang="nl-BE"/>
              <a:t>Fourth level</a:t>
            </a:r>
          </a:p>
          <a:p>
            <a:pPr lvl="4"/>
            <a:r>
              <a:rPr lang="en-US" altLang="nl-BE"/>
              <a:t>Fifth level</a:t>
            </a:r>
          </a:p>
        </p:txBody>
      </p:sp>
      <p:sp>
        <p:nvSpPr>
          <p:cNvPr id="4" name="Date Placeholder 3">
            <a:extLst>
              <a:ext uri="{FF2B5EF4-FFF2-40B4-BE49-F238E27FC236}">
                <a16:creationId xmlns:a16="http://schemas.microsoft.com/office/drawing/2014/main" id="{81A8C573-89A2-47C2-8530-66109F05F925}"/>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B930738-E35A-48A8-8AFA-6F6208AA6DE0}" type="datetime1">
              <a:rPr lang="en-US" smtClean="0"/>
              <a:t>11/21/2021</a:t>
            </a:fld>
            <a:endParaRPr lang="en-US"/>
          </a:p>
        </p:txBody>
      </p:sp>
      <p:sp>
        <p:nvSpPr>
          <p:cNvPr id="5" name="Footer Placeholder 4">
            <a:extLst>
              <a:ext uri="{FF2B5EF4-FFF2-40B4-BE49-F238E27FC236}">
                <a16:creationId xmlns:a16="http://schemas.microsoft.com/office/drawing/2014/main" id="{FD09289D-A5D9-4C5E-8B0A-EE595ADA8FA4}"/>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298C24BB-46E7-4178-B533-0B9625280827}"/>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26E33B6-5624-490D-8667-F7BD81F86F40}" type="slidenum">
              <a:rPr lang="en-US" altLang="nl-BE"/>
              <a:pPr/>
              <a:t>‹#›</a:t>
            </a:fld>
            <a:endParaRPr lang="en-US" altLang="nl-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hyperlink" Target="https://www.iso.org/obp/ui/#iso:std:iso:10003:en" TargetMode="External"/><Relationship Id="rId13" Type="http://schemas.openxmlformats.org/officeDocument/2006/relationships/hyperlink" Target="https://www.iso.org/obp/ui/#iso:std:iso:10008:en" TargetMode="External"/><Relationship Id="rId18" Type="http://schemas.openxmlformats.org/officeDocument/2006/relationships/hyperlink" Target="https://www.iso.org/obp/ui/#iso:std:iso:tr:10017:en" TargetMode="External"/><Relationship Id="rId3" Type="http://schemas.openxmlformats.org/officeDocument/2006/relationships/image" Target="../media/image1.png"/><Relationship Id="rId21" Type="http://schemas.openxmlformats.org/officeDocument/2006/relationships/hyperlink" Target="https://www.iso.org/obp/ui/#iso:std:iso:14001:en" TargetMode="External"/><Relationship Id="rId7" Type="http://schemas.openxmlformats.org/officeDocument/2006/relationships/hyperlink" Target="https://www.iso.org/obp/ui/#iso:std:iso:10002:en" TargetMode="External"/><Relationship Id="rId12" Type="http://schemas.openxmlformats.org/officeDocument/2006/relationships/hyperlink" Target="https://www.iso.org/obp/ui/#iso:std:iso:10007:en" TargetMode="External"/><Relationship Id="rId17" Type="http://schemas.openxmlformats.org/officeDocument/2006/relationships/hyperlink" Target="https://www.iso.org/obp/ui/#iso:std:iso:10015:en" TargetMode="External"/><Relationship Id="rId25" Type="http://schemas.openxmlformats.org/officeDocument/2006/relationships/hyperlink" Target="https://www.iso.org/obp/ui/#iso:std:iso-iec:90003:en" TargetMode="External"/><Relationship Id="rId2" Type="http://schemas.openxmlformats.org/officeDocument/2006/relationships/notesSlide" Target="../notesSlides/notesSlide2.xml"/><Relationship Id="rId16" Type="http://schemas.openxmlformats.org/officeDocument/2006/relationships/hyperlink" Target="https://www.iso.org/obp/ui/#iso:std:iso:10014:en" TargetMode="External"/><Relationship Id="rId20" Type="http://schemas.openxmlformats.org/officeDocument/2006/relationships/hyperlink" Target="https://www.iso.org/obp/ui/#iso:std:iso:10019:en" TargetMode="External"/><Relationship Id="rId1" Type="http://schemas.openxmlformats.org/officeDocument/2006/relationships/slideLayout" Target="../slideLayouts/slideLayout6.xml"/><Relationship Id="rId6" Type="http://schemas.openxmlformats.org/officeDocument/2006/relationships/hyperlink" Target="https://www.iso.org/obp/ui/#iso:std:iso:10001:en" TargetMode="External"/><Relationship Id="rId11" Type="http://schemas.openxmlformats.org/officeDocument/2006/relationships/hyperlink" Target="https://www.iso.org/obp/ui/#iso:std:iso:10006:en" TargetMode="External"/><Relationship Id="rId24" Type="http://schemas.openxmlformats.org/officeDocument/2006/relationships/hyperlink" Target="https://www.iso.org/obp/ui/#iso:std:iso:37500:en" TargetMode="External"/><Relationship Id="rId5" Type="http://schemas.openxmlformats.org/officeDocument/2006/relationships/hyperlink" Target="https://www.iso.org/obp/ui/#iso:std:iso:9004:en" TargetMode="External"/><Relationship Id="rId15" Type="http://schemas.openxmlformats.org/officeDocument/2006/relationships/hyperlink" Target="https://www.iso.org/obp/ui/#iso:std:iso:tr:10013:en" TargetMode="External"/><Relationship Id="rId23" Type="http://schemas.openxmlformats.org/officeDocument/2006/relationships/hyperlink" Target="https://www.iso.org/obp/ui/#iso:std:iso:31000:en" TargetMode="External"/><Relationship Id="rId10" Type="http://schemas.openxmlformats.org/officeDocument/2006/relationships/hyperlink" Target="https://www.iso.org/obp/ui/#iso:std:iso:10005:en" TargetMode="External"/><Relationship Id="rId19" Type="http://schemas.openxmlformats.org/officeDocument/2006/relationships/hyperlink" Target="https://www.iso.org/obp/ui/#iso:std:iso:10018:en" TargetMode="External"/><Relationship Id="rId4" Type="http://schemas.openxmlformats.org/officeDocument/2006/relationships/image" Target="../media/image2.jpeg"/><Relationship Id="rId9" Type="http://schemas.openxmlformats.org/officeDocument/2006/relationships/hyperlink" Target="https://www.iso.org/obp/ui/#iso:std:iso:10004:en" TargetMode="External"/><Relationship Id="rId14" Type="http://schemas.openxmlformats.org/officeDocument/2006/relationships/hyperlink" Target="https://www.iso.org/obp/ui/#iso:std:iso:10012:en" TargetMode="External"/><Relationship Id="rId22" Type="http://schemas.openxmlformats.org/officeDocument/2006/relationships/hyperlink" Target="https://www.iso.org/obp/ui/#iso:std:iso:19011:e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ict-tex.e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82D5-7561-41CC-9E73-C3A123459D9A}"/>
              </a:ext>
            </a:extLst>
          </p:cNvPr>
          <p:cNvSpPr>
            <a:spLocks noGrp="1"/>
          </p:cNvSpPr>
          <p:nvPr>
            <p:ph type="ctrTitle"/>
          </p:nvPr>
        </p:nvSpPr>
        <p:spPr>
          <a:xfrm>
            <a:off x="838200" y="1981200"/>
            <a:ext cx="10363200" cy="1470025"/>
          </a:xfrm>
        </p:spPr>
        <p:txBody>
          <a:bodyPr/>
          <a:lstStyle/>
          <a:p>
            <a:r>
              <a:rPr lang="hr-HR" dirty="0" smtClean="0">
                <a:solidFill>
                  <a:srgbClr val="00B0F0"/>
                </a:solidFill>
              </a:rPr>
              <a:t>QMS/EMS </a:t>
            </a:r>
            <a:r>
              <a:rPr lang="hr-HR" dirty="0" err="1" smtClean="0">
                <a:solidFill>
                  <a:srgbClr val="00B0F0"/>
                </a:solidFill>
              </a:rPr>
              <a:t>Implementation</a:t>
            </a:r>
            <a:r>
              <a:rPr lang="hr-HR" dirty="0" smtClean="0">
                <a:solidFill>
                  <a:srgbClr val="00B0F0"/>
                </a:solidFill>
              </a:rPr>
              <a:t> and Control</a:t>
            </a:r>
            <a:endParaRPr lang="en-US" dirty="0">
              <a:solidFill>
                <a:srgbClr val="00B0F0"/>
              </a:solidFill>
            </a:endParaRPr>
          </a:p>
        </p:txBody>
      </p:sp>
    </p:spTree>
    <p:extLst>
      <p:ext uri="{BB962C8B-B14F-4D97-AF65-F5344CB8AC3E}">
        <p14:creationId xmlns:p14="http://schemas.microsoft.com/office/powerpoint/2010/main" val="4201217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D96BFF-9E32-4F15-AB80-04CE09ACF577}"/>
              </a:ext>
            </a:extLst>
          </p:cNvPr>
          <p:cNvSpPr/>
          <p:nvPr/>
        </p:nvSpPr>
        <p:spPr>
          <a:xfrm>
            <a:off x="685800" y="1647370"/>
            <a:ext cx="10744200" cy="4708981"/>
          </a:xfrm>
          <a:prstGeom prst="rect">
            <a:avLst/>
          </a:prstGeom>
        </p:spPr>
        <p:txBody>
          <a:bodyPr wrap="square">
            <a:spAutoFit/>
          </a:bodyPr>
          <a:lstStyle/>
          <a:p>
            <a:pPr algn="ctr">
              <a:defRPr/>
            </a:pPr>
            <a:r>
              <a:rPr lang="en-GB" altLang="en-US" sz="3000" b="1" dirty="0">
                <a:latin typeface="Arial" charset="0"/>
              </a:rPr>
              <a:t>TRAINING COURSE</a:t>
            </a:r>
          </a:p>
          <a:p>
            <a:pPr algn="ctr">
              <a:defRPr/>
            </a:pPr>
            <a:endParaRPr lang="en-GB" altLang="en-US" sz="3000" dirty="0">
              <a:latin typeface="Arial" charset="0"/>
            </a:endParaRPr>
          </a:p>
          <a:p>
            <a:pPr algn="ctr">
              <a:spcBef>
                <a:spcPts val="1200"/>
              </a:spcBef>
              <a:defRPr/>
            </a:pPr>
            <a:r>
              <a:rPr lang="hr-HR" sz="2800" b="1" dirty="0" smtClean="0">
                <a:solidFill>
                  <a:srgbClr val="00B0F0"/>
                </a:solidFill>
                <a:latin typeface="Arial" charset="0"/>
              </a:rPr>
              <a:t>INDUSTRIAL ENGINEERING, QUALITY CONTROL AND MANAGEMENT</a:t>
            </a:r>
            <a:endParaRPr lang="en-US" sz="2800" b="1" dirty="0">
              <a:solidFill>
                <a:srgbClr val="00B0F0"/>
              </a:solidFill>
              <a:latin typeface="Arial" charset="0"/>
            </a:endParaRPr>
          </a:p>
          <a:p>
            <a:pPr algn="ctr">
              <a:spcBef>
                <a:spcPts val="1200"/>
              </a:spcBef>
              <a:defRPr/>
            </a:pPr>
            <a:r>
              <a:rPr lang="hr-HR" sz="2800" b="1" dirty="0" err="1" smtClean="0">
                <a:solidFill>
                  <a:srgbClr val="00B0F0"/>
                </a:solidFill>
                <a:latin typeface="Arial" charset="0"/>
              </a:rPr>
              <a:t>Course</a:t>
            </a:r>
            <a:r>
              <a:rPr lang="hr-HR" sz="2800" b="1" dirty="0" smtClean="0">
                <a:solidFill>
                  <a:srgbClr val="00B0F0"/>
                </a:solidFill>
                <a:latin typeface="Arial" charset="0"/>
              </a:rPr>
              <a:t>:</a:t>
            </a:r>
            <a:r>
              <a:rPr lang="en-US" sz="2800" b="1" dirty="0" smtClean="0">
                <a:solidFill>
                  <a:srgbClr val="00B0F0"/>
                </a:solidFill>
                <a:latin typeface="Arial" charset="0"/>
              </a:rPr>
              <a:t> </a:t>
            </a:r>
            <a:r>
              <a:rPr lang="hr-HR" sz="2800" dirty="0">
                <a:solidFill>
                  <a:srgbClr val="00B0F0"/>
                </a:solidFill>
              </a:rPr>
              <a:t>QMS/EMS </a:t>
            </a:r>
            <a:r>
              <a:rPr lang="hr-HR" sz="2800" dirty="0" err="1">
                <a:solidFill>
                  <a:srgbClr val="00B0F0"/>
                </a:solidFill>
              </a:rPr>
              <a:t>Implementation</a:t>
            </a:r>
            <a:r>
              <a:rPr lang="hr-HR" sz="2800" dirty="0">
                <a:solidFill>
                  <a:srgbClr val="00B0F0"/>
                </a:solidFill>
              </a:rPr>
              <a:t> </a:t>
            </a:r>
            <a:r>
              <a:rPr lang="hr-HR" sz="2800" dirty="0" err="1">
                <a:solidFill>
                  <a:srgbClr val="00B0F0"/>
                </a:solidFill>
              </a:rPr>
              <a:t>and</a:t>
            </a:r>
            <a:r>
              <a:rPr lang="hr-HR" sz="2800" dirty="0">
                <a:solidFill>
                  <a:srgbClr val="00B0F0"/>
                </a:solidFill>
              </a:rPr>
              <a:t> </a:t>
            </a:r>
            <a:r>
              <a:rPr lang="hr-HR" sz="2800" dirty="0" err="1" smtClean="0">
                <a:solidFill>
                  <a:srgbClr val="00B0F0"/>
                </a:solidFill>
              </a:rPr>
              <a:t>Control</a:t>
            </a:r>
            <a:endParaRPr lang="hr-HR" sz="2800" dirty="0" smtClean="0">
              <a:solidFill>
                <a:srgbClr val="00B0F0"/>
              </a:solidFill>
            </a:endParaRPr>
          </a:p>
          <a:p>
            <a:pPr algn="ctr">
              <a:spcBef>
                <a:spcPts val="1200"/>
              </a:spcBef>
              <a:defRPr/>
            </a:pPr>
            <a:endParaRPr lang="hr-HR" sz="2800" dirty="0" smtClean="0">
              <a:solidFill>
                <a:srgbClr val="00B0F0"/>
              </a:solidFill>
            </a:endParaRPr>
          </a:p>
          <a:p>
            <a:pPr algn="ctr">
              <a:spcBef>
                <a:spcPts val="1200"/>
              </a:spcBef>
              <a:defRPr/>
            </a:pPr>
            <a:r>
              <a:rPr lang="hr-HR" sz="2000" dirty="0">
                <a:cs typeface="Arial" panose="020B0604020202020204" pitchFamily="34" charset="0"/>
              </a:rPr>
              <a:t>Partner: P4 – University of Zagreb </a:t>
            </a:r>
            <a:r>
              <a:rPr lang="hr-HR" sz="2000" dirty="0" err="1">
                <a:cs typeface="Arial" panose="020B0604020202020204" pitchFamily="34" charset="0"/>
              </a:rPr>
              <a:t>Faculty</a:t>
            </a:r>
            <a:r>
              <a:rPr lang="hr-HR" sz="2000" dirty="0">
                <a:cs typeface="Arial" panose="020B0604020202020204" pitchFamily="34" charset="0"/>
              </a:rPr>
              <a:t> of </a:t>
            </a:r>
            <a:r>
              <a:rPr lang="hr-HR" sz="2000" dirty="0" err="1">
                <a:cs typeface="Arial" panose="020B0604020202020204" pitchFamily="34" charset="0"/>
              </a:rPr>
              <a:t>Textile</a:t>
            </a:r>
            <a:r>
              <a:rPr lang="hr-HR" sz="2000" dirty="0">
                <a:cs typeface="Arial" panose="020B0604020202020204" pitchFamily="34" charset="0"/>
              </a:rPr>
              <a:t> Technology</a:t>
            </a:r>
          </a:p>
          <a:p>
            <a:pPr algn="ctr">
              <a:spcBef>
                <a:spcPts val="1200"/>
              </a:spcBef>
              <a:defRPr/>
            </a:pPr>
            <a:r>
              <a:rPr lang="hr-HR" sz="2000" dirty="0" err="1" smtClean="0">
                <a:cs typeface="Arial" panose="020B0604020202020204" pitchFamily="34" charset="0"/>
              </a:rPr>
              <a:t>Assoc</a:t>
            </a:r>
            <a:r>
              <a:rPr lang="hr-HR" sz="2000" dirty="0" smtClean="0">
                <a:cs typeface="Arial" panose="020B0604020202020204" pitchFamily="34" charset="0"/>
              </a:rPr>
              <a:t>. Prof</a:t>
            </a:r>
            <a:r>
              <a:rPr lang="hr-HR" sz="2000" dirty="0">
                <a:cs typeface="Arial" panose="020B0604020202020204" pitchFamily="34" charset="0"/>
              </a:rPr>
              <a:t>. </a:t>
            </a:r>
            <a:r>
              <a:rPr lang="hr-HR" sz="2000" dirty="0" smtClean="0">
                <a:cs typeface="Arial" panose="020B0604020202020204" pitchFamily="34" charset="0"/>
              </a:rPr>
              <a:t>Sanja Ercegović Ražić, </a:t>
            </a:r>
            <a:r>
              <a:rPr lang="hr-HR" sz="2000" dirty="0" err="1">
                <a:cs typeface="Arial" panose="020B0604020202020204" pitchFamily="34" charset="0"/>
              </a:rPr>
              <a:t>Ph.D</a:t>
            </a:r>
            <a:r>
              <a:rPr lang="hr-HR" sz="2000" dirty="0">
                <a:cs typeface="Arial" panose="020B0604020202020204" pitchFamily="34" charset="0"/>
              </a:rPr>
              <a:t>. </a:t>
            </a:r>
          </a:p>
          <a:p>
            <a:pPr algn="ctr">
              <a:spcBef>
                <a:spcPts val="1200"/>
              </a:spcBef>
              <a:defRPr/>
            </a:pPr>
            <a:endParaRPr lang="bg-BG" sz="2800" dirty="0">
              <a:solidFill>
                <a:srgbClr val="00B0F0"/>
              </a:solidFill>
              <a:latin typeface="Arial" charset="0"/>
            </a:endParaRPr>
          </a:p>
        </p:txBody>
      </p:sp>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981075"/>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282576"/>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333533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021388"/>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2</a:t>
            </a:fld>
            <a:endParaRPr lang="en-US" altLang="nl-BE"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AutoShape 2" descr="Резултат с изображение за logo erasmus + knowledge alliances">
            <a:extLst>
              <a:ext uri="{FF2B5EF4-FFF2-40B4-BE49-F238E27FC236}">
                <a16:creationId xmlns:a16="http://schemas.microsoft.com/office/drawing/2014/main" id="{FADA364A-FA7F-47F3-9D2B-68B5B5E277EA}"/>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bg-BG" altLang="nl-BE"/>
          </a:p>
        </p:txBody>
      </p:sp>
      <p:cxnSp>
        <p:nvCxnSpPr>
          <p:cNvPr id="8" name="Straight Connector 4">
            <a:extLst>
              <a:ext uri="{FF2B5EF4-FFF2-40B4-BE49-F238E27FC236}">
                <a16:creationId xmlns:a16="http://schemas.microsoft.com/office/drawing/2014/main" id="{C028D83F-AA59-4505-836B-5448421D8860}"/>
              </a:ext>
            </a:extLst>
          </p:cNvPr>
          <p:cNvCxnSpPr>
            <a:cxnSpLocks/>
          </p:cNvCxnSpPr>
          <p:nvPr/>
        </p:nvCxnSpPr>
        <p:spPr>
          <a:xfrm>
            <a:off x="533400" y="762000"/>
            <a:ext cx="113538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Picture 3" descr="E:\Disc D\Knowledge Alliances\Logos\ICTTEX-Logo-v6.png">
            <a:extLst>
              <a:ext uri="{FF2B5EF4-FFF2-40B4-BE49-F238E27FC236}">
                <a16:creationId xmlns:a16="http://schemas.microsoft.com/office/drawing/2014/main" id="{F297913C-5505-4CB8-A986-6C730C548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3892" b="12691"/>
          <a:stretch>
            <a:fillRect/>
          </a:stretch>
        </p:blipFill>
        <p:spPr bwMode="auto">
          <a:xfrm>
            <a:off x="9382125" y="120650"/>
            <a:ext cx="2352675"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Резултат с изображение за „co-funded by the erasmus+ programme of the european union logo“">
            <a:extLst>
              <a:ext uri="{FF2B5EF4-FFF2-40B4-BE49-F238E27FC236}">
                <a16:creationId xmlns:a16="http://schemas.microsoft.com/office/drawing/2014/main" id="{7606027A-2379-4875-90DC-70340D91CD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2" b="4472"/>
          <a:stretch>
            <a:fillRect/>
          </a:stretch>
        </p:blipFill>
        <p:spPr bwMode="auto">
          <a:xfrm>
            <a:off x="762000" y="160338"/>
            <a:ext cx="2743200" cy="532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9">
            <a:extLst>
              <a:ext uri="{FF2B5EF4-FFF2-40B4-BE49-F238E27FC236}">
                <a16:creationId xmlns:a16="http://schemas.microsoft.com/office/drawing/2014/main" id="{CAEE5A67-FB02-414E-9E52-89D60063C51D}"/>
              </a:ext>
            </a:extLst>
          </p:cNvPr>
          <p:cNvCxnSpPr>
            <a:cxnSpLocks/>
          </p:cNvCxnSpPr>
          <p:nvPr/>
        </p:nvCxnSpPr>
        <p:spPr>
          <a:xfrm>
            <a:off x="533400" y="6248400"/>
            <a:ext cx="11201400" cy="0"/>
          </a:xfrm>
          <a:prstGeom prst="line">
            <a:avLst/>
          </a:prstGeom>
          <a:ln w="34925" cmpd="dbl">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jdelijke aanduiding voor dianummer 1">
            <a:extLst>
              <a:ext uri="{FF2B5EF4-FFF2-40B4-BE49-F238E27FC236}">
                <a16:creationId xmlns:a16="http://schemas.microsoft.com/office/drawing/2014/main" id="{4F4901CA-B74E-4A24-BED4-1087F0001A7B}"/>
              </a:ext>
            </a:extLst>
          </p:cNvPr>
          <p:cNvSpPr>
            <a:spLocks noGrp="1"/>
          </p:cNvSpPr>
          <p:nvPr>
            <p:ph type="sldNum" sz="quarter" idx="12"/>
          </p:nvPr>
        </p:nvSpPr>
        <p:spPr>
          <a:xfrm>
            <a:off x="8915400" y="6356351"/>
            <a:ext cx="2844800" cy="365125"/>
          </a:xfrm>
        </p:spPr>
        <p:txBody>
          <a:bodyPr/>
          <a:lstStyle/>
          <a:p>
            <a:fld id="{C70E881D-A110-45C1-94FD-A162B8A7ADE9}" type="slidenum">
              <a:rPr lang="en-US" altLang="nl-BE" smtClean="0"/>
              <a:pPr/>
              <a:t>3</a:t>
            </a:fld>
            <a:endParaRPr lang="en-US" altLang="nl-BE" dirty="0"/>
          </a:p>
        </p:txBody>
      </p:sp>
      <p:sp>
        <p:nvSpPr>
          <p:cNvPr id="16" name="Fußzeilenplatzhalter 2"/>
          <p:cNvSpPr>
            <a:spLocks noGrp="1"/>
          </p:cNvSpPr>
          <p:nvPr>
            <p:ph type="ftr" sz="quarter" idx="11"/>
          </p:nvPr>
        </p:nvSpPr>
        <p:spPr>
          <a:xfrm>
            <a:off x="7393689" y="6366263"/>
            <a:ext cx="3860800" cy="365125"/>
          </a:xfrm>
        </p:spPr>
        <p:txBody>
          <a:bodyPr/>
          <a:lstStyle/>
          <a:p>
            <a:pPr>
              <a:defRPr/>
            </a:pPr>
            <a:r>
              <a:rPr lang="hr-HR" dirty="0" smtClean="0">
                <a:solidFill>
                  <a:srgbClr val="00B0F0"/>
                </a:solidFill>
              </a:rPr>
              <a:t>COURSE: QMS/EMS </a:t>
            </a:r>
            <a:r>
              <a:rPr lang="hr-HR" dirty="0" err="1">
                <a:solidFill>
                  <a:srgbClr val="00B0F0"/>
                </a:solidFill>
              </a:rPr>
              <a:t>Implementation</a:t>
            </a:r>
            <a:r>
              <a:rPr lang="hr-HR" dirty="0">
                <a:solidFill>
                  <a:srgbClr val="00B0F0"/>
                </a:solidFill>
              </a:rPr>
              <a:t> </a:t>
            </a:r>
            <a:r>
              <a:rPr lang="hr-HR" dirty="0" err="1">
                <a:solidFill>
                  <a:srgbClr val="00B0F0"/>
                </a:solidFill>
              </a:rPr>
              <a:t>and</a:t>
            </a:r>
            <a:r>
              <a:rPr lang="hr-HR" dirty="0">
                <a:solidFill>
                  <a:srgbClr val="00B0F0"/>
                </a:solidFill>
              </a:rPr>
              <a:t> </a:t>
            </a:r>
            <a:r>
              <a:rPr lang="hr-HR" dirty="0" err="1">
                <a:solidFill>
                  <a:srgbClr val="00B0F0"/>
                </a:solidFill>
              </a:rPr>
              <a:t>Control</a:t>
            </a:r>
            <a:endParaRPr lang="en-US" dirty="0"/>
          </a:p>
        </p:txBody>
      </p:sp>
      <p:sp>
        <p:nvSpPr>
          <p:cNvPr id="10" name="Rectangle 9"/>
          <p:cNvSpPr/>
          <p:nvPr/>
        </p:nvSpPr>
        <p:spPr>
          <a:xfrm>
            <a:off x="752475" y="1010550"/>
            <a:ext cx="2116285" cy="461665"/>
          </a:xfrm>
          <a:prstGeom prst="rect">
            <a:avLst/>
          </a:prstGeom>
        </p:spPr>
        <p:txBody>
          <a:bodyPr wrap="none">
            <a:spAutoFit/>
          </a:bodyPr>
          <a:lstStyle/>
          <a:p>
            <a:pPr algn="just">
              <a:spcAft>
                <a:spcPts val="0"/>
              </a:spcAft>
            </a:pPr>
            <a:r>
              <a:rPr lang="en-US" sz="2400" b="1" u="sng" dirty="0">
                <a:solidFill>
                  <a:schemeClr val="accent1">
                    <a:lumMod val="75000"/>
                  </a:schemeClr>
                </a:solidFill>
                <a:ea typeface="Calibri" panose="020F0502020204030204" pitchFamily="34" charset="0"/>
                <a:cs typeface="Arial" panose="020B0604020202020204" pitchFamily="34" charset="0"/>
              </a:rPr>
              <a:t>Lecture plan:</a:t>
            </a:r>
            <a:endParaRPr lang="hr-HR" sz="2400" dirty="0">
              <a:solidFill>
                <a:schemeClr val="accent1">
                  <a:lumMod val="75000"/>
                </a:schemeClr>
              </a:solidFill>
              <a:effectLst/>
              <a:ea typeface="Calibri" panose="020F0502020204030204" pitchFamily="34" charset="0"/>
              <a:cs typeface="Arial" panose="020B0604020202020204" pitchFamily="34"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3871887440"/>
              </p:ext>
            </p:extLst>
          </p:nvPr>
        </p:nvGraphicFramePr>
        <p:xfrm>
          <a:off x="945264" y="1645994"/>
          <a:ext cx="8378825" cy="4428627"/>
        </p:xfrm>
        <a:graphic>
          <a:graphicData uri="http://schemas.openxmlformats.org/drawingml/2006/table">
            <a:tbl>
              <a:tblPr/>
              <a:tblGrid>
                <a:gridCol w="487449">
                  <a:extLst>
                    <a:ext uri="{9D8B030D-6E8A-4147-A177-3AD203B41FA5}">
                      <a16:colId xmlns:a16="http://schemas.microsoft.com/office/drawing/2014/main" val="3800547969"/>
                    </a:ext>
                  </a:extLst>
                </a:gridCol>
                <a:gridCol w="7891376">
                  <a:extLst>
                    <a:ext uri="{9D8B030D-6E8A-4147-A177-3AD203B41FA5}">
                      <a16:colId xmlns:a16="http://schemas.microsoft.com/office/drawing/2014/main" val="3923609510"/>
                    </a:ext>
                  </a:extLst>
                </a:gridCol>
              </a:tblGrid>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[1]</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5"/>
                        </a:rPr>
                        <a:t>ISO 9004</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Managing for the sustained success of an organization — A quality management approach</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787353865"/>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[2]</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6"/>
                        </a:rPr>
                        <a:t>ISO 10001</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Customer satisfaction — Guidelines for codes of conduct for organizations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1949625"/>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[3]</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7"/>
                        </a:rPr>
                        <a:t>ISO 10002</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Customer satisfaction — Guidelines for complaints handling in organizations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3499890479"/>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[4]</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8"/>
                        </a:rPr>
                        <a:t>ISO 10003</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Customer satisfaction — Guidelines for dispute resolution external to organizations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99356663"/>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[5]</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9"/>
                        </a:rPr>
                        <a:t>ISO 10004</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Customer satisfaction — Guidelines for monitoring and measuring</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181527163"/>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[6]</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0"/>
                        </a:rPr>
                        <a:t>ISO 10005</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systems — Guidelines for quality plans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2546446414"/>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[7]</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1"/>
                        </a:rPr>
                        <a:t>ISO 10006</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systems — Guidelines for quality management in projects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602444492"/>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[8]</a:t>
                      </a:r>
                    </a:p>
                  </a:txBody>
                  <a:tcPr marL="26042" marR="26042" marT="13021" marB="27128" anchor="ctr">
                    <a:lnL>
                      <a:noFill/>
                    </a:lnL>
                    <a:lnR>
                      <a:noFill/>
                    </a:lnR>
                    <a:lnT>
                      <a:noFill/>
                    </a:lnT>
                    <a:lnB>
                      <a:noFill/>
                    </a:lnB>
                    <a:solidFill>
                      <a:srgbClr val="FFFFFF"/>
                    </a:solidFill>
                  </a:tcPr>
                </a:tc>
                <a:tc>
                  <a:txBody>
                    <a:bodyPr/>
                    <a:lstStyle/>
                    <a:p>
                      <a:pPr fontAlgn="t"/>
                      <a:r>
                        <a:rPr lang="hr-HR" sz="1000" u="none" strike="noStrike">
                          <a:solidFill>
                            <a:srgbClr val="013568"/>
                          </a:solidFill>
                          <a:effectLst/>
                          <a:latin typeface="Arial" panose="020B0604020202020204" pitchFamily="34" charset="0"/>
                          <a:cs typeface="Arial" panose="020B0604020202020204" pitchFamily="34" charset="0"/>
                          <a:hlinkClick r:id="rId12"/>
                        </a:rPr>
                        <a:t>ISO 10007</a:t>
                      </a:r>
                      <a:r>
                        <a:rPr lang="hr-HR" sz="1000">
                          <a:solidFill>
                            <a:srgbClr val="000000"/>
                          </a:solidFill>
                          <a:effectLst/>
                          <a:latin typeface="Arial" panose="020B0604020202020204" pitchFamily="34" charset="0"/>
                          <a:cs typeface="Arial" panose="020B0604020202020204" pitchFamily="34" charset="0"/>
                        </a:rPr>
                        <a:t>, </a:t>
                      </a:r>
                      <a:r>
                        <a:rPr lang="hr-HR" sz="1000" i="1">
                          <a:solidFill>
                            <a:srgbClr val="000000"/>
                          </a:solidFill>
                          <a:effectLst/>
                          <a:latin typeface="Arial" panose="020B0604020202020204" pitchFamily="34" charset="0"/>
                          <a:cs typeface="Arial" panose="020B0604020202020204" pitchFamily="34" charset="0"/>
                        </a:rPr>
                        <a:t>Quality management systems — Guidelines for configuration management</a:t>
                      </a:r>
                      <a:endParaRPr lang="hr-HR"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456623170"/>
                  </a:ext>
                </a:extLst>
              </a:tr>
              <a:tr h="146427">
                <a:tc>
                  <a:txBody>
                    <a:bodyPr/>
                    <a:lstStyle/>
                    <a:p>
                      <a:pPr fontAlgn="t"/>
                      <a:r>
                        <a:rPr lang="hr-HR" sz="1000">
                          <a:solidFill>
                            <a:srgbClr val="000000"/>
                          </a:solidFill>
                          <a:effectLst/>
                          <a:latin typeface="Arial" panose="020B0604020202020204" pitchFamily="34" charset="0"/>
                          <a:cs typeface="Arial" panose="020B0604020202020204" pitchFamily="34" charset="0"/>
                        </a:rPr>
                        <a:t>[9]</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3"/>
                        </a:rPr>
                        <a:t>ISO 10008</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Customer satisfaction — Guidelines for business-to-consumer electronic commerce transactions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053903454"/>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[10]</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4"/>
                        </a:rPr>
                        <a:t>ISO 10012</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Measurement management systems — Requirements for measurement processes and measuring equipment</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793282426"/>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[11]</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5"/>
                        </a:rPr>
                        <a:t>ISO/TR 10013</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Guidelines for quality management system documentation</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54930399"/>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[12]</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6"/>
                        </a:rPr>
                        <a:t>ISO 10014</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Guidelines for realizing financial and economic benefits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3100824962"/>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[13]</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7"/>
                        </a:rPr>
                        <a:t>ISO 10015</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Guidelines for training</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3206649794"/>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[14]</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8"/>
                        </a:rPr>
                        <a:t>ISO/TR 10017</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Guidance on statistical techniques for ISO 9001:2000</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3810999941"/>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[15]</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19"/>
                        </a:rPr>
                        <a:t>ISO 10018</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Quality management — Guidelines on people involvement and competence</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928244528"/>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[16]</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0"/>
                        </a:rPr>
                        <a:t>ISO 10019</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Guidelines for the selection of quality management system consultants and use of their services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32082480"/>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[17]</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1"/>
                        </a:rPr>
                        <a:t>ISO 14001</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Environmental management systems — Requirements with guidance for use</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1494868559"/>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[18]</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2"/>
                        </a:rPr>
                        <a:t>ISO 19011</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Guidelines for auditing management systems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2300960794"/>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[19]</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3"/>
                        </a:rPr>
                        <a:t>ISO 31000</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Risk management — Principles and guidelines</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2039495119"/>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[20]</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4"/>
                        </a:rPr>
                        <a:t>ISO 37500</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Guidance on outsourcing</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908972859"/>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[21]</a:t>
                      </a:r>
                    </a:p>
                  </a:txBody>
                  <a:tcPr marL="26042" marR="26042" marT="13021" marB="27128" anchor="ctr">
                    <a:lnL>
                      <a:noFill/>
                    </a:lnL>
                    <a:lnR>
                      <a:noFill/>
                    </a:lnR>
                    <a:lnT>
                      <a:noFill/>
                    </a:lnT>
                    <a:lnB>
                      <a:noFill/>
                    </a:lnB>
                    <a:solidFill>
                      <a:srgbClr val="FFFFFF"/>
                    </a:solidFill>
                  </a:tcPr>
                </a:tc>
                <a:tc>
                  <a:txBody>
                    <a:bodyPr/>
                    <a:lstStyle/>
                    <a:p>
                      <a:pPr fontAlgn="t"/>
                      <a:r>
                        <a:rPr lang="en-US" sz="1000" u="none" strike="noStrike">
                          <a:solidFill>
                            <a:srgbClr val="013568"/>
                          </a:solidFill>
                          <a:effectLst/>
                          <a:latin typeface="Arial" panose="020B0604020202020204" pitchFamily="34" charset="0"/>
                          <a:cs typeface="Arial" panose="020B0604020202020204" pitchFamily="34" charset="0"/>
                          <a:hlinkClick r:id="rId25"/>
                        </a:rPr>
                        <a:t>ISO/IEC 90003</a:t>
                      </a:r>
                      <a:r>
                        <a:rPr lang="en-US" sz="1000">
                          <a:solidFill>
                            <a:srgbClr val="000000"/>
                          </a:solidFill>
                          <a:effectLst/>
                          <a:latin typeface="Arial" panose="020B0604020202020204" pitchFamily="34" charset="0"/>
                          <a:cs typeface="Arial" panose="020B0604020202020204" pitchFamily="34" charset="0"/>
                        </a:rPr>
                        <a:t>, </a:t>
                      </a:r>
                      <a:r>
                        <a:rPr lang="en-US" sz="1000" i="1">
                          <a:solidFill>
                            <a:srgbClr val="000000"/>
                          </a:solidFill>
                          <a:effectLst/>
                          <a:latin typeface="Arial" panose="020B0604020202020204" pitchFamily="34" charset="0"/>
                          <a:cs typeface="Arial" panose="020B0604020202020204" pitchFamily="34" charset="0"/>
                        </a:rPr>
                        <a:t>Software engineering — Guidelines for the application of ISO 9001:2008 to computer software</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2418391980"/>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[22]</a:t>
                      </a:r>
                    </a:p>
                  </a:txBody>
                  <a:tcPr marL="26042" marR="26042" marT="13021" marB="27128" anchor="ctr">
                    <a:lnL>
                      <a:noFill/>
                    </a:lnL>
                    <a:lnR>
                      <a:noFill/>
                    </a:lnR>
                    <a:lnT>
                      <a:noFill/>
                    </a:lnT>
                    <a:lnB>
                      <a:noFill/>
                    </a:lnB>
                    <a:solidFill>
                      <a:srgbClr val="FFFFFF"/>
                    </a:solidFill>
                  </a:tcPr>
                </a:tc>
                <a:tc>
                  <a:txBody>
                    <a:bodyPr/>
                    <a:lstStyle/>
                    <a:p>
                      <a:pPr fontAlgn="t"/>
                      <a:r>
                        <a:rPr lang="en-US" sz="1000">
                          <a:solidFill>
                            <a:srgbClr val="000000"/>
                          </a:solidFill>
                          <a:effectLst/>
                          <a:latin typeface="Arial" panose="020B0604020202020204" pitchFamily="34" charset="0"/>
                          <a:cs typeface="Arial" panose="020B0604020202020204" pitchFamily="34" charset="0"/>
                        </a:rPr>
                        <a:t>IEC 60300-1, </a:t>
                      </a:r>
                      <a:r>
                        <a:rPr lang="en-US" sz="1000" i="1">
                          <a:solidFill>
                            <a:srgbClr val="000000"/>
                          </a:solidFill>
                          <a:effectLst/>
                          <a:latin typeface="Arial" panose="020B0604020202020204" pitchFamily="34" charset="0"/>
                          <a:cs typeface="Arial" panose="020B0604020202020204" pitchFamily="34" charset="0"/>
                        </a:rPr>
                        <a:t>Dependability management — Part 1: Guidance for management and application</a:t>
                      </a:r>
                      <a:endParaRPr lang="en-US" sz="100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003705241"/>
                  </a:ext>
                </a:extLst>
              </a:tr>
              <a:tr h="183733">
                <a:tc>
                  <a:txBody>
                    <a:bodyPr/>
                    <a:lstStyle/>
                    <a:p>
                      <a:pPr fontAlgn="t"/>
                      <a:r>
                        <a:rPr lang="hr-HR" sz="1000">
                          <a:solidFill>
                            <a:srgbClr val="000000"/>
                          </a:solidFill>
                          <a:effectLst/>
                          <a:latin typeface="Arial" panose="020B0604020202020204" pitchFamily="34" charset="0"/>
                          <a:cs typeface="Arial" panose="020B0604020202020204" pitchFamily="34" charset="0"/>
                        </a:rPr>
                        <a:t>[23]</a:t>
                      </a:r>
                    </a:p>
                  </a:txBody>
                  <a:tcPr marL="26042" marR="26042" marT="13021" marB="27128" anchor="ctr">
                    <a:lnL>
                      <a:noFill/>
                    </a:lnL>
                    <a:lnR>
                      <a:noFill/>
                    </a:lnR>
                    <a:lnT>
                      <a:noFill/>
                    </a:lnT>
                    <a:lnB>
                      <a:noFill/>
                    </a:lnB>
                    <a:solidFill>
                      <a:srgbClr val="FFFFFF"/>
                    </a:solidFill>
                  </a:tcPr>
                </a:tc>
                <a:tc>
                  <a:txBody>
                    <a:bodyPr/>
                    <a:lstStyle/>
                    <a:p>
                      <a:pPr fontAlgn="t"/>
                      <a:r>
                        <a:rPr lang="hr-HR" sz="1000" dirty="0">
                          <a:solidFill>
                            <a:srgbClr val="000000"/>
                          </a:solidFill>
                          <a:effectLst/>
                          <a:latin typeface="Arial" panose="020B0604020202020204" pitchFamily="34" charset="0"/>
                          <a:cs typeface="Arial" panose="020B0604020202020204" pitchFamily="34" charset="0"/>
                        </a:rPr>
                        <a:t>IEC 61160, </a:t>
                      </a:r>
                      <a:r>
                        <a:rPr lang="hr-HR" sz="1000" i="1" dirty="0">
                          <a:solidFill>
                            <a:srgbClr val="000000"/>
                          </a:solidFill>
                          <a:effectLst/>
                          <a:latin typeface="Arial" panose="020B0604020202020204" pitchFamily="34" charset="0"/>
                          <a:cs typeface="Arial" panose="020B0604020202020204" pitchFamily="34" charset="0"/>
                        </a:rPr>
                        <a:t>Design </a:t>
                      </a:r>
                      <a:r>
                        <a:rPr lang="hr-HR" sz="1000" i="1" dirty="0" err="1">
                          <a:solidFill>
                            <a:srgbClr val="000000"/>
                          </a:solidFill>
                          <a:effectLst/>
                          <a:latin typeface="Arial" panose="020B0604020202020204" pitchFamily="34" charset="0"/>
                          <a:cs typeface="Arial" panose="020B0604020202020204" pitchFamily="34" charset="0"/>
                        </a:rPr>
                        <a:t>review</a:t>
                      </a:r>
                      <a:endParaRPr lang="hr-HR" sz="1000" dirty="0">
                        <a:solidFill>
                          <a:srgbClr val="000000"/>
                        </a:solidFill>
                        <a:effectLst/>
                        <a:latin typeface="Arial" panose="020B0604020202020204" pitchFamily="34" charset="0"/>
                        <a:cs typeface="Arial" panose="020B0604020202020204" pitchFamily="34" charset="0"/>
                      </a:endParaRPr>
                    </a:p>
                  </a:txBody>
                  <a:tcPr marL="26042" marR="26042" marT="13021" marB="27128" anchor="ctr">
                    <a:lnL>
                      <a:noFill/>
                    </a:lnL>
                    <a:lnR>
                      <a:noFill/>
                    </a:lnR>
                    <a:lnT>
                      <a:noFill/>
                    </a:lnT>
                    <a:lnB>
                      <a:noFill/>
                    </a:lnB>
                    <a:solidFill>
                      <a:srgbClr val="FFFFFF"/>
                    </a:solidFill>
                  </a:tcPr>
                </a:tc>
                <a:extLst>
                  <a:ext uri="{0D108BD9-81ED-4DB2-BD59-A6C34878D82A}">
                    <a16:rowId xmlns:a16="http://schemas.microsoft.com/office/drawing/2014/main" val="4227139618"/>
                  </a:ext>
                </a:extLst>
              </a:tr>
            </a:tbl>
          </a:graphicData>
        </a:graphic>
      </p:graphicFrame>
      <p:sp>
        <p:nvSpPr>
          <p:cNvPr id="3" name="TextBox 2"/>
          <p:cNvSpPr txBox="1"/>
          <p:nvPr/>
        </p:nvSpPr>
        <p:spPr>
          <a:xfrm>
            <a:off x="8229600" y="1119277"/>
            <a:ext cx="2505075" cy="369332"/>
          </a:xfrm>
          <a:prstGeom prst="rect">
            <a:avLst/>
          </a:prstGeom>
          <a:noFill/>
        </p:spPr>
        <p:txBody>
          <a:bodyPr wrap="square" rtlCol="0">
            <a:spAutoFit/>
          </a:bodyPr>
          <a:lstStyle/>
          <a:p>
            <a:r>
              <a:rPr lang="hr-HR" dirty="0" err="1" smtClean="0">
                <a:solidFill>
                  <a:srgbClr val="0070C0"/>
                </a:solidFill>
                <a:effectLst>
                  <a:outerShdw blurRad="38100" dist="38100" dir="2700000" algn="tl">
                    <a:srgbClr val="000000">
                      <a:alpha val="43137"/>
                    </a:srgbClr>
                  </a:outerShdw>
                </a:effectLst>
              </a:rPr>
              <a:t>Requested</a:t>
            </a:r>
            <a:r>
              <a:rPr lang="hr-HR" dirty="0" smtClean="0">
                <a:solidFill>
                  <a:srgbClr val="0070C0"/>
                </a:solidFill>
                <a:effectLst>
                  <a:outerShdw blurRad="38100" dist="38100" dir="2700000" algn="tl">
                    <a:srgbClr val="000000">
                      <a:alpha val="43137"/>
                    </a:srgbClr>
                  </a:outerShdw>
                </a:effectLst>
              </a:rPr>
              <a:t> literature</a:t>
            </a:r>
            <a:endParaRPr lang="hr-HR"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6527781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F3BB608E-1756-4DCC-A177-EB48C5575780}"/>
              </a:ext>
            </a:extLst>
          </p:cNvPr>
          <p:cNvSpPr>
            <a:spLocks noGrp="1"/>
          </p:cNvSpPr>
          <p:nvPr>
            <p:ph idx="1"/>
          </p:nvPr>
        </p:nvSpPr>
        <p:spPr>
          <a:xfrm>
            <a:off x="609600" y="1052513"/>
            <a:ext cx="7629525" cy="3529012"/>
          </a:xfrm>
        </p:spPr>
        <p:txBody>
          <a:bodyPr/>
          <a:lstStyle/>
          <a:p>
            <a:pPr marL="0" indent="0">
              <a:spcBef>
                <a:spcPct val="0"/>
              </a:spcBef>
              <a:buNone/>
            </a:pPr>
            <a:r>
              <a:rPr lang="en-US" altLang="nl-BE" sz="2000" b="1" dirty="0" smtClean="0">
                <a:latin typeface="Corbel" panose="020B0503020204020204" pitchFamily="34" charset="0"/>
              </a:rPr>
              <a:t>Coordinator</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of</a:t>
            </a:r>
            <a:r>
              <a:rPr lang="hr-HR" altLang="nl-BE" sz="2000" b="1" dirty="0" smtClean="0">
                <a:latin typeface="Corbel" panose="020B0503020204020204" pitchFamily="34" charset="0"/>
              </a:rPr>
              <a:t> </a:t>
            </a:r>
            <a:r>
              <a:rPr lang="hr-HR" altLang="nl-BE" sz="2000" b="1" dirty="0" err="1" smtClean="0">
                <a:latin typeface="Corbel" panose="020B0503020204020204" pitchFamily="34" charset="0"/>
              </a:rPr>
              <a:t>project</a:t>
            </a:r>
            <a:r>
              <a:rPr lang="en-US" altLang="nl-BE" sz="2000" b="1" dirty="0" smtClean="0">
                <a:latin typeface="Corbel" panose="020B0503020204020204" pitchFamily="34" charset="0"/>
              </a:rPr>
              <a:t>: </a:t>
            </a:r>
            <a:endParaRPr lang="en-US" altLang="nl-BE" sz="2000" b="1"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Technical University of Sofia</a:t>
            </a:r>
            <a:endParaRPr lang="bg-BG" altLang="nl-BE" sz="2000" dirty="0">
              <a:latin typeface="Corbel" panose="020B0503020204020204" pitchFamily="34" charset="0"/>
            </a:endParaRPr>
          </a:p>
          <a:p>
            <a:pPr marL="0" indent="0">
              <a:spcBef>
                <a:spcPct val="0"/>
              </a:spcBef>
              <a:buNone/>
            </a:pPr>
            <a:r>
              <a:rPr lang="en-US" altLang="nl-BE" sz="2000" dirty="0">
                <a:latin typeface="Corbel" panose="020B0503020204020204" pitchFamily="34" charset="0"/>
              </a:rPr>
              <a:t>Department of Textile Engineering</a:t>
            </a: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Project Manager of ICT-TEX:</a:t>
            </a:r>
          </a:p>
          <a:p>
            <a:pPr marL="0" indent="0">
              <a:spcBef>
                <a:spcPct val="0"/>
              </a:spcBef>
              <a:buNone/>
            </a:pPr>
            <a:r>
              <a:rPr lang="en-US" altLang="nl-BE" sz="2000" dirty="0">
                <a:latin typeface="Corbel" panose="020B0503020204020204" pitchFamily="34" charset="0"/>
              </a:rPr>
              <a:t>Prof. Dr. </a:t>
            </a:r>
            <a:r>
              <a:rPr lang="hr-HR" altLang="nl-BE" sz="2000" dirty="0" smtClean="0">
                <a:latin typeface="Corbel" panose="020B0503020204020204" pitchFamily="34" charset="0"/>
              </a:rPr>
              <a:t>Angel Terziev</a:t>
            </a:r>
            <a:endParaRPr lang="bg-BG" altLang="nl-BE" sz="2000" dirty="0">
              <a:latin typeface="Corbel" panose="020B0503020204020204" pitchFamily="34" charset="0"/>
            </a:endParaRPr>
          </a:p>
          <a:p>
            <a:pPr marL="0" indent="0">
              <a:spcBef>
                <a:spcPct val="0"/>
              </a:spcBef>
              <a:buNone/>
            </a:pPr>
            <a:r>
              <a:rPr lang="bg-BG" altLang="nl-BE" sz="2000" b="1" dirty="0">
                <a:latin typeface="Corbel" panose="020B0503020204020204" pitchFamily="34" charset="0"/>
              </a:rPr>
              <a:t>е-</a:t>
            </a:r>
            <a:r>
              <a:rPr lang="en-US" altLang="nl-BE" sz="2000" b="1" dirty="0">
                <a:latin typeface="Corbel" panose="020B0503020204020204" pitchFamily="34" charset="0"/>
              </a:rPr>
              <a:t>mail</a:t>
            </a:r>
            <a:r>
              <a:rPr lang="en-US" altLang="nl-BE" sz="2000" dirty="0">
                <a:latin typeface="Corbel" panose="020B0503020204020204" pitchFamily="34" charset="0"/>
              </a:rPr>
              <a:t>: </a:t>
            </a:r>
            <a:r>
              <a:rPr lang="hr-HR" altLang="nl-BE" sz="2000" dirty="0" smtClean="0">
                <a:latin typeface="Corbel" panose="020B0503020204020204" pitchFamily="34" charset="0"/>
              </a:rPr>
              <a:t>aterziev</a:t>
            </a:r>
            <a:r>
              <a:rPr lang="en-US" altLang="nl-BE" sz="2000" dirty="0" smtClean="0">
                <a:latin typeface="Corbel" panose="020B0503020204020204" pitchFamily="34" charset="0"/>
              </a:rPr>
              <a:t>@tu-sofia.bg</a:t>
            </a:r>
            <a:endParaRPr lang="en-US" altLang="nl-BE" sz="2000" dirty="0">
              <a:latin typeface="Corbel" panose="020B0503020204020204" pitchFamily="34" charset="0"/>
            </a:endParaRPr>
          </a:p>
          <a:p>
            <a:pPr marL="0" indent="0">
              <a:spcBef>
                <a:spcPct val="0"/>
              </a:spcBef>
              <a:buNone/>
            </a:pPr>
            <a:endParaRPr lang="en-US" altLang="nl-BE" sz="2000" dirty="0">
              <a:latin typeface="Corbel" panose="020B0503020204020204" pitchFamily="34" charset="0"/>
            </a:endParaRPr>
          </a:p>
          <a:p>
            <a:pPr marL="0" indent="0">
              <a:spcBef>
                <a:spcPct val="0"/>
              </a:spcBef>
              <a:buNone/>
            </a:pPr>
            <a:r>
              <a:rPr lang="en-US" altLang="nl-BE" sz="2000" b="1" dirty="0">
                <a:latin typeface="Corbel" panose="020B0503020204020204" pitchFamily="34" charset="0"/>
              </a:rPr>
              <a:t>Web-site</a:t>
            </a:r>
            <a:r>
              <a:rPr lang="en-US" altLang="nl-BE" sz="2000" dirty="0">
                <a:latin typeface="Corbel" panose="020B0503020204020204" pitchFamily="34" charset="0"/>
              </a:rPr>
              <a:t>: </a:t>
            </a:r>
            <a:r>
              <a:rPr lang="en-US" altLang="nl-BE" sz="2000" dirty="0">
                <a:latin typeface="Corbel" panose="020B0503020204020204" pitchFamily="34" charset="0"/>
                <a:hlinkClick r:id="rId3"/>
              </a:rPr>
              <a:t>ICT-TEX.eu</a:t>
            </a:r>
            <a:endParaRPr lang="en-US" altLang="nl-BE" sz="2000" dirty="0">
              <a:latin typeface="Corbel" panose="020B0503020204020204" pitchFamily="34" charset="0"/>
            </a:endParaRPr>
          </a:p>
        </p:txBody>
      </p:sp>
      <p:sp>
        <p:nvSpPr>
          <p:cNvPr id="8" name="Title 1">
            <a:extLst>
              <a:ext uri="{FF2B5EF4-FFF2-40B4-BE49-F238E27FC236}">
                <a16:creationId xmlns:a16="http://schemas.microsoft.com/office/drawing/2014/main" id="{D69E7582-0BEE-4287-9C64-8A9EBE6EE9B2}"/>
              </a:ext>
            </a:extLst>
          </p:cNvPr>
          <p:cNvSpPr txBox="1">
            <a:spLocks/>
          </p:cNvSpPr>
          <p:nvPr/>
        </p:nvSpPr>
        <p:spPr>
          <a:xfrm>
            <a:off x="609600" y="188913"/>
            <a:ext cx="7497763" cy="863600"/>
          </a:xfrm>
          <a:prstGeom prst="rect">
            <a:avLst/>
          </a:prstGeom>
        </p:spPr>
        <p:txBody>
          <a:bodyPr anchor="ctr"/>
          <a:lstStyle>
            <a:lvl1pPr algn="l" rtl="0" eaLnBrk="1" latinLnBrk="0" hangingPunct="1">
              <a:spcBef>
                <a:spcPct val="0"/>
              </a:spcBef>
              <a:buNone/>
              <a:defRPr kumimoji="0" sz="36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defRPr/>
            </a:pPr>
            <a:r>
              <a:rPr lang="en-US" sz="2800" dirty="0"/>
              <a:t>CONTACTS</a:t>
            </a:r>
            <a:endParaRPr lang="en-GB" sz="2800" dirty="0"/>
          </a:p>
        </p:txBody>
      </p:sp>
      <p:pic>
        <p:nvPicPr>
          <p:cNvPr id="4100" name="Picture 2" descr="E:\Disc D\Knowledge Alliances\Logos\ICTTEX-Logo-v7.png">
            <a:extLst>
              <a:ext uri="{FF2B5EF4-FFF2-40B4-BE49-F238E27FC236}">
                <a16:creationId xmlns:a16="http://schemas.microsoft.com/office/drawing/2014/main" id="{5A815851-DA92-44C5-AFDB-5C8CA2B0A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3126"/>
          <a:stretch>
            <a:fillRect/>
          </a:stretch>
        </p:blipFill>
        <p:spPr bwMode="auto">
          <a:xfrm>
            <a:off x="9601200" y="4749800"/>
            <a:ext cx="17526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2" descr="Резултат с изображение за „co-funded by the erasmus+ programme of the european union logo“">
            <a:extLst>
              <a:ext uri="{FF2B5EF4-FFF2-40B4-BE49-F238E27FC236}">
                <a16:creationId xmlns:a16="http://schemas.microsoft.com/office/drawing/2014/main" id="{00143FAC-02AE-465E-B457-B39A6F6737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2" r="12125" b="4472"/>
          <a:stretch>
            <a:fillRect/>
          </a:stretch>
        </p:blipFill>
        <p:spPr bwMode="auto">
          <a:xfrm>
            <a:off x="655638" y="4749801"/>
            <a:ext cx="456247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EAC3B31-68F6-4246-A680-9E4D2E0DC4D5}"/>
              </a:ext>
            </a:extLst>
          </p:cNvPr>
          <p:cNvSpPr txBox="1">
            <a:spLocks/>
          </p:cNvSpPr>
          <p:nvPr/>
        </p:nvSpPr>
        <p:spPr>
          <a:xfrm>
            <a:off x="762000" y="6092826"/>
            <a:ext cx="10744200" cy="720725"/>
          </a:xfrm>
          <a:prstGeom prst="rect">
            <a:avLst/>
          </a:prstGeom>
        </p:spPr>
        <p:txBody>
          <a:bodyPr anchor="ct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defRPr/>
            </a:pPr>
            <a:r>
              <a:rPr lang="en-US" sz="1200" i="1" dirty="0">
                <a:effectLst/>
                <a:latin typeface="Corbel" pitchFamily="34" charset="0"/>
              </a:rPr>
              <a:t>The information and views set out in this publication are those of the authors and do not necessarily reflect the official opinion of the European Union. Neither the European Union institutions and bodies nor any person acting on their behalf may be held responsible for the use which may be made of the information contained therein.</a:t>
            </a:r>
            <a:endParaRPr lang="en-GB" sz="1200" b="1" dirty="0">
              <a:effectLst/>
              <a:latin typeface="Corbel" pitchFamily="34" charset="0"/>
            </a:endParaRPr>
          </a:p>
        </p:txBody>
      </p:sp>
      <p:sp>
        <p:nvSpPr>
          <p:cNvPr id="3" name="Tijdelijke aanduiding voor dianummer 2">
            <a:extLst>
              <a:ext uri="{FF2B5EF4-FFF2-40B4-BE49-F238E27FC236}">
                <a16:creationId xmlns:a16="http://schemas.microsoft.com/office/drawing/2014/main" id="{1F51AA90-FE91-475E-B550-A8C6B44955C9}"/>
              </a:ext>
            </a:extLst>
          </p:cNvPr>
          <p:cNvSpPr>
            <a:spLocks noGrp="1"/>
          </p:cNvSpPr>
          <p:nvPr>
            <p:ph type="sldNum" sz="quarter" idx="12"/>
          </p:nvPr>
        </p:nvSpPr>
        <p:spPr>
          <a:xfrm>
            <a:off x="9118600" y="6356351"/>
            <a:ext cx="2844800" cy="365125"/>
          </a:xfrm>
        </p:spPr>
        <p:txBody>
          <a:bodyPr/>
          <a:lstStyle/>
          <a:p>
            <a:fld id="{6951D2FB-88C3-45F7-AC29-D72D84E730B7}" type="slidenum">
              <a:rPr lang="en-US" altLang="nl-BE" smtClean="0"/>
              <a:pPr/>
              <a:t>4</a:t>
            </a:fld>
            <a:endParaRPr lang="en-US" altLang="nl-BE"/>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CBF4A20FDBE94BB2087CCEE57117D1" ma:contentTypeVersion="9" ma:contentTypeDescription="Een nieuw document maken." ma:contentTypeScope="" ma:versionID="5dd6a44b89b9ae2c981b545abc192322">
  <xsd:schema xmlns:xsd="http://www.w3.org/2001/XMLSchema" xmlns:xs="http://www.w3.org/2001/XMLSchema" xmlns:p="http://schemas.microsoft.com/office/2006/metadata/properties" xmlns:ns2="ebd4f370-f316-4e65-85b0-192adfc4043b" targetNamespace="http://schemas.microsoft.com/office/2006/metadata/properties" ma:root="true" ma:fieldsID="a8b0e74eb6801307757d16970d5e6708" ns2:_="">
    <xsd:import namespace="ebd4f370-f316-4e65-85b0-192adfc404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4f370-f316-4e65-85b0-192adfc404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3BCB10-CB49-41F9-A005-741CB69E8389}">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ebd4f370-f316-4e65-85b0-192adfc4043b"/>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7928BDEC-D02F-401C-AB92-3CC016360D45}">
  <ds:schemaRefs>
    <ds:schemaRef ds:uri="http://schemas.microsoft.com/sharepoint/v3/contenttype/forms"/>
  </ds:schemaRefs>
</ds:datastoreItem>
</file>

<file path=customXml/itemProps3.xml><?xml version="1.0" encoding="utf-8"?>
<ds:datastoreItem xmlns:ds="http://schemas.openxmlformats.org/officeDocument/2006/customXml" ds:itemID="{553D7DA3-E4D4-4A33-B156-13331C8EF9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d4f370-f316-4e65-85b0-192adfc4043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11578</TotalTime>
  <Words>565</Words>
  <Application>Microsoft Office PowerPoint</Application>
  <PresentationFormat>Widescreen</PresentationFormat>
  <Paragraphs>74</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Corbel</vt:lpstr>
      <vt:lpstr>Office Theme</vt:lpstr>
      <vt:lpstr>QMS/EMS Implementation and Control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R.Atanasova</dc:creator>
  <cp:lastModifiedBy>TTF</cp:lastModifiedBy>
  <cp:revision>370</cp:revision>
  <dcterms:created xsi:type="dcterms:W3CDTF">2006-08-16T00:00:00Z</dcterms:created>
  <dcterms:modified xsi:type="dcterms:W3CDTF">2021-11-21T14:47:32Z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0x010100A6CBF4A20FDBE94BB2087CCEE57117D1</vt:lpwstr>
  </property>
</Properties>
</file>