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14"/>
  </p:notesMasterIdLst>
  <p:sldIdLst>
    <p:sldId id="403" r:id="rId5"/>
    <p:sldId id="400" r:id="rId6"/>
    <p:sldId id="484" r:id="rId7"/>
    <p:sldId id="495" r:id="rId8"/>
    <p:sldId id="485" r:id="rId9"/>
    <p:sldId id="486" r:id="rId10"/>
    <p:sldId id="487" r:id="rId11"/>
    <p:sldId id="494" r:id="rId12"/>
    <p:sldId id="399"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75" d="100"/>
          <a:sy n="75" d="100"/>
        </p:scale>
        <p:origin x="138"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12.3.2022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33684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177857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65961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198638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20237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279829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9</a:t>
            </a:fld>
            <a:endParaRPr lang="bg-BG"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3/12/2022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3/12/2022</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3/12/2022</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3/12/2022</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15104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3/12/2022</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3/12/2022</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3/12/2022</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3/12/2022</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3/12/2022</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3/12/2022</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3/12/2022</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3/12/2022</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3/12/2022</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838200" y="1981200"/>
            <a:ext cx="10363200" cy="1470025"/>
          </a:xfrm>
        </p:spPr>
        <p:txBody>
          <a:bodyPr/>
          <a:lstStyle/>
          <a:p>
            <a:r>
              <a:rPr lang="hr-HR" dirty="0" smtClean="0">
                <a:solidFill>
                  <a:srgbClr val="00B0F0"/>
                </a:solidFill>
              </a:rPr>
              <a:t>QMS/EMS </a:t>
            </a:r>
            <a:r>
              <a:rPr lang="hr-HR" dirty="0" err="1" smtClean="0">
                <a:solidFill>
                  <a:srgbClr val="00B0F0"/>
                </a:solidFill>
              </a:rPr>
              <a:t>Implementation</a:t>
            </a:r>
            <a:r>
              <a:rPr lang="hr-HR" dirty="0" smtClean="0">
                <a:solidFill>
                  <a:srgbClr val="00B0F0"/>
                </a:solidFill>
              </a:rPr>
              <a:t> and Control</a:t>
            </a:r>
            <a:endParaRPr lang="en-US" dirty="0">
              <a:solidFill>
                <a:srgbClr val="00B0F0"/>
              </a:solidFill>
            </a:endParaRPr>
          </a:p>
        </p:txBody>
      </p:sp>
    </p:spTree>
    <p:extLst>
      <p:ext uri="{BB962C8B-B14F-4D97-AF65-F5344CB8AC3E}">
        <p14:creationId xmlns:p14="http://schemas.microsoft.com/office/powerpoint/2010/main" val="420121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96BFF-9E32-4F15-AB80-04CE09ACF577}"/>
              </a:ext>
            </a:extLst>
          </p:cNvPr>
          <p:cNvSpPr/>
          <p:nvPr/>
        </p:nvSpPr>
        <p:spPr>
          <a:xfrm>
            <a:off x="685800" y="1647370"/>
            <a:ext cx="10744200" cy="4708981"/>
          </a:xfrm>
          <a:prstGeom prst="rect">
            <a:avLst/>
          </a:prstGeom>
        </p:spPr>
        <p:txBody>
          <a:bodyPr wrap="square">
            <a:spAutoFit/>
          </a:bodyPr>
          <a:lstStyle/>
          <a:p>
            <a:pPr algn="ctr">
              <a:defRPr/>
            </a:pPr>
            <a:r>
              <a:rPr lang="en-GB" altLang="en-US" sz="3000" b="1" dirty="0">
                <a:latin typeface="Arial" charset="0"/>
              </a:rPr>
              <a:t>TRAINING COURSE</a:t>
            </a:r>
          </a:p>
          <a:p>
            <a:pPr algn="ctr">
              <a:defRPr/>
            </a:pPr>
            <a:endParaRPr lang="en-GB" altLang="en-US" sz="3000" dirty="0">
              <a:latin typeface="Arial" charset="0"/>
            </a:endParaRPr>
          </a:p>
          <a:p>
            <a:pPr algn="ctr">
              <a:spcBef>
                <a:spcPts val="1200"/>
              </a:spcBef>
              <a:defRPr/>
            </a:pPr>
            <a:r>
              <a:rPr lang="hr-HR" sz="2800" b="1" dirty="0" smtClean="0">
                <a:solidFill>
                  <a:srgbClr val="00B0F0"/>
                </a:solidFill>
                <a:latin typeface="Arial" charset="0"/>
              </a:rPr>
              <a:t>INDUSTRIAL ENGINEERING, QUALITY CONTROL AND MANAGEMENT</a:t>
            </a:r>
            <a:endParaRPr lang="en-US" sz="2800" b="1" dirty="0">
              <a:solidFill>
                <a:srgbClr val="00B0F0"/>
              </a:solidFill>
              <a:latin typeface="Arial" charset="0"/>
            </a:endParaRPr>
          </a:p>
          <a:p>
            <a:pPr algn="ctr">
              <a:spcBef>
                <a:spcPts val="1200"/>
              </a:spcBef>
              <a:defRPr/>
            </a:pPr>
            <a:r>
              <a:rPr lang="hr-HR" sz="2800" b="1" dirty="0" err="1" smtClean="0">
                <a:solidFill>
                  <a:srgbClr val="00B0F0"/>
                </a:solidFill>
                <a:latin typeface="Arial" charset="0"/>
              </a:rPr>
              <a:t>Course</a:t>
            </a:r>
            <a:r>
              <a:rPr lang="hr-HR" sz="2800" b="1" dirty="0" smtClean="0">
                <a:solidFill>
                  <a:srgbClr val="00B0F0"/>
                </a:solidFill>
                <a:latin typeface="Arial" charset="0"/>
              </a:rPr>
              <a:t>:</a:t>
            </a:r>
            <a:r>
              <a:rPr lang="en-US" sz="2800" b="1" dirty="0" smtClean="0">
                <a:solidFill>
                  <a:srgbClr val="00B0F0"/>
                </a:solidFill>
                <a:latin typeface="Arial" charset="0"/>
              </a:rPr>
              <a:t> </a:t>
            </a:r>
            <a:r>
              <a:rPr lang="hr-HR" sz="2800" dirty="0">
                <a:solidFill>
                  <a:srgbClr val="00B0F0"/>
                </a:solidFill>
              </a:rPr>
              <a:t>QMS/EMS </a:t>
            </a:r>
            <a:r>
              <a:rPr lang="hr-HR" sz="2800" dirty="0" err="1">
                <a:solidFill>
                  <a:srgbClr val="00B0F0"/>
                </a:solidFill>
              </a:rPr>
              <a:t>Implementation</a:t>
            </a:r>
            <a:r>
              <a:rPr lang="hr-HR" sz="2800" dirty="0">
                <a:solidFill>
                  <a:srgbClr val="00B0F0"/>
                </a:solidFill>
              </a:rPr>
              <a:t> </a:t>
            </a:r>
            <a:r>
              <a:rPr lang="hr-HR" sz="2800" dirty="0" err="1">
                <a:solidFill>
                  <a:srgbClr val="00B0F0"/>
                </a:solidFill>
              </a:rPr>
              <a:t>and</a:t>
            </a:r>
            <a:r>
              <a:rPr lang="hr-HR" sz="2800" dirty="0">
                <a:solidFill>
                  <a:srgbClr val="00B0F0"/>
                </a:solidFill>
              </a:rPr>
              <a:t> </a:t>
            </a:r>
            <a:r>
              <a:rPr lang="hr-HR" sz="2800" dirty="0" err="1" smtClean="0">
                <a:solidFill>
                  <a:srgbClr val="00B0F0"/>
                </a:solidFill>
              </a:rPr>
              <a:t>Control</a:t>
            </a:r>
            <a:endParaRPr lang="hr-HR" sz="2800" dirty="0" smtClean="0">
              <a:solidFill>
                <a:srgbClr val="00B0F0"/>
              </a:solidFill>
            </a:endParaRPr>
          </a:p>
          <a:p>
            <a:pPr algn="ctr">
              <a:spcBef>
                <a:spcPts val="1200"/>
              </a:spcBef>
              <a:defRPr/>
            </a:pPr>
            <a:endParaRPr lang="hr-HR" sz="2800" dirty="0" smtClean="0">
              <a:solidFill>
                <a:srgbClr val="00B0F0"/>
              </a:solidFill>
            </a:endParaRPr>
          </a:p>
          <a:p>
            <a:pPr algn="ctr">
              <a:spcBef>
                <a:spcPts val="1200"/>
              </a:spcBef>
              <a:defRPr/>
            </a:pPr>
            <a:r>
              <a:rPr lang="hr-HR" sz="2000" dirty="0">
                <a:cs typeface="Arial" panose="020B0604020202020204" pitchFamily="34" charset="0"/>
              </a:rPr>
              <a:t>Partner: P4 – University of Zagreb </a:t>
            </a:r>
            <a:r>
              <a:rPr lang="hr-HR" sz="2000" dirty="0" err="1">
                <a:cs typeface="Arial" panose="020B0604020202020204" pitchFamily="34" charset="0"/>
              </a:rPr>
              <a:t>Faculty</a:t>
            </a:r>
            <a:r>
              <a:rPr lang="hr-HR" sz="2000" dirty="0">
                <a:cs typeface="Arial" panose="020B0604020202020204" pitchFamily="34" charset="0"/>
              </a:rPr>
              <a:t> of </a:t>
            </a:r>
            <a:r>
              <a:rPr lang="hr-HR" sz="2000" dirty="0" err="1">
                <a:cs typeface="Arial" panose="020B0604020202020204" pitchFamily="34" charset="0"/>
              </a:rPr>
              <a:t>Textile</a:t>
            </a:r>
            <a:r>
              <a:rPr lang="hr-HR" sz="2000" dirty="0">
                <a:cs typeface="Arial" panose="020B0604020202020204" pitchFamily="34" charset="0"/>
              </a:rPr>
              <a:t> Technology</a:t>
            </a:r>
          </a:p>
          <a:p>
            <a:pPr algn="ctr">
              <a:spcBef>
                <a:spcPts val="1200"/>
              </a:spcBef>
              <a:defRPr/>
            </a:pPr>
            <a:r>
              <a:rPr lang="hr-HR" sz="2000" dirty="0" err="1" smtClean="0">
                <a:cs typeface="Arial" panose="020B0604020202020204" pitchFamily="34" charset="0"/>
              </a:rPr>
              <a:t>Assoc</a:t>
            </a:r>
            <a:r>
              <a:rPr lang="hr-HR" sz="2000" dirty="0" smtClean="0">
                <a:cs typeface="Arial" panose="020B0604020202020204" pitchFamily="34" charset="0"/>
              </a:rPr>
              <a:t>. Prof</a:t>
            </a:r>
            <a:r>
              <a:rPr lang="hr-HR" sz="2000" dirty="0">
                <a:cs typeface="Arial" panose="020B0604020202020204" pitchFamily="34" charset="0"/>
              </a:rPr>
              <a:t>. </a:t>
            </a:r>
            <a:r>
              <a:rPr lang="hr-HR" sz="2000" dirty="0" smtClean="0">
                <a:cs typeface="Arial" panose="020B0604020202020204" pitchFamily="34" charset="0"/>
              </a:rPr>
              <a:t>Sanja Ercegović Ražić, </a:t>
            </a:r>
            <a:r>
              <a:rPr lang="hr-HR" sz="2000" dirty="0" err="1">
                <a:cs typeface="Arial" panose="020B0604020202020204" pitchFamily="34" charset="0"/>
              </a:rPr>
              <a:t>Ph.D</a:t>
            </a:r>
            <a:r>
              <a:rPr lang="hr-HR" sz="2000" dirty="0">
                <a:cs typeface="Arial" panose="020B0604020202020204" pitchFamily="34" charset="0"/>
              </a:rPr>
              <a:t>. </a:t>
            </a:r>
          </a:p>
          <a:p>
            <a:pPr algn="ctr">
              <a:spcBef>
                <a:spcPts val="1200"/>
              </a:spcBef>
              <a:defRPr/>
            </a:pPr>
            <a:endParaRPr lang="bg-BG" sz="2800" dirty="0">
              <a:solidFill>
                <a:srgbClr val="00B0F0"/>
              </a:solidFill>
              <a:latin typeface="Arial" charset="0"/>
            </a:endParaRPr>
          </a:p>
        </p:txBody>
      </p:sp>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txBox="1">
            <a:spLocks/>
          </p:cNvSpPr>
          <p:nvPr/>
        </p:nvSpPr>
        <p:spPr bwMode="auto">
          <a:xfrm>
            <a:off x="1562100" y="1524000"/>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3200" b="1" dirty="0" err="1"/>
              <a:t>Quality</a:t>
            </a:r>
            <a:r>
              <a:rPr lang="hr-HR" sz="3200" b="1" dirty="0"/>
              <a:t> </a:t>
            </a:r>
            <a:r>
              <a:rPr lang="hr-HR" sz="3200" b="1" dirty="0" err="1"/>
              <a:t>control</a:t>
            </a:r>
            <a:r>
              <a:rPr lang="hr-HR" sz="3200" b="1" dirty="0"/>
              <a:t> </a:t>
            </a:r>
            <a:r>
              <a:rPr lang="hr-HR" sz="3200" b="1" dirty="0" err="1"/>
              <a:t>in</a:t>
            </a:r>
            <a:r>
              <a:rPr lang="hr-HR" sz="3200" b="1" dirty="0"/>
              <a:t> </a:t>
            </a:r>
            <a:r>
              <a:rPr lang="hr-HR" sz="3200" b="1" dirty="0" err="1"/>
              <a:t>yarn</a:t>
            </a:r>
            <a:r>
              <a:rPr lang="hr-HR" sz="3200" b="1" dirty="0"/>
              <a:t> </a:t>
            </a:r>
            <a:r>
              <a:rPr lang="hr-HR" sz="3200" b="1" dirty="0" err="1"/>
              <a:t>production</a:t>
            </a:r>
            <a:r>
              <a:rPr lang="hr-HR" sz="3200" b="1" dirty="0"/>
              <a:t> </a:t>
            </a:r>
            <a:r>
              <a:rPr lang="hr-HR" sz="3200" b="1" dirty="0" err="1"/>
              <a:t>mill</a:t>
            </a:r>
            <a:r>
              <a:rPr lang="hr-HR" sz="3200" b="1" dirty="0"/>
              <a:t> </a:t>
            </a:r>
            <a:endParaRPr lang="hr-HR" sz="3200" b="1" dirty="0">
              <a:latin typeface="Arial" panose="020B0604020202020204" pitchFamily="34" charset="0"/>
              <a:cs typeface="Arial" panose="020B0604020202020204" pitchFamily="34" charset="0"/>
            </a:endParaRPr>
          </a:p>
        </p:txBody>
      </p:sp>
      <p:sp>
        <p:nvSpPr>
          <p:cNvPr id="13" name="Subtitle 2"/>
          <p:cNvSpPr txBox="1">
            <a:spLocks/>
          </p:cNvSpPr>
          <p:nvPr/>
        </p:nvSpPr>
        <p:spPr>
          <a:xfrm>
            <a:off x="3637403" y="3511311"/>
            <a:ext cx="5277997" cy="101647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smtClean="0">
                <a:latin typeface="Arial" panose="020B0604020202020204" pitchFamily="34" charset="0"/>
                <a:cs typeface="Arial" panose="020B0604020202020204" pitchFamily="34" charset="0"/>
              </a:rPr>
              <a:t>Example of quality control</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1179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Content Placeholder 2"/>
          <p:cNvSpPr txBox="1">
            <a:spLocks/>
          </p:cNvSpPr>
          <p:nvPr/>
        </p:nvSpPr>
        <p:spPr>
          <a:xfrm>
            <a:off x="1066800" y="1213643"/>
            <a:ext cx="10515600" cy="69135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2400" dirty="0" err="1"/>
              <a:t>Spinning</a:t>
            </a:r>
            <a:r>
              <a:rPr lang="hr-HR" sz="2400" dirty="0"/>
              <a:t> </a:t>
            </a:r>
            <a:r>
              <a:rPr lang="hr-HR" sz="2400" dirty="0" err="1"/>
              <a:t>preparation</a:t>
            </a:r>
            <a:r>
              <a:rPr lang="hr-HR" sz="2400" dirty="0"/>
              <a:t> and </a:t>
            </a:r>
            <a:r>
              <a:rPr lang="hr-HR" sz="2400" dirty="0" err="1"/>
              <a:t>spinning</a:t>
            </a:r>
            <a:r>
              <a:rPr lang="hr-HR" sz="2400" dirty="0"/>
              <a:t> </a:t>
            </a:r>
            <a:r>
              <a:rPr lang="hr-HR" sz="2400" dirty="0" err="1"/>
              <a:t>process</a:t>
            </a:r>
            <a:endParaRPr lang="hr-HR"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3361799" y="2022862"/>
            <a:ext cx="5890651" cy="3844538"/>
          </a:xfrm>
          <a:prstGeom prst="rect">
            <a:avLst/>
          </a:prstGeom>
        </p:spPr>
      </p:pic>
    </p:spTree>
    <p:extLst>
      <p:ext uri="{BB962C8B-B14F-4D97-AF65-F5344CB8AC3E}">
        <p14:creationId xmlns:p14="http://schemas.microsoft.com/office/powerpoint/2010/main" val="398894027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latin typeface="Arial" panose="020B0604020202020204" pitchFamily="34" charset="0"/>
                <a:cs typeface="Arial" panose="020B0604020202020204" pitchFamily="34" charset="0"/>
              </a:rPr>
              <a:pPr/>
              <a:t>5</a:t>
            </a:fld>
            <a:endParaRPr lang="en-US" altLang="nl-BE" dirty="0">
              <a:latin typeface="Arial" panose="020B0604020202020204" pitchFamily="34" charset="0"/>
              <a:cs typeface="Arial" panose="020B0604020202020204" pitchFamily="34" charset="0"/>
            </a:endParaRPr>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latin typeface="Arial" panose="020B0604020202020204" pitchFamily="34" charset="0"/>
                <a:cs typeface="Arial" panose="020B0604020202020204" pitchFamily="34" charset="0"/>
              </a:rPr>
              <a:t>COURSE: QMS/EMS </a:t>
            </a:r>
            <a:r>
              <a:rPr lang="hr-HR" dirty="0" err="1">
                <a:solidFill>
                  <a:srgbClr val="00B0F0"/>
                </a:solidFill>
                <a:latin typeface="Arial" panose="020B0604020202020204" pitchFamily="34" charset="0"/>
                <a:cs typeface="Arial" panose="020B0604020202020204" pitchFamily="34" charset="0"/>
              </a:rPr>
              <a:t>Implementation</a:t>
            </a:r>
            <a:r>
              <a:rPr lang="hr-HR" dirty="0">
                <a:solidFill>
                  <a:srgbClr val="00B0F0"/>
                </a:solidFill>
                <a:latin typeface="Arial" panose="020B0604020202020204" pitchFamily="34" charset="0"/>
                <a:cs typeface="Arial" panose="020B0604020202020204" pitchFamily="34" charset="0"/>
              </a:rPr>
              <a:t> </a:t>
            </a:r>
            <a:r>
              <a:rPr lang="hr-HR" dirty="0" err="1">
                <a:solidFill>
                  <a:srgbClr val="00B0F0"/>
                </a:solidFill>
                <a:latin typeface="Arial" panose="020B0604020202020204" pitchFamily="34" charset="0"/>
                <a:cs typeface="Arial" panose="020B0604020202020204" pitchFamily="34" charset="0"/>
              </a:rPr>
              <a:t>and</a:t>
            </a:r>
            <a:r>
              <a:rPr lang="hr-HR" dirty="0">
                <a:solidFill>
                  <a:srgbClr val="00B0F0"/>
                </a:solidFill>
                <a:latin typeface="Arial" panose="020B0604020202020204" pitchFamily="34" charset="0"/>
                <a:cs typeface="Arial" panose="020B0604020202020204" pitchFamily="34" charset="0"/>
              </a:rPr>
              <a:t> </a:t>
            </a:r>
            <a:r>
              <a:rPr lang="hr-HR" dirty="0" err="1">
                <a:solidFill>
                  <a:srgbClr val="00B0F0"/>
                </a:solidFill>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457200" y="573087"/>
            <a:ext cx="10515600" cy="1325563"/>
          </a:xfrm>
        </p:spPr>
        <p:txBody>
          <a:bodyPr/>
          <a:lstStyle/>
          <a:p>
            <a:r>
              <a:rPr lang="hr-HR" sz="3600" dirty="0" err="1" smtClean="0"/>
              <a:t>Drawing</a:t>
            </a:r>
            <a:r>
              <a:rPr lang="hr-HR" sz="3600" dirty="0" smtClean="0"/>
              <a:t> </a:t>
            </a:r>
            <a:r>
              <a:rPr lang="hr-HR" sz="3600" dirty="0"/>
              <a:t>and </a:t>
            </a:r>
            <a:r>
              <a:rPr lang="hr-HR" sz="3600" dirty="0" err="1"/>
              <a:t>blending</a:t>
            </a:r>
            <a:endParaRPr lang="hr-HR"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829868" y="1563618"/>
            <a:ext cx="10424621" cy="4564132"/>
          </a:xfrm>
          <a:prstGeom prst="rect">
            <a:avLst/>
          </a:prstGeom>
        </p:spPr>
      </p:pic>
    </p:spTree>
    <p:extLst>
      <p:ext uri="{BB962C8B-B14F-4D97-AF65-F5344CB8AC3E}">
        <p14:creationId xmlns:p14="http://schemas.microsoft.com/office/powerpoint/2010/main" val="26084246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434089" y="1008086"/>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662689" y="406424"/>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Title 2"/>
          <p:cNvSpPr>
            <a:spLocks noGrp="1"/>
          </p:cNvSpPr>
          <p:nvPr>
            <p:ph type="title"/>
          </p:nvPr>
        </p:nvSpPr>
        <p:spPr>
          <a:xfrm>
            <a:off x="265124" y="1215038"/>
            <a:ext cx="10972800" cy="594575"/>
          </a:xfrm>
        </p:spPr>
        <p:txBody>
          <a:bodyPr/>
          <a:lstStyle/>
          <a:p>
            <a:r>
              <a:rPr lang="hr-HR" dirty="0" err="1"/>
              <a:t>Combing</a:t>
            </a:r>
            <a:endParaRPr lang="hr-HR" dirty="0"/>
          </a:p>
        </p:txBody>
      </p:sp>
      <p:pic>
        <p:nvPicPr>
          <p:cNvPr id="4" name="Picture 3"/>
          <p:cNvPicPr>
            <a:picLocks noChangeAspect="1"/>
          </p:cNvPicPr>
          <p:nvPr/>
        </p:nvPicPr>
        <p:blipFill>
          <a:blip r:embed="rId5"/>
          <a:stretch>
            <a:fillRect/>
          </a:stretch>
        </p:blipFill>
        <p:spPr>
          <a:xfrm>
            <a:off x="1183700" y="2016565"/>
            <a:ext cx="9638485" cy="4113974"/>
          </a:xfrm>
          <a:prstGeom prst="rect">
            <a:avLst/>
          </a:prstGeom>
        </p:spPr>
      </p:pic>
    </p:spTree>
    <p:extLst>
      <p:ext uri="{BB962C8B-B14F-4D97-AF65-F5344CB8AC3E}">
        <p14:creationId xmlns:p14="http://schemas.microsoft.com/office/powerpoint/2010/main" val="38955964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7</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800100" y="950914"/>
            <a:ext cx="10515600" cy="661679"/>
          </a:xfrm>
        </p:spPr>
        <p:txBody>
          <a:bodyPr/>
          <a:lstStyle/>
          <a:p>
            <a:r>
              <a:rPr lang="hr-HR" dirty="0" err="1"/>
              <a:t>Roving</a:t>
            </a:r>
            <a:r>
              <a:rPr lang="hr-HR" dirty="0"/>
              <a:t> </a:t>
            </a:r>
            <a:r>
              <a:rPr lang="hr-HR" dirty="0" err="1"/>
              <a:t>process</a:t>
            </a:r>
            <a:endParaRPr lang="hr-H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1371600" y="1771227"/>
            <a:ext cx="9956800" cy="4359310"/>
          </a:xfrm>
          <a:prstGeom prst="rect">
            <a:avLst/>
          </a:prstGeom>
        </p:spPr>
      </p:pic>
    </p:spTree>
    <p:extLst>
      <p:ext uri="{BB962C8B-B14F-4D97-AF65-F5344CB8AC3E}">
        <p14:creationId xmlns:p14="http://schemas.microsoft.com/office/powerpoint/2010/main" val="36770836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Title 1"/>
          <p:cNvSpPr>
            <a:spLocks noGrp="1"/>
          </p:cNvSpPr>
          <p:nvPr>
            <p:ph type="title"/>
          </p:nvPr>
        </p:nvSpPr>
        <p:spPr>
          <a:xfrm>
            <a:off x="381000" y="913871"/>
            <a:ext cx="10515600" cy="686329"/>
          </a:xfrm>
        </p:spPr>
        <p:txBody>
          <a:bodyPr/>
          <a:lstStyle/>
          <a:p>
            <a:r>
              <a:rPr lang="hr-HR" dirty="0" err="1"/>
              <a:t>Spinning</a:t>
            </a:r>
            <a:endParaRPr lang="hr-H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1295400" y="1752070"/>
            <a:ext cx="9973779" cy="4366744"/>
          </a:xfrm>
          <a:prstGeom prst="rect">
            <a:avLst/>
          </a:prstGeom>
        </p:spPr>
      </p:pic>
    </p:spTree>
    <p:extLst>
      <p:ext uri="{BB962C8B-B14F-4D97-AF65-F5344CB8AC3E}">
        <p14:creationId xmlns:p14="http://schemas.microsoft.com/office/powerpoint/2010/main" val="357032897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9</a:t>
            </a:fld>
            <a:endParaRPr lang="en-US" altLang="nl-BE"/>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3BCB10-CB49-41F9-A005-741CB69E838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bd4f370-f316-4e65-85b0-192adfc4043b"/>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928BDEC-D02F-401C-AB92-3CC016360D45}">
  <ds:schemaRefs>
    <ds:schemaRef ds:uri="http://schemas.microsoft.com/sharepoint/v3/contenttype/forms"/>
  </ds:schemaRefs>
</ds:datastoreItem>
</file>

<file path=customXml/itemProps3.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11668</TotalTime>
  <Words>204</Words>
  <Application>Microsoft Office PowerPoint</Application>
  <PresentationFormat>Widescreen</PresentationFormat>
  <Paragraphs>48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Office Theme</vt:lpstr>
      <vt:lpstr>QMS/EMS Implementation and Control</vt:lpstr>
      <vt:lpstr>PowerPoint Presentation</vt:lpstr>
      <vt:lpstr>PowerPoint Presentation</vt:lpstr>
      <vt:lpstr>PowerPoint Presentation</vt:lpstr>
      <vt:lpstr>Drawing and blending</vt:lpstr>
      <vt:lpstr>Combing</vt:lpstr>
      <vt:lpstr>Roving process</vt:lpstr>
      <vt:lpstr>Spinning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383</cp:revision>
  <dcterms:created xsi:type="dcterms:W3CDTF">2006-08-16T00:00:00Z</dcterms:created>
  <dcterms:modified xsi:type="dcterms:W3CDTF">2022-03-12T09:04:28Z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